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Espinosa" userId="e06166b7-2daf-48af-8677-b0ad5579e35b" providerId="ADAL" clId="{1E53BAEE-34C3-4A0E-B249-9B30E8EED558}"/>
    <pc:docChg chg="undo custSel modSld">
      <pc:chgData name="Sebastian Espinosa" userId="e06166b7-2daf-48af-8677-b0ad5579e35b" providerId="ADAL" clId="{1E53BAEE-34C3-4A0E-B249-9B30E8EED558}" dt="2024-04-05T20:25:28.198" v="72" actId="6549"/>
      <pc:docMkLst>
        <pc:docMk/>
      </pc:docMkLst>
      <pc:sldChg chg="modSp mod">
        <pc:chgData name="Sebastian Espinosa" userId="e06166b7-2daf-48af-8677-b0ad5579e35b" providerId="ADAL" clId="{1E53BAEE-34C3-4A0E-B249-9B30E8EED558}" dt="2024-04-05T20:25:28.198" v="72" actId="6549"/>
        <pc:sldMkLst>
          <pc:docMk/>
          <pc:sldMk cId="2817610842" sldId="256"/>
        </pc:sldMkLst>
        <pc:spChg chg="mod">
          <ac:chgData name="Sebastian Espinosa" userId="e06166b7-2daf-48af-8677-b0ad5579e35b" providerId="ADAL" clId="{1E53BAEE-34C3-4A0E-B249-9B30E8EED558}" dt="2024-04-05T20:25:28.198" v="72" actId="6549"/>
          <ac:spMkLst>
            <pc:docMk/>
            <pc:sldMk cId="2817610842" sldId="256"/>
            <ac:spMk id="2" creationId="{248FDB40-860B-A20E-DC74-D7D69E0FA616}"/>
          </ac:spMkLst>
        </pc:spChg>
      </pc:sldChg>
      <pc:sldChg chg="addSp delSp modSp mod">
        <pc:chgData name="Sebastian Espinosa" userId="e06166b7-2daf-48af-8677-b0ad5579e35b" providerId="ADAL" clId="{1E53BAEE-34C3-4A0E-B249-9B30E8EED558}" dt="2024-04-05T20:24:59.526" v="16" actId="732"/>
        <pc:sldMkLst>
          <pc:docMk/>
          <pc:sldMk cId="3746524205" sldId="257"/>
        </pc:sldMkLst>
        <pc:spChg chg="add del mod">
          <ac:chgData name="Sebastian Espinosa" userId="e06166b7-2daf-48af-8677-b0ad5579e35b" providerId="ADAL" clId="{1E53BAEE-34C3-4A0E-B249-9B30E8EED558}" dt="2024-04-05T20:24:47.306" v="15" actId="22"/>
          <ac:spMkLst>
            <pc:docMk/>
            <pc:sldMk cId="3746524205" sldId="257"/>
            <ac:spMk id="4" creationId="{FBE8C646-FE3F-B4BE-73C1-0B6AF912CD29}"/>
          </ac:spMkLst>
        </pc:spChg>
        <pc:picChg chg="add del">
          <ac:chgData name="Sebastian Espinosa" userId="e06166b7-2daf-48af-8677-b0ad5579e35b" providerId="ADAL" clId="{1E53BAEE-34C3-4A0E-B249-9B30E8EED558}" dt="2024-04-05T20:24:45.939" v="13" actId="22"/>
          <ac:picMkLst>
            <pc:docMk/>
            <pc:sldMk cId="3746524205" sldId="257"/>
            <ac:picMk id="6" creationId="{8F8568BF-EF03-D28C-ED3F-FC2FF9A14E23}"/>
          </ac:picMkLst>
        </pc:picChg>
        <pc:picChg chg="add mod ord modCrop">
          <ac:chgData name="Sebastian Espinosa" userId="e06166b7-2daf-48af-8677-b0ad5579e35b" providerId="ADAL" clId="{1E53BAEE-34C3-4A0E-B249-9B30E8EED558}" dt="2024-04-05T20:24:59.526" v="16" actId="732"/>
          <ac:picMkLst>
            <pc:docMk/>
            <pc:sldMk cId="3746524205" sldId="257"/>
            <ac:picMk id="8" creationId="{9378D4D1-21F1-4241-78CB-95C2B6D64120}"/>
          </ac:picMkLst>
        </pc:picChg>
        <pc:picChg chg="del">
          <ac:chgData name="Sebastian Espinosa" userId="e06166b7-2daf-48af-8677-b0ad5579e35b" providerId="ADAL" clId="{1E53BAEE-34C3-4A0E-B249-9B30E8EED558}" dt="2024-04-05T20:24:44.349" v="11" actId="478"/>
          <ac:picMkLst>
            <pc:docMk/>
            <pc:sldMk cId="3746524205" sldId="257"/>
            <ac:picMk id="9" creationId="{9D3FC2F0-1B83-19FF-8D28-64BDB909D9CF}"/>
          </ac:picMkLst>
        </pc:picChg>
      </pc:sldChg>
      <pc:sldChg chg="addSp delSp modSp mod">
        <pc:chgData name="Sebastian Espinosa" userId="e06166b7-2daf-48af-8677-b0ad5579e35b" providerId="ADAL" clId="{1E53BAEE-34C3-4A0E-B249-9B30E8EED558}" dt="2024-04-05T20:23:58.728" v="10" actId="1076"/>
        <pc:sldMkLst>
          <pc:docMk/>
          <pc:sldMk cId="2808842876" sldId="258"/>
        </pc:sldMkLst>
        <pc:spChg chg="add del mod">
          <ac:chgData name="Sebastian Espinosa" userId="e06166b7-2daf-48af-8677-b0ad5579e35b" providerId="ADAL" clId="{1E53BAEE-34C3-4A0E-B249-9B30E8EED558}" dt="2024-04-05T20:23:50.192" v="6" actId="22"/>
          <ac:spMkLst>
            <pc:docMk/>
            <pc:sldMk cId="2808842876" sldId="258"/>
            <ac:spMk id="4" creationId="{4F3FA517-6533-B791-7599-18888670758C}"/>
          </ac:spMkLst>
        </pc:spChg>
        <pc:picChg chg="del">
          <ac:chgData name="Sebastian Espinosa" userId="e06166b7-2daf-48af-8677-b0ad5579e35b" providerId="ADAL" clId="{1E53BAEE-34C3-4A0E-B249-9B30E8EED558}" dt="2024-04-05T20:23:37.727" v="0" actId="478"/>
          <ac:picMkLst>
            <pc:docMk/>
            <pc:sldMk cId="2808842876" sldId="258"/>
            <ac:picMk id="6" creationId="{DB22763D-7949-9F39-9871-F6D4221C09A1}"/>
          </ac:picMkLst>
        </pc:picChg>
        <pc:picChg chg="add del mod">
          <ac:chgData name="Sebastian Espinosa" userId="e06166b7-2daf-48af-8677-b0ad5579e35b" providerId="ADAL" clId="{1E53BAEE-34C3-4A0E-B249-9B30E8EED558}" dt="2024-04-05T20:23:52.028" v="7" actId="478"/>
          <ac:picMkLst>
            <pc:docMk/>
            <pc:sldMk cId="2808842876" sldId="258"/>
            <ac:picMk id="7" creationId="{139B8970-9160-86CA-269E-98DB8A409F0D}"/>
          </ac:picMkLst>
        </pc:picChg>
        <pc:picChg chg="add mod ord">
          <ac:chgData name="Sebastian Espinosa" userId="e06166b7-2daf-48af-8677-b0ad5579e35b" providerId="ADAL" clId="{1E53BAEE-34C3-4A0E-B249-9B30E8EED558}" dt="2024-04-05T20:23:58.728" v="10" actId="1076"/>
          <ac:picMkLst>
            <pc:docMk/>
            <pc:sldMk cId="2808842876" sldId="258"/>
            <ac:picMk id="9" creationId="{DB788009-6DF4-CB33-651E-43F20D87B2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A5E4-2F1F-F29D-8C44-0E1D84C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9536-6971-5B39-5093-F841A32D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C096-37AB-FFB3-B8DB-9DEB1E8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15D18-5188-4AE0-DB03-ECFE7E7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9EE5-0BE4-54E7-A9F6-FC138A3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D856-890A-CD35-4411-523BF01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BF2A2-A737-606A-8AD6-92335D8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7CF7-ED42-28BD-5202-0F13BA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AA838-1B6B-9BB2-BD07-5C63A7B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6B75-95CB-C8B7-8900-9496706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FBD2F-7E22-9F8E-468A-E32C57AC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B65F9-C993-30DF-A6CA-B5DA94E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A3E0-1D0F-79F3-D556-BA5810E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73BC8-2132-3842-750E-65D8948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D2F55-7254-62F8-12F4-579D044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3FBA-5EF7-A679-5F4D-2E7C4FE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CE04-7125-8B3C-5F83-03DD8D7E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B3D7-4A5D-EAE2-B2B4-50125FE3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FF87C-5C2E-0B60-9D88-CAC4A9F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F78BD-D623-B1EF-E1A1-77F0D3D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3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48FE-CDCF-4AD1-7EDA-8D4E058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94A2E-AF25-1D7F-93EA-046B8666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8BEE-6DE6-FEAD-4D43-43D7D8F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BF1D-7C78-C905-C85F-D64A24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46C6-105A-BC8D-7D4C-F836616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A140-FE8B-172C-DF2D-5D213AA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09EDD-D385-5C71-86BC-35C1AF6A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25E39-8FED-7297-DB5A-D402C286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AEDEA-E9DF-A25C-1C24-8E1113A9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FD965-C5AD-75D2-9F2A-FB84F5B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46294-9D07-2979-259A-610F19EF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1E95-3E3F-4BC9-C496-518E13C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B0A3-37F1-F67A-A4BA-AF048B0D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3A46C-78E6-6457-F6B8-85160CD2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F622F-A8DD-C56F-504E-7C505D322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26AF2-ECB0-70BA-4191-BE5ACA9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C4F31-8566-5422-8BDA-B526FF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91DDC-90F9-8467-7BEB-BB439F3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485A0-1292-1C9B-D76B-035CAE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67C5-729E-D3A9-C69C-BF07BDC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FAF388-8302-6BC0-353D-45E3E67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4477E-17F2-76E5-7CD7-2D955AA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BF9E-5E1C-B52E-FB5D-6C3760F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3A2FE-45D9-6E1F-0504-24DA3E52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E97FA-8FFF-0017-5CC8-51CDA3F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CBB79-7580-4FE1-ACA6-810F389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5821-E629-A52F-6060-A44F57E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8105-25B2-763E-4178-66FE885E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490AE-ECF1-20A5-BDEC-8EE25F85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3F065-1B8D-188D-CD2B-24DC51B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1C47A-03DE-0446-5A88-6413C47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3F38E-5096-C224-D16D-F338ACA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225C-4792-AB35-EBCE-7A60CC8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80EBA5-3313-B387-9C78-2F640AE8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DBA1C-426A-AD35-B171-CE35782E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16-A752-AA7D-552F-2098C5F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635F0-EF5B-71AF-C84C-7782D79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5F6A-1178-7AD7-906C-370E772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36FD-488A-CAA1-75C1-EAFBDD04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6F33F-25DF-0729-8F6F-E0C85EC3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FEFE-DBC5-B2B0-3B88-6A91957E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E7EC-6351-40C1-B541-3B14D9ACB86E}" type="datetimeFigureOut">
              <a:rPr lang="es-CO" smtClean="0"/>
              <a:t>05/04/2024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0B49-E636-3A3C-AC92-14D1D0E1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96096-A450-8FA6-D8A8-B265DD76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8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DB40-860B-A20E-DC74-D7D69E0F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Caso de uso</a:t>
            </a:r>
            <a:br>
              <a:rPr lang="es-CO" dirty="0"/>
            </a:br>
            <a:r>
              <a:rPr lang="es-CO" dirty="0"/>
              <a:t>Celular - Llamada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9CC8E-7BAF-4101-D9E4-D6F8FA46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 J. 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28176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378D4D1-21F1-4241-78CB-95C2B6D64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8"/>
          <a:stretch/>
        </p:blipFill>
        <p:spPr>
          <a:xfrm>
            <a:off x="905256" y="1896051"/>
            <a:ext cx="10448544" cy="4210485"/>
          </a:xfrm>
        </p:spPr>
      </p:pic>
    </p:spTree>
    <p:extLst>
      <p:ext uri="{BB962C8B-B14F-4D97-AF65-F5344CB8AC3E}">
        <p14:creationId xmlns:p14="http://schemas.microsoft.com/office/powerpoint/2010/main" val="374652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B788009-6DF4-CB33-651E-43F20D87B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627" y="1825625"/>
            <a:ext cx="5886173" cy="4351338"/>
          </a:xfrm>
        </p:spPr>
      </p:pic>
    </p:spTree>
    <p:extLst>
      <p:ext uri="{BB962C8B-B14F-4D97-AF65-F5344CB8AC3E}">
        <p14:creationId xmlns:p14="http://schemas.microsoft.com/office/powerpoint/2010/main" val="28088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6D6C-A418-126C-4B12-9EDD31E5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2E6-1A38-AA5A-5E9B-FB3F303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984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Caso de uso Celular - Llamada</vt:lpstr>
      <vt:lpstr>Casos de Uso</vt:lpstr>
      <vt:lpstr>Diagrama de Clases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 de Productos</dc:title>
  <dc:creator>Sebastian Espinosa</dc:creator>
  <cp:lastModifiedBy>Sebastian Espinosa</cp:lastModifiedBy>
  <cp:revision>1</cp:revision>
  <dcterms:created xsi:type="dcterms:W3CDTF">2024-03-23T05:36:04Z</dcterms:created>
  <dcterms:modified xsi:type="dcterms:W3CDTF">2024-04-05T20:25:31Z</dcterms:modified>
</cp:coreProperties>
</file>