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27986-D90B-C6EE-EA6A-CCEC288EC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0B0612-468C-711E-A555-050388300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37B7EF-413C-CC06-0831-AF8BC73F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A59D0C-D8F6-A72D-8F7C-6D1743F3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6C7340-9C4F-C79E-82A3-0B74AAF6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406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DCE7D-E53A-FC6A-44A3-BDD1CE9D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C61C75-9220-BFC9-5FE8-A1DDB5B46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280268-99D4-7735-6EC4-4F99F3E9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91E6E9-FA3C-3B4E-396D-44596FBF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47A03B-5248-39F5-1761-6CF8C5E7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555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4D3559-CA5B-1884-5025-08AEE7736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A5A93B-9AC5-007D-C146-4F9F2E9C0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651708-CFC0-65EC-E820-2016AB4E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EAE8EC-E41B-6BB2-3E4F-FB1D8864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85915B-64A8-47FC-8EB9-DE861FFE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877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89710-4800-E9AB-FF9E-3C2A1AA7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46A479-8116-1C6C-630C-4A24419F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2DCE50-31CD-9C12-6548-7E46F918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DD926-0198-A49C-3124-6D723A70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9319F0-1AC0-9652-8429-F614FDFC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482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72DF1-3DD5-E9F8-2FE7-0884953E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9A4F98-F695-8DF9-2CCD-B62C1056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61D4F7-2018-C985-066D-FDC59281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EC9812-5154-32E1-FA4D-2AE9AA30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896FDC-BB50-5832-EB37-64E48D8F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21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5AC6E-83F7-1BCD-D395-E7FB3B98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701A5-0808-A9B4-1421-01B74955D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26D652-71AC-D407-E67A-608D692FA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D4A202-190D-77BB-22A8-27A0CC5D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9753D7-4AD9-8B77-4BC5-613E0919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0C7842-6FF3-6CD4-9012-5A05688B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9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E3B92-6AAC-C885-C72B-86B9A7BF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9567C1-BAED-7421-F8D4-BAC03A23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F9CD51-8440-FFE8-0F2B-27F232854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A08657-8A26-EE76-C9CB-A00FD4C42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468C74-2BAD-7355-5C04-F59F32F7B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D57F02-D1DD-9703-9ABF-B75353F8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0F0A6E-AA6B-9B72-2FB6-A907C9C9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B53D1A-7EA8-4337-A2B2-CDEC9F7B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667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478F5-FD75-54AE-7252-C6CD5E46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427E12-ECA5-F58B-5663-37C4C2AB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6FA326-E0F8-8984-4911-E92A5D02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C3D9F7-0B49-75A5-190B-53736BA0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932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1910A8-3A4A-AA70-6891-91CE46EB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24D17F-4F16-1F61-4C26-7DEF4158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38F363-4029-91C5-AE40-411EEE51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51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BA22C-255F-D6C0-1E97-2A5C9678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C18A7-7918-7573-5EFB-12C800B9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323539-8D17-140D-D120-DE89AF243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F1A267-8E48-1681-89A5-E1184557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85256D-8C5E-55F8-61F0-BA6BC67F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0498A-D556-7BED-4092-0A80124F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29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A3CDB-9DFF-C26F-5C6C-D460924C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F1BEFF-EACF-0BA3-AB1A-DB4194FED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8ACD4D-497A-1079-75FA-378D9E065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350E21-7A99-F070-3321-34A0C8E2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E89B9E-1C67-EEF5-2EAF-AF84E7D0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F064B8-4C14-1F3A-0359-14D436F2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019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024AAF-CFC6-E4D4-3ABA-C2B15AAA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A97281-EC40-10F8-C586-DAAB6B61A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2E602D-9DCD-A351-4BB6-31731E6CE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0FEA1A-1595-4A76-A0F4-4654533B317E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99C984-7450-7CD4-9169-2B995EE8F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D6BE5F-E0ED-2A54-C285-C3C95BAAB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031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C9E2A-31EA-2E60-A182-E0E411BF6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MX" dirty="0"/>
              <a:t>Frank Palma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FFBCD9-EA24-C7C2-8690-C1F702691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Caso de Estudio Sistema de Facturación de Productos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Identifique, analice y refine las Abstracciones Clave (Clases) mediante </a:t>
            </a:r>
            <a:r>
              <a:rPr lang="es-MX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tecnica</a:t>
            </a:r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 CRC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Por cada "caso de uso" deberá crear un diagrama de clases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Para cada diagrama de clases debe crear </a:t>
            </a:r>
            <a:r>
              <a:rPr lang="es-MX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minimo</a:t>
            </a:r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 un diagrama de objetos, el cual debe estar relacionado con un escenario, si el escenario representa mas de un caso de uso derivado entonces </a:t>
            </a:r>
            <a:r>
              <a:rPr lang="es-MX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debera</a:t>
            </a:r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 hacer un diagrama de objetos para esa </a:t>
            </a:r>
            <a:r>
              <a:rPr lang="es-MX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derivacion</a:t>
            </a:r>
            <a:r>
              <a:rPr lang="es-MX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367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Isosceles Triangle 10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3AC37DA-C3D4-F675-2B6D-29E7197822A2}"/>
              </a:ext>
            </a:extLst>
          </p:cNvPr>
          <p:cNvSpPr txBox="1">
            <a:spLocks/>
          </p:cNvSpPr>
          <p:nvPr/>
        </p:nvSpPr>
        <p:spPr>
          <a:xfrm>
            <a:off x="1759298" y="980018"/>
            <a:ext cx="3368511" cy="370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/>
              <a:t>Diagrama de Clase para Registrar Venta</a:t>
            </a:r>
            <a:endParaRPr lang="es-CO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06D4442-66FA-F9A9-0E59-FB646F4F90E9}"/>
              </a:ext>
            </a:extLst>
          </p:cNvPr>
          <p:cNvSpPr txBox="1">
            <a:spLocks/>
          </p:cNvSpPr>
          <p:nvPr/>
        </p:nvSpPr>
        <p:spPr>
          <a:xfrm>
            <a:off x="7716355" y="980017"/>
            <a:ext cx="3368511" cy="370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/>
              <a:t>Diagrama de Clase para Generar Factura</a:t>
            </a:r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2E2C62B8-4604-A601-CF09-33ECD5F49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76" y="1868931"/>
            <a:ext cx="56578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antUML diagram">
            <a:extLst>
              <a:ext uri="{FF2B5EF4-FFF2-40B4-BE49-F238E27FC236}">
                <a16:creationId xmlns:a16="http://schemas.microsoft.com/office/drawing/2014/main" id="{7BBF0664-0F92-C000-A9E7-771AFBB3E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960" y="2421400"/>
            <a:ext cx="50673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28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Isosceles Triangle 10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3AC37DA-C3D4-F675-2B6D-29E7197822A2}"/>
              </a:ext>
            </a:extLst>
          </p:cNvPr>
          <p:cNvSpPr txBox="1">
            <a:spLocks/>
          </p:cNvSpPr>
          <p:nvPr/>
        </p:nvSpPr>
        <p:spPr>
          <a:xfrm>
            <a:off x="1759298" y="980018"/>
            <a:ext cx="3368511" cy="370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/>
              <a:t>Diagrama de Clase para Administrar Productos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06D4442-66FA-F9A9-0E59-FB646F4F90E9}"/>
              </a:ext>
            </a:extLst>
          </p:cNvPr>
          <p:cNvSpPr txBox="1">
            <a:spLocks/>
          </p:cNvSpPr>
          <p:nvPr/>
        </p:nvSpPr>
        <p:spPr>
          <a:xfrm>
            <a:off x="7716355" y="980017"/>
            <a:ext cx="3368511" cy="370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/>
              <a:t>Diagrama de Clase para Generar Reportes de Ventas</a:t>
            </a:r>
          </a:p>
        </p:txBody>
      </p:sp>
      <p:pic>
        <p:nvPicPr>
          <p:cNvPr id="6" name="Picture 2" descr="PlantUML diagram">
            <a:extLst>
              <a:ext uri="{FF2B5EF4-FFF2-40B4-BE49-F238E27FC236}">
                <a16:creationId xmlns:a16="http://schemas.microsoft.com/office/drawing/2014/main" id="{D606E2D6-4E4E-3158-63AB-6221DC87B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980" y="1868931"/>
            <a:ext cx="29718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lantUML diagram">
            <a:extLst>
              <a:ext uri="{FF2B5EF4-FFF2-40B4-BE49-F238E27FC236}">
                <a16:creationId xmlns:a16="http://schemas.microsoft.com/office/drawing/2014/main" id="{B4B1793F-A211-566E-B6FA-9499F003C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03" y="2162175"/>
            <a:ext cx="70104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4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Isosceles Triangle 10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3AC37DA-C3D4-F675-2B6D-29E7197822A2}"/>
              </a:ext>
            </a:extLst>
          </p:cNvPr>
          <p:cNvSpPr txBox="1">
            <a:spLocks/>
          </p:cNvSpPr>
          <p:nvPr/>
        </p:nvSpPr>
        <p:spPr>
          <a:xfrm>
            <a:off x="1759298" y="980018"/>
            <a:ext cx="3368511" cy="370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/>
              <a:t>Diagrama de Objetos para Registrar Venta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06D4442-66FA-F9A9-0E59-FB646F4F90E9}"/>
              </a:ext>
            </a:extLst>
          </p:cNvPr>
          <p:cNvSpPr txBox="1">
            <a:spLocks/>
          </p:cNvSpPr>
          <p:nvPr/>
        </p:nvSpPr>
        <p:spPr>
          <a:xfrm>
            <a:off x="7716355" y="980017"/>
            <a:ext cx="3368511" cy="370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/>
              <a:t>Diagrama de Objetos para Generar Factura</a:t>
            </a:r>
          </a:p>
        </p:txBody>
      </p:sp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2AAD618F-D2C1-ED0D-B114-733087771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81" y="1701801"/>
            <a:ext cx="374332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antUML diagram">
            <a:extLst>
              <a:ext uri="{FF2B5EF4-FFF2-40B4-BE49-F238E27FC236}">
                <a16:creationId xmlns:a16="http://schemas.microsoft.com/office/drawing/2014/main" id="{010E52BB-1314-9D58-FAE5-AE8333F9A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86" y="2347912"/>
            <a:ext cx="34861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17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Isosceles Triangle 10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3AC37DA-C3D4-F675-2B6D-29E7197822A2}"/>
              </a:ext>
            </a:extLst>
          </p:cNvPr>
          <p:cNvSpPr txBox="1">
            <a:spLocks/>
          </p:cNvSpPr>
          <p:nvPr/>
        </p:nvSpPr>
        <p:spPr>
          <a:xfrm>
            <a:off x="1759298" y="980018"/>
            <a:ext cx="3368511" cy="370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/>
              <a:t>Diagrama de Objetos para Administrar Productos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06D4442-66FA-F9A9-0E59-FB646F4F90E9}"/>
              </a:ext>
            </a:extLst>
          </p:cNvPr>
          <p:cNvSpPr txBox="1">
            <a:spLocks/>
          </p:cNvSpPr>
          <p:nvPr/>
        </p:nvSpPr>
        <p:spPr>
          <a:xfrm>
            <a:off x="7716355" y="980017"/>
            <a:ext cx="3368511" cy="370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/>
              <a:t>Diagrama de Objetos para Generar Reportes de Ventas</a:t>
            </a:r>
          </a:p>
        </p:txBody>
      </p:sp>
      <p:pic>
        <p:nvPicPr>
          <p:cNvPr id="4098" name="Picture 2" descr="PlantUML diagram">
            <a:extLst>
              <a:ext uri="{FF2B5EF4-FFF2-40B4-BE49-F238E27FC236}">
                <a16:creationId xmlns:a16="http://schemas.microsoft.com/office/drawing/2014/main" id="{CF5F05C4-60CD-7D38-0272-E2A7DE219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202" y="2256577"/>
            <a:ext cx="17621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lantUML diagram">
            <a:extLst>
              <a:ext uri="{FF2B5EF4-FFF2-40B4-BE49-F238E27FC236}">
                <a16:creationId xmlns:a16="http://schemas.microsoft.com/office/drawing/2014/main" id="{05C2C230-A742-F37B-F39D-179A4B4DE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46" y="1680314"/>
            <a:ext cx="35433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263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133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Lato</vt:lpstr>
      <vt:lpstr>Tema de Office</vt:lpstr>
      <vt:lpstr>Frank Palma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Frank Palma</dc:title>
  <dc:creator>Frank David Palma Llanos</dc:creator>
  <cp:lastModifiedBy>Frank David Palma Llanos</cp:lastModifiedBy>
  <cp:revision>3</cp:revision>
  <dcterms:created xsi:type="dcterms:W3CDTF">2024-05-23T00:24:49Z</dcterms:created>
  <dcterms:modified xsi:type="dcterms:W3CDTF">2024-05-23T07:20:36Z</dcterms:modified>
</cp:coreProperties>
</file>