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4" r:id="rId5"/>
    <p:sldId id="263" r:id="rId6"/>
    <p:sldId id="259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FA5E4-2F1F-F29D-8C44-0E1D84C31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EC9536-6971-5B39-5093-F841A32D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0AC096-37AB-FFB3-B8DB-9DEB1E8E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C15D18-5188-4AE0-DB03-ECFE7E78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2D9EE5-0BE4-54E7-A9F6-FC138A33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359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4D856-890A-CD35-4411-523BF016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DBF2A2-A737-606A-8AD6-92335D8B1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DB7CF7-ED42-28BD-5202-0F13BABC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0AA838-1B6B-9BB2-BD07-5C63A7B4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246B75-95CB-C8B7-8900-94967061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68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9FBD2F-7E22-9F8E-468A-E32C57AC0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DB65F9-C993-30DF-A6CA-B5DA94E19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99A3E0-1D0F-79F3-D556-BA5810ED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D73BC8-2132-3842-750E-65D8948C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1D2F55-7254-62F8-12F4-579D0447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42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03FBA-5EF7-A679-5F4D-2E7C4FE8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5CE04-7125-8B3C-5F83-03DD8D7E3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9DB3D7-4A5D-EAE2-B2B4-50125FE3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1FF87C-5C2E-0B60-9D88-CAC4A9FE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F78BD-D623-B1EF-E1A1-77F0D3DA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632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648FE-CDCF-4AD1-7EDA-8D4E058F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94A2E-AF25-1D7F-93EA-046B86667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9B8BEE-6DE6-FEAD-4D43-43D7D8F1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50BF1D-7C78-C905-C85F-D64A246E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746C6-105A-BC8D-7D4C-F8366163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12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AA140-FE8B-172C-DF2D-5D213AAA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209EDD-D385-5C71-86BC-35C1AF6A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825E39-8FED-7297-DB5A-D402C2869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AEDEA-E9DF-A25C-1C24-8E1113A9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AFD965-C5AD-75D2-9F2A-FB84F5B1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E46294-9D07-2979-259A-610F19EF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697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B1E95-3E3F-4BC9-C496-518E13CB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8BB0A3-37F1-F67A-A4BA-AF048B0D5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E3A46C-78E6-6457-F6B8-85160CD2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6F622F-A8DD-C56F-504E-7C505D322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C26AF2-ECB0-70BA-4191-BE5ACA911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2C4F31-8566-5422-8BDA-B526FF5C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E91DDC-90F9-8467-7BEB-BB439F35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1485A0-1292-1C9B-D76B-035CAEBE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844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E67C5-729E-D3A9-C69C-BF07BDC4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FAF388-8302-6BC0-353D-45E3E67E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54477E-17F2-76E5-7CD7-2D955AA6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7EBF9E-5E1C-B52E-FB5D-6C3760F8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184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63A2FE-45D9-6E1F-0504-24DA3E52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7E97FA-8FFF-0017-5CC8-51CDA3F8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8CBB79-7580-4FE1-ACA6-810F3895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02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B5821-E629-A52F-6060-A44F57E5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58105-25B2-763E-4178-66FE885E3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3490AE-ECF1-20A5-BDEC-8EE25F854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73F065-1B8D-188D-CD2B-24DC51B0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81C47A-03DE-0446-5A88-6413C47D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D3F38E-5096-C224-D16D-F338ACAD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366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A225C-4792-AB35-EBCE-7A60CC84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80EBA5-3313-B387-9C78-2F640AE8D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4DBA1C-426A-AD35-B171-CE35782E7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833E16-A752-AA7D-552F-2098C5FB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4635F0-EF5B-71AF-C84C-7782D79F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55F6A-1178-7AD7-906C-370E772D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7D36FD-488A-CAA1-75C1-EAFBDD04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96F33F-25DF-0729-8F6F-E0C85EC31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5DFEFE-DBC5-B2B0-3B88-6A91957EB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B0B49-E636-3A3C-AC92-14D1D0E12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696096-A450-8FA6-D8A8-B265DD761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383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FDB40-860B-A20E-DC74-D7D69E0FA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Sistema de Facturación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09CC8E-7BAF-4101-D9E4-D6F8FA46D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Por J. Sebastian Espinosa Borrero</a:t>
            </a:r>
          </a:p>
        </p:txBody>
      </p:sp>
    </p:spTree>
    <p:extLst>
      <p:ext uri="{BB962C8B-B14F-4D97-AF65-F5344CB8AC3E}">
        <p14:creationId xmlns:p14="http://schemas.microsoft.com/office/powerpoint/2010/main" val="281761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0D4-4F3C-16A4-8F2D-6AD0C6A4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Diagrama de Secuencia</a:t>
            </a:r>
            <a:b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</a:br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Gestionar Usuarios</a:t>
            </a:r>
            <a:endParaRPr lang="es-CO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4BE329F8-8EFD-76C6-3DDF-887748D9C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759" y="2743818"/>
            <a:ext cx="5782482" cy="2514951"/>
          </a:xfrm>
        </p:spPr>
      </p:pic>
    </p:spTree>
    <p:extLst>
      <p:ext uri="{BB962C8B-B14F-4D97-AF65-F5344CB8AC3E}">
        <p14:creationId xmlns:p14="http://schemas.microsoft.com/office/powerpoint/2010/main" val="342209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0D4-4F3C-16A4-8F2D-6AD0C6A4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Diagrama de Secuencia</a:t>
            </a:r>
            <a:b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</a:br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Realizar Venta</a:t>
            </a:r>
            <a:endParaRPr lang="es-CO" dirty="0"/>
          </a:p>
        </p:txBody>
      </p:sp>
      <p:pic>
        <p:nvPicPr>
          <p:cNvPr id="17" name="Marcador de contenido 16">
            <a:extLst>
              <a:ext uri="{FF2B5EF4-FFF2-40B4-BE49-F238E27FC236}">
                <a16:creationId xmlns:a16="http://schemas.microsoft.com/office/drawing/2014/main" id="{AB575E2E-4D63-A530-83D4-92769C741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652" y="1848343"/>
            <a:ext cx="8030696" cy="4305901"/>
          </a:xfrm>
        </p:spPr>
      </p:pic>
    </p:spTree>
    <p:extLst>
      <p:ext uri="{BB962C8B-B14F-4D97-AF65-F5344CB8AC3E}">
        <p14:creationId xmlns:p14="http://schemas.microsoft.com/office/powerpoint/2010/main" val="374652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0D4-4F3C-16A4-8F2D-6AD0C6A4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Diagrama de Secuencia</a:t>
            </a:r>
            <a:b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</a:br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Consultar Facturas</a:t>
            </a:r>
            <a:endParaRPr lang="es-CO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2F63ED2-25C8-56CF-0673-415A502FD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969" y="2505660"/>
            <a:ext cx="6716062" cy="2991267"/>
          </a:xfrm>
        </p:spPr>
      </p:pic>
    </p:spTree>
    <p:extLst>
      <p:ext uri="{BB962C8B-B14F-4D97-AF65-F5344CB8AC3E}">
        <p14:creationId xmlns:p14="http://schemas.microsoft.com/office/powerpoint/2010/main" val="241966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0D4-4F3C-16A4-8F2D-6AD0C6A4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Diagrama de Secuencia</a:t>
            </a:r>
            <a:b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</a:br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Procesar Pago en Línea</a:t>
            </a:r>
            <a:endParaRPr lang="es-CO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E8EBCD8-BEEE-AE39-6664-77E40325D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362" y="2581871"/>
            <a:ext cx="9145276" cy="2838846"/>
          </a:xfrm>
        </p:spPr>
      </p:pic>
    </p:spTree>
    <p:extLst>
      <p:ext uri="{BB962C8B-B14F-4D97-AF65-F5344CB8AC3E}">
        <p14:creationId xmlns:p14="http://schemas.microsoft.com/office/powerpoint/2010/main" val="400031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86D6C-A418-126C-4B12-9EDD31E5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Gracias.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D5D2E6-1A38-AA5A-5E9B-FB3F3038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7984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Lato</vt:lpstr>
      <vt:lpstr>Tema de Office</vt:lpstr>
      <vt:lpstr>Sistema de Facturación</vt:lpstr>
      <vt:lpstr>Diagrama de Secuencia Gestionar Usuarios</vt:lpstr>
      <vt:lpstr>Diagrama de Secuencia Realizar Venta</vt:lpstr>
      <vt:lpstr>Diagrama de Secuencia Consultar Facturas</vt:lpstr>
      <vt:lpstr>Diagrama de Secuencia Procesar Pago en Línea</vt:lpstr>
      <vt:lpstr>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Facturación de Productos</dc:title>
  <dc:creator>Sebastian Espinosa</dc:creator>
  <cp:lastModifiedBy>Sebastian Espinosa</cp:lastModifiedBy>
  <cp:revision>6</cp:revision>
  <dcterms:created xsi:type="dcterms:W3CDTF">2024-03-23T05:36:04Z</dcterms:created>
  <dcterms:modified xsi:type="dcterms:W3CDTF">2024-05-24T18:45:33Z</dcterms:modified>
</cp:coreProperties>
</file>