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FA5E4-2F1F-F29D-8C44-0E1D84C3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C9536-6971-5B39-5093-F841A32D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AC096-37AB-FFB3-B8DB-9DEB1E8E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15D18-5188-4AE0-DB03-ECFE7E78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D9EE5-0BE4-54E7-A9F6-FC138A33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D856-890A-CD35-4411-523BF01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DBF2A2-A737-606A-8AD6-92335D8B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B7CF7-ED42-28BD-5202-0F13BAB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AA838-1B6B-9BB2-BD07-5C63A7B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46B75-95CB-C8B7-8900-9496706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FBD2F-7E22-9F8E-468A-E32C57AC0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DB65F9-C993-30DF-A6CA-B5DA94E1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9A3E0-1D0F-79F3-D556-BA5810E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73BC8-2132-3842-750E-65D8948C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D2F55-7254-62F8-12F4-579D044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2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03FBA-5EF7-A679-5F4D-2E7C4FE8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CE04-7125-8B3C-5F83-03DD8D7E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DB3D7-4A5D-EAE2-B2B4-50125FE3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FF87C-5C2E-0B60-9D88-CAC4A9F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F78BD-D623-B1EF-E1A1-77F0D3D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3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48FE-CDCF-4AD1-7EDA-8D4E058F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94A2E-AF25-1D7F-93EA-046B8666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B8BEE-6DE6-FEAD-4D43-43D7D8F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0BF1D-7C78-C905-C85F-D64A246E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746C6-105A-BC8D-7D4C-F8366163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1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AA140-FE8B-172C-DF2D-5D213AAA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09EDD-D385-5C71-86BC-35C1AF6A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825E39-8FED-7297-DB5A-D402C286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AEDEA-E9DF-A25C-1C24-8E1113A9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FD965-C5AD-75D2-9F2A-FB84F5B1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46294-9D07-2979-259A-610F19EF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9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B1E95-3E3F-4BC9-C496-518E13CB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BB0A3-37F1-F67A-A4BA-AF048B0D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E3A46C-78E6-6457-F6B8-85160CD2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F622F-A8DD-C56F-504E-7C505D322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C26AF2-ECB0-70BA-4191-BE5ACA91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2C4F31-8566-5422-8BDA-B526FF5C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E91DDC-90F9-8467-7BEB-BB439F35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1485A0-1292-1C9B-D76B-035CAEBE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4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67C5-729E-D3A9-C69C-BF07BDC4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FAF388-8302-6BC0-353D-45E3E67E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54477E-17F2-76E5-7CD7-2D955AA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BF9E-5E1C-B52E-FB5D-6C3760F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8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63A2FE-45D9-6E1F-0504-24DA3E52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7E97FA-8FFF-0017-5CC8-51CDA3F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8CBB79-7580-4FE1-ACA6-810F3895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0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5821-E629-A52F-6060-A44F57E5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58105-25B2-763E-4178-66FE885E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490AE-ECF1-20A5-BDEC-8EE25F85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3F065-1B8D-188D-CD2B-24DC51B0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81C47A-03DE-0446-5A88-6413C47D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3F38E-5096-C224-D16D-F338ACAD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6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A225C-4792-AB35-EBCE-7A60CC84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80EBA5-3313-B387-9C78-2F640AE8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DBA1C-426A-AD35-B171-CE35782E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33E16-A752-AA7D-552F-2098C5F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635F0-EF5B-71AF-C84C-7782D79F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55F6A-1178-7AD7-906C-370E772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D36FD-488A-CAA1-75C1-EAFBDD04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6F33F-25DF-0729-8F6F-E0C85EC3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DFEFE-DBC5-B2B0-3B88-6A91957E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B0B49-E636-3A3C-AC92-14D1D0E12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96096-A450-8FA6-D8A8-B265DD76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8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DB40-860B-A20E-DC74-D7D69E0F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Sistema de Facturación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9CC8E-7BAF-4101-D9E4-D6F8FA46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 J. Sebastian Espinosa Borrero</a:t>
            </a:r>
          </a:p>
        </p:txBody>
      </p:sp>
    </p:spTree>
    <p:extLst>
      <p:ext uri="{BB962C8B-B14F-4D97-AF65-F5344CB8AC3E}">
        <p14:creationId xmlns:p14="http://schemas.microsoft.com/office/powerpoint/2010/main" val="28176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Casos de Uso</a:t>
            </a:r>
            <a:endParaRPr lang="es-CO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4718039-C6CC-67C8-BAD3-14F7C8196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897" y="1825625"/>
            <a:ext cx="8208205" cy="4351338"/>
          </a:xfrm>
        </p:spPr>
      </p:pic>
    </p:spTree>
    <p:extLst>
      <p:ext uri="{BB962C8B-B14F-4D97-AF65-F5344CB8AC3E}">
        <p14:creationId xmlns:p14="http://schemas.microsoft.com/office/powerpoint/2010/main" val="24196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Diagrama de Clases – Registrar Cliente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F689CB8-C24E-FE36-C9E3-C224E5B5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9140" y="1825625"/>
            <a:ext cx="2993720" cy="4351338"/>
          </a:xfrm>
        </p:spPr>
      </p:pic>
    </p:spTree>
    <p:extLst>
      <p:ext uri="{BB962C8B-B14F-4D97-AF65-F5344CB8AC3E}">
        <p14:creationId xmlns:p14="http://schemas.microsoft.com/office/powerpoint/2010/main" val="400031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6D6C-A418-126C-4B12-9EDD31E5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D2E6-1A38-AA5A-5E9B-FB3F3038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7984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Lato</vt:lpstr>
      <vt:lpstr>Tema de Office</vt:lpstr>
      <vt:lpstr>Sistema de Facturación</vt:lpstr>
      <vt:lpstr>Casos de Uso</vt:lpstr>
      <vt:lpstr>Diagrama de Clases – Registrar Cliente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Facturación de Productos</dc:title>
  <dc:creator>Sebastian Espinosa</dc:creator>
  <cp:lastModifiedBy>Sebastian Espinosa</cp:lastModifiedBy>
  <cp:revision>7</cp:revision>
  <dcterms:created xsi:type="dcterms:W3CDTF">2024-03-23T05:36:04Z</dcterms:created>
  <dcterms:modified xsi:type="dcterms:W3CDTF">2024-05-24T20:37:13Z</dcterms:modified>
</cp:coreProperties>
</file>