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Escenarios de Casos de Uso - Sistema de Facturación de Productos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Escenario Concreto de Casos de Uso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B52FF84-3349-D124-3ACF-2299C60F6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956" y="1825625"/>
            <a:ext cx="4684087" cy="4351338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– Agregar Producto al Carrito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1F4E2C2-4E9A-B8AB-0C78-30681AAA2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523" y="2720002"/>
            <a:ext cx="4324954" cy="2562583"/>
          </a:xfrm>
        </p:spPr>
      </p:pic>
    </p:spTree>
    <p:extLst>
      <p:ext uri="{BB962C8B-B14F-4D97-AF65-F5344CB8AC3E}">
        <p14:creationId xmlns:p14="http://schemas.microsoft.com/office/powerpoint/2010/main" val="164771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– Eliminar Producto del Carrito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DA2B47D-3963-BD2F-4DCD-AE5CA8ED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550" y="2486607"/>
            <a:ext cx="3762900" cy="3029373"/>
          </a:xfrm>
        </p:spPr>
      </p:pic>
    </p:spTree>
    <p:extLst>
      <p:ext uri="{BB962C8B-B14F-4D97-AF65-F5344CB8AC3E}">
        <p14:creationId xmlns:p14="http://schemas.microsoft.com/office/powerpoint/2010/main" val="35630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– Modificar Cantidad de Producto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448658B-FECC-54A3-1F69-4D4C66024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2681" y="2639029"/>
            <a:ext cx="3486637" cy="2724530"/>
          </a:xfrm>
        </p:spPr>
      </p:pic>
    </p:spTree>
    <p:extLst>
      <p:ext uri="{BB962C8B-B14F-4D97-AF65-F5344CB8AC3E}">
        <p14:creationId xmlns:p14="http://schemas.microsoft.com/office/powerpoint/2010/main" val="386214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– Realizar Pago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842FF3F-87AE-85AA-4244-5D123853C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2810503"/>
            <a:ext cx="3343742" cy="2381582"/>
          </a:xfrm>
        </p:spPr>
      </p:pic>
    </p:spTree>
    <p:extLst>
      <p:ext uri="{BB962C8B-B14F-4D97-AF65-F5344CB8AC3E}">
        <p14:creationId xmlns:p14="http://schemas.microsoft.com/office/powerpoint/2010/main" val="8834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Casos de Uso – Generar Factura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56D4424-AEFE-A7FD-FFEE-7513828C1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523" y="2758108"/>
            <a:ext cx="3600953" cy="2486372"/>
          </a:xfrm>
        </p:spPr>
      </p:pic>
    </p:spTree>
    <p:extLst>
      <p:ext uri="{BB962C8B-B14F-4D97-AF65-F5344CB8AC3E}">
        <p14:creationId xmlns:p14="http://schemas.microsoft.com/office/powerpoint/2010/main" val="403515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Lato</vt:lpstr>
      <vt:lpstr>Tema de Office</vt:lpstr>
      <vt:lpstr>Escenarios de Casos de Uso - Sistema de Facturación de Productos</vt:lpstr>
      <vt:lpstr>Escenario Concreto de Casos de Uso</vt:lpstr>
      <vt:lpstr>Casos de Uso – Agregar Producto al Carrito</vt:lpstr>
      <vt:lpstr>Casos de Uso – Eliminar Producto del Carrito</vt:lpstr>
      <vt:lpstr>Casos de Uso – Modificar Cantidad de Producto</vt:lpstr>
      <vt:lpstr>Casos de Uso – Realizar Pago</vt:lpstr>
      <vt:lpstr>Casos de Uso – Generar Factura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3</cp:revision>
  <dcterms:created xsi:type="dcterms:W3CDTF">2024-03-23T05:36:04Z</dcterms:created>
  <dcterms:modified xsi:type="dcterms:W3CDTF">2024-05-01T04:47:17Z</dcterms:modified>
</cp:coreProperties>
</file>