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1" r:id="rId5"/>
    <p:sldId id="258" r:id="rId6"/>
    <p:sldId id="260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85C2C-23EB-4635-DA51-116F9DFE4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</a:t>
            </a:r>
            <a:r>
              <a:rPr lang="es-CO" dirty="0">
                <a:effectLst/>
              </a:rPr>
              <a:t>royecto Final granja</a:t>
            </a:r>
            <a:r>
              <a:rPr lang="es-CO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34891-5442-8BFD-07FE-1EAC76E89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Diagramas de Clases, Secuencia, Casos de Uso, Objetos, Actividades, Casos de Usos Extendido y Componentes.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942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893F62-2DE3-4DA5-5DCF-1D99AE53DDFE}"/>
              </a:ext>
            </a:extLst>
          </p:cNvPr>
          <p:cNvSpPr txBox="1">
            <a:spLocks/>
          </p:cNvSpPr>
          <p:nvPr/>
        </p:nvSpPr>
        <p:spPr>
          <a:xfrm>
            <a:off x="4121835" y="0"/>
            <a:ext cx="3474720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Diagramas Casos de Usos</a:t>
            </a:r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2A8281-D444-65BC-229F-2DFC92492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92" b="-3342"/>
          <a:stretch/>
        </p:blipFill>
        <p:spPr>
          <a:xfrm>
            <a:off x="154744" y="1481175"/>
            <a:ext cx="11629716" cy="16463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107C62-AC69-728C-3691-8E9FBECC3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08" b="6819"/>
          <a:stretch/>
        </p:blipFill>
        <p:spPr>
          <a:xfrm>
            <a:off x="886264" y="3730523"/>
            <a:ext cx="10103421" cy="14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2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893F62-2DE3-4DA5-5DCF-1D99AE53DDFE}"/>
              </a:ext>
            </a:extLst>
          </p:cNvPr>
          <p:cNvSpPr txBox="1">
            <a:spLocks/>
          </p:cNvSpPr>
          <p:nvPr/>
        </p:nvSpPr>
        <p:spPr>
          <a:xfrm>
            <a:off x="2250831" y="464234"/>
            <a:ext cx="5880295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 de Casos de Usos Extendido</a:t>
            </a:r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8DD723F-E84B-19CB-9E89-22B64C0A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1692"/>
            <a:ext cx="12192000" cy="18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9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893F62-2DE3-4DA5-5DCF-1D99AE53DDFE}"/>
              </a:ext>
            </a:extLst>
          </p:cNvPr>
          <p:cNvSpPr txBox="1">
            <a:spLocks/>
          </p:cNvSpPr>
          <p:nvPr/>
        </p:nvSpPr>
        <p:spPr>
          <a:xfrm>
            <a:off x="3938954" y="422031"/>
            <a:ext cx="3221501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 de Actividades</a:t>
            </a:r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1843BF6-C193-3258-9783-CB66FEBA2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0" r="-48285" b="51715"/>
          <a:stretch/>
        </p:blipFill>
        <p:spPr>
          <a:xfrm>
            <a:off x="5233307" y="0"/>
            <a:ext cx="1725386" cy="6858000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BAB6BC7-0950-A276-316A-17D398837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08"/>
          <a:stretch/>
        </p:blipFill>
        <p:spPr>
          <a:xfrm>
            <a:off x="2666015" y="1053471"/>
            <a:ext cx="2743075" cy="5636049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78714FD8-FA6E-69FA-B5DE-83356BBC8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84"/>
          <a:stretch/>
        </p:blipFill>
        <p:spPr>
          <a:xfrm>
            <a:off x="6177874" y="1159928"/>
            <a:ext cx="2593144" cy="54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3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893F62-2DE3-4DA5-5DCF-1D99AE53DDFE}"/>
              </a:ext>
            </a:extLst>
          </p:cNvPr>
          <p:cNvSpPr txBox="1">
            <a:spLocks/>
          </p:cNvSpPr>
          <p:nvPr/>
        </p:nvSpPr>
        <p:spPr>
          <a:xfrm>
            <a:off x="4375053" y="0"/>
            <a:ext cx="3221501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/>
              <a:t>Diagrama de clases</a:t>
            </a:r>
            <a:endParaRPr lang="es-CO" sz="2000" b="1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1492006-1758-46F6-A5F9-96F62CAC7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32" y="661182"/>
            <a:ext cx="7879796" cy="60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893F62-2DE3-4DA5-5DCF-1D99AE53DDFE}"/>
              </a:ext>
            </a:extLst>
          </p:cNvPr>
          <p:cNvSpPr txBox="1">
            <a:spLocks/>
          </p:cNvSpPr>
          <p:nvPr/>
        </p:nvSpPr>
        <p:spPr>
          <a:xfrm>
            <a:off x="3910819" y="182880"/>
            <a:ext cx="3221501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 de Objetos</a:t>
            </a:r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BC42C06-3A81-B344-8A5C-F255385D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016977"/>
            <a:ext cx="9925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893F62-2DE3-4DA5-5DCF-1D99AE53DDFE}"/>
              </a:ext>
            </a:extLst>
          </p:cNvPr>
          <p:cNvSpPr txBox="1">
            <a:spLocks/>
          </p:cNvSpPr>
          <p:nvPr/>
        </p:nvSpPr>
        <p:spPr>
          <a:xfrm>
            <a:off x="4149968" y="0"/>
            <a:ext cx="3657601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/>
              <a:t>Diagrama de secuencia</a:t>
            </a:r>
            <a:endParaRPr lang="es-CO" sz="2000" b="1" dirty="0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759DF914-A9E2-F3DE-077D-6DD6FD46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23" y="697584"/>
            <a:ext cx="8314440" cy="60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5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893F62-2DE3-4DA5-5DCF-1D99AE53DDFE}"/>
              </a:ext>
            </a:extLst>
          </p:cNvPr>
          <p:cNvSpPr txBox="1">
            <a:spLocks/>
          </p:cNvSpPr>
          <p:nvPr/>
        </p:nvSpPr>
        <p:spPr>
          <a:xfrm>
            <a:off x="1603717" y="506437"/>
            <a:ext cx="5880295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 de Componentes </a:t>
            </a:r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1C9AEA3-D9CA-E5F5-D9A1-631E2B10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018"/>
            <a:ext cx="12192000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859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59</TotalTime>
  <Words>49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Arial</vt:lpstr>
      <vt:lpstr>Century Gothic</vt:lpstr>
      <vt:lpstr>Estela de condensación</vt:lpstr>
      <vt:lpstr>proyecto Final granja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granja </dc:title>
  <dc:creator>Frank David Palma Llanos</dc:creator>
  <cp:lastModifiedBy>Frank David Palma Llanos</cp:lastModifiedBy>
  <cp:revision>3</cp:revision>
  <dcterms:created xsi:type="dcterms:W3CDTF">2024-05-20T22:36:04Z</dcterms:created>
  <dcterms:modified xsi:type="dcterms:W3CDTF">2024-05-21T01:12:52Z</dcterms:modified>
</cp:coreProperties>
</file>