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7FA5E4-2F1F-F29D-8C44-0E1D84C31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EC9536-6971-5B39-5093-F841A32D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0AC096-37AB-FFB3-B8DB-9DEB1E8E2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E7EC-6351-40C1-B541-3B14D9ACB86E}" type="datetimeFigureOut">
              <a:rPr lang="es-CO" smtClean="0"/>
              <a:t>24/05/2024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C15D18-5188-4AE0-DB03-ECFE7E787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2D9EE5-0BE4-54E7-A9F6-FC138A336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C610-5071-43A9-85B2-E37A71BC57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359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84D856-890A-CD35-4411-523BF0160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1DBF2A2-A737-606A-8AD6-92335D8B1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DB7CF7-ED42-28BD-5202-0F13BABCA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E7EC-6351-40C1-B541-3B14D9ACB86E}" type="datetimeFigureOut">
              <a:rPr lang="es-CO" smtClean="0"/>
              <a:t>24/05/2024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0AA838-1B6B-9BB2-BD07-5C63A7B45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246B75-95CB-C8B7-8900-949670613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C610-5071-43A9-85B2-E37A71BC57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7686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E9FBD2F-7E22-9F8E-468A-E32C57AC0C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8DB65F9-C993-30DF-A6CA-B5DA94E19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99A3E0-1D0F-79F3-D556-BA5810ED8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E7EC-6351-40C1-B541-3B14D9ACB86E}" type="datetimeFigureOut">
              <a:rPr lang="es-CO" smtClean="0"/>
              <a:t>24/05/2024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D73BC8-2132-3842-750E-65D8948CE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1D2F55-7254-62F8-12F4-579D04478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C610-5071-43A9-85B2-E37A71BC57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4266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403FBA-5EF7-A679-5F4D-2E7C4FE8B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D5CE04-7125-8B3C-5F83-03DD8D7E3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9DB3D7-4A5D-EAE2-B2B4-50125FE36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E7EC-6351-40C1-B541-3B14D9ACB86E}" type="datetimeFigureOut">
              <a:rPr lang="es-CO" smtClean="0"/>
              <a:t>24/05/2024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1FF87C-5C2E-0B60-9D88-CAC4A9FE2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3F78BD-D623-B1EF-E1A1-77F0D3DA6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C610-5071-43A9-85B2-E37A71BC57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46329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1648FE-CDCF-4AD1-7EDA-8D4E058F7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194A2E-AF25-1D7F-93EA-046B86667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9B8BEE-6DE6-FEAD-4D43-43D7D8F13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E7EC-6351-40C1-B541-3B14D9ACB86E}" type="datetimeFigureOut">
              <a:rPr lang="es-CO" smtClean="0"/>
              <a:t>24/05/2024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50BF1D-7C78-C905-C85F-D64A246EB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5746C6-105A-BC8D-7D4C-F8366163B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C610-5071-43A9-85B2-E37A71BC57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1128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8AA140-FE8B-172C-DF2D-5D213AAA0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209EDD-D385-5C71-86BC-35C1AF6A5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825E39-8FED-7297-DB5A-D402C2869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AAEDEA-E9DF-A25C-1C24-8E1113A92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E7EC-6351-40C1-B541-3B14D9ACB86E}" type="datetimeFigureOut">
              <a:rPr lang="es-CO" smtClean="0"/>
              <a:t>24/05/2024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AFD965-C5AD-75D2-9F2A-FB84F5B1D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5E46294-9D07-2979-259A-610F19EF8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C610-5071-43A9-85B2-E37A71BC57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697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1B1E95-3E3F-4BC9-C496-518E13CB7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88BB0A3-37F1-F67A-A4BA-AF048B0D5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0E3A46C-78E6-6457-F6B8-85160CD26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A6F622F-A8DD-C56F-504E-7C505D322D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4C26AF2-ECB0-70BA-4191-BE5ACA911A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F2C4F31-8566-5422-8BDA-B526FF5C4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E7EC-6351-40C1-B541-3B14D9ACB86E}" type="datetimeFigureOut">
              <a:rPr lang="es-CO" smtClean="0"/>
              <a:t>24/05/2024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EE91DDC-90F9-8467-7BEB-BB439F353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71485A0-1292-1C9B-D76B-035CAEBE7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C610-5071-43A9-85B2-E37A71BC57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8449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6E67C5-729E-D3A9-C69C-BF07BDC44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8FAF388-8302-6BC0-353D-45E3E67E2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E7EC-6351-40C1-B541-3B14D9ACB86E}" type="datetimeFigureOut">
              <a:rPr lang="es-CO" smtClean="0"/>
              <a:t>24/05/2024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F54477E-17F2-76E5-7CD7-2D955AA67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37EBF9E-5E1C-B52E-FB5D-6C3760F82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C610-5071-43A9-85B2-E37A71BC57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01849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463A2FE-45D9-6E1F-0504-24DA3E529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E7EC-6351-40C1-B541-3B14D9ACB86E}" type="datetimeFigureOut">
              <a:rPr lang="es-CO" smtClean="0"/>
              <a:t>24/05/2024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D7E97FA-8FFF-0017-5CC8-51CDA3F85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E8CBB79-7580-4FE1-ACA6-810F38953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C610-5071-43A9-85B2-E37A71BC57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4021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BB5821-E629-A52F-6060-A44F57E53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958105-25B2-763E-4178-66FE885E3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73490AE-ECF1-20A5-BDEC-8EE25F854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B73F065-1B8D-188D-CD2B-24DC51B09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E7EC-6351-40C1-B541-3B14D9ACB86E}" type="datetimeFigureOut">
              <a:rPr lang="es-CO" smtClean="0"/>
              <a:t>24/05/2024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281C47A-03DE-0446-5A88-6413C47D5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8D3F38E-5096-C224-D16D-F338ACADF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C610-5071-43A9-85B2-E37A71BC57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3664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1A225C-4792-AB35-EBCE-7A60CC843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480EBA5-3313-B387-9C78-2F640AE8DD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94DBA1C-426A-AD35-B171-CE35782E7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2833E16-A752-AA7D-552F-2098C5FB4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EE7EC-6351-40C1-B541-3B14D9ACB86E}" type="datetimeFigureOut">
              <a:rPr lang="es-CO" smtClean="0"/>
              <a:t>24/05/2024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14635F0-EF5B-71AF-C84C-7782D79FC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955F6A-1178-7AD7-906C-370E772D5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EC610-5071-43A9-85B2-E37A71BC57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9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17D36FD-488A-CAA1-75C1-EAFBDD040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96F33F-25DF-0729-8F6F-E0C85EC31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5DFEFE-DBC5-B2B0-3B88-6A91957EB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1EE7EC-6351-40C1-B541-3B14D9ACB86E}" type="datetimeFigureOut">
              <a:rPr lang="es-CO" smtClean="0"/>
              <a:t>24/05/2024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7B0B49-E636-3A3C-AC92-14D1D0E12A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696096-A450-8FA6-D8A8-B265DD7611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1EC610-5071-43A9-85B2-E37A71BC57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3839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8FDB40-860B-A20E-DC74-D7D69E0FA6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Sistema de Facturación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09CC8E-7BAF-4101-D9E4-D6F8FA46D4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Por J. Sebastian Espinosa Borrero</a:t>
            </a:r>
          </a:p>
        </p:txBody>
      </p:sp>
    </p:spTree>
    <p:extLst>
      <p:ext uri="{BB962C8B-B14F-4D97-AF65-F5344CB8AC3E}">
        <p14:creationId xmlns:p14="http://schemas.microsoft.com/office/powerpoint/2010/main" val="2817610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7C10D4-4F3C-16A4-8F2D-6AD0C6A4A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Diagrama de Clases de Casos de Uso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7489001D-0806-64B9-9286-2B52F8B7F6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6763" y="1825625"/>
            <a:ext cx="7838473" cy="4351338"/>
          </a:xfrm>
        </p:spPr>
      </p:pic>
    </p:spTree>
    <p:extLst>
      <p:ext uri="{BB962C8B-B14F-4D97-AF65-F5344CB8AC3E}">
        <p14:creationId xmlns:p14="http://schemas.microsoft.com/office/powerpoint/2010/main" val="3746524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185111-772A-5BE5-DED5-7032FED77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Diagrama de Objetos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36871417-C5D4-C6BE-09C4-B0E52F2700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6623" y="1825625"/>
            <a:ext cx="3878753" cy="4351338"/>
          </a:xfrm>
        </p:spPr>
      </p:pic>
    </p:spTree>
    <p:extLst>
      <p:ext uri="{BB962C8B-B14F-4D97-AF65-F5344CB8AC3E}">
        <p14:creationId xmlns:p14="http://schemas.microsoft.com/office/powerpoint/2010/main" val="2838486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E86D6C-A418-126C-4B12-9EDD31E5E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Gracias.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D5D2E6-1A38-AA5A-5E9B-FB3F30385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479849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21</Words>
  <Application>Microsoft Office PowerPoint</Application>
  <PresentationFormat>Panorámica</PresentationFormat>
  <Paragraphs>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Tema de Office</vt:lpstr>
      <vt:lpstr>Sistema de Facturación</vt:lpstr>
      <vt:lpstr>Diagrama de Clases de Casos de Uso</vt:lpstr>
      <vt:lpstr>Diagrama de Objetos</vt:lpstr>
      <vt:lpstr>Gracias.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Facturación de Productos</dc:title>
  <dc:creator>Sebastian Espinosa</dc:creator>
  <cp:lastModifiedBy>Sebastian Espinosa</cp:lastModifiedBy>
  <cp:revision>5</cp:revision>
  <dcterms:created xsi:type="dcterms:W3CDTF">2024-03-23T05:36:04Z</dcterms:created>
  <dcterms:modified xsi:type="dcterms:W3CDTF">2024-05-24T16:51:04Z</dcterms:modified>
</cp:coreProperties>
</file>