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8" r:id="rId2"/>
    <p:sldId id="259" r:id="rId3"/>
    <p:sldId id="258" r:id="rId4"/>
    <p:sldId id="261" r:id="rId5"/>
    <p:sldId id="313" r:id="rId6"/>
    <p:sldId id="314" r:id="rId7"/>
    <p:sldId id="315" r:id="rId8"/>
    <p:sldId id="302" r:id="rId9"/>
    <p:sldId id="317" r:id="rId10"/>
    <p:sldId id="318" r:id="rId11"/>
    <p:sldId id="303" r:id="rId12"/>
    <p:sldId id="319" r:id="rId13"/>
    <p:sldId id="316" r:id="rId14"/>
    <p:sldId id="320" r:id="rId15"/>
    <p:sldId id="305" r:id="rId16"/>
    <p:sldId id="30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99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821"/>
  </p:normalViewPr>
  <p:slideViewPr>
    <p:cSldViewPr>
      <p:cViewPr varScale="1">
        <p:scale>
          <a:sx n="88" d="100"/>
          <a:sy n="88" d="100"/>
        </p:scale>
        <p:origin x="1325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6A4-4288-4744-8EE3-0C7AD4B7B579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6DBA-2D65-2044-BDE4-346E7746B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7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76DBA-2D65-2044-BDE4-346E7746B8E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04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EFF7-01AB-4032-8FEF-A6C413F64E84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57" y="1379913"/>
            <a:ext cx="9143999" cy="2265111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/>
              <a:t>Программное обеспечение</a:t>
            </a:r>
            <a:br>
              <a:rPr lang="ru-RU" sz="3600" b="1" dirty="0"/>
            </a:br>
            <a:r>
              <a:rPr lang="ru-RU" sz="3600" b="1" dirty="0"/>
              <a:t>для автоматизации составления </a:t>
            </a:r>
            <a:br>
              <a:rPr lang="ru-RU" sz="3600" b="1" dirty="0"/>
            </a:br>
            <a:r>
              <a:rPr lang="ru-RU" sz="3600" b="1" dirty="0"/>
              <a:t>документации центра детского творчества "Вольт"</a:t>
            </a:r>
            <a:endParaRPr lang="ru-RU" sz="3600" dirty="0"/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193531" y="5013176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99891" y="602128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262478" y="602128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76060" y="3933056"/>
            <a:ext cx="4653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Автор: Городилов Пётр </a:t>
            </a:r>
            <a:r>
              <a:rPr lang="ru-RU" dirty="0" smtClean="0"/>
              <a:t>Юрьевич</a:t>
            </a:r>
            <a:r>
              <a:rPr lang="ru-RU" dirty="0"/>
              <a:t> </a:t>
            </a:r>
          </a:p>
          <a:p>
            <a:pPr algn="r"/>
            <a:r>
              <a:rPr lang="ru-RU" dirty="0"/>
              <a:t>Руководитель: Косарева Дария Джендиевна, </a:t>
            </a:r>
          </a:p>
          <a:p>
            <a:pPr algn="r"/>
            <a:r>
              <a:rPr lang="ru-RU" dirty="0"/>
              <a:t>педагог доп. </a:t>
            </a:r>
            <a:r>
              <a:rPr lang="ru-RU" dirty="0" smtClean="0"/>
              <a:t>образования</a:t>
            </a:r>
            <a:endParaRPr lang="ru-RU" dirty="0"/>
          </a:p>
          <a:p>
            <a:pPr algn="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8557" y="6084004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796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86732" y="1196752"/>
            <a:ext cx="2870651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родителей была разработана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для отправки заявок на поступление в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школу.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8424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5049" y="4356030"/>
            <a:ext cx="5236750" cy="420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WEB-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4885617"/>
            <a:ext cx="8104158" cy="91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разработан в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реализован на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HTML.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Выгрузка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анкеты реализована на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2967997" y="1192472"/>
            <a:ext cx="5760085" cy="31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педагога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80416" y="1191625"/>
            <a:ext cx="4416423" cy="370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имя и фамилию ученика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Нажать «найти»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Нажать «составить договор»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путь к файлу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образца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196752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Вручную: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Найти в БД нужного ученика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Искать по ключам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связи между учениками, их родителями, учителем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Заполнить договор (печатать/писать от руки)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590" y="4747152"/>
            <a:ext cx="7368754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i="1" dirty="0"/>
              <a:t>1 минута </a:t>
            </a:r>
            <a:r>
              <a:rPr lang="en-US" sz="2400" i="1" dirty="0"/>
              <a:t>&lt;</a:t>
            </a:r>
            <a:r>
              <a:rPr lang="en-US" sz="2400" i="1" dirty="0" smtClean="0"/>
              <a:t> </a:t>
            </a:r>
            <a:r>
              <a:rPr lang="ru-RU" sz="2400" i="1" dirty="0"/>
              <a:t>15 минут</a:t>
            </a:r>
          </a:p>
          <a:p>
            <a:pPr>
              <a:lnSpc>
                <a:spcPct val="80000"/>
              </a:lnSpc>
            </a:pPr>
            <a:r>
              <a:rPr lang="ru-RU" sz="2400" i="1" dirty="0"/>
              <a:t>Экономия времени в 15 раз  (1 час и 15 часов, например, если 60 учеников, т.е. 2 класса)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0432" y="179929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427984" y="1357860"/>
            <a:ext cx="0" cy="3223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55577" y="1196752"/>
            <a:ext cx="8845579" cy="370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родителя ребенка экономией времени является онлайн подача заявки на обучение.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590" y="4747152"/>
            <a:ext cx="7368754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i="1" dirty="0"/>
              <a:t>15 минут онлайн-заполнения </a:t>
            </a:r>
            <a:r>
              <a:rPr lang="en-US" sz="2400" i="1" dirty="0"/>
              <a:t>&lt;</a:t>
            </a:r>
            <a:r>
              <a:rPr lang="ru-RU" sz="2400" i="1" dirty="0"/>
              <a:t> 30 минут личной встречи с педагогом, стоит учитывать место проживания клиента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0432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1942" y="1988841"/>
            <a:ext cx="4416423" cy="244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Перейти на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Скачать и заполнить анкету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Выгрузить анкету на сайте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5185" y="1988841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Вручную: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Идти в школу для заполнения договора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Заполнить свою часть договора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427984" y="2132856"/>
            <a:ext cx="0" cy="2448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Дальнейшее развитие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8424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07975" y="1340768"/>
            <a:ext cx="8264553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примерного расписания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занятий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 предпочтений учеников</a:t>
            </a:r>
          </a:p>
          <a:p>
            <a:pPr lvl="1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Кроссплатформенность программы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для различных ОС</a:t>
            </a:r>
          </a:p>
          <a:p>
            <a:pPr lvl="1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Масштабируемость программы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глобальной версии для разных 	типов образовательных учреждений </a:t>
            </a:r>
          </a:p>
          <a:p>
            <a:pPr lvl="0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6577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95636" y="310363"/>
            <a:ext cx="6552728" cy="74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76885" y="1248240"/>
            <a:ext cx="3557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/>
              <a:t>Автоматизация процесса заполнения договора привела к главному результату – сокращению времени ручного труда, соответственно, цели и задачи были достигнуты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20" name="Рисунок 1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" b="21109"/>
          <a:stretch/>
        </p:blipFill>
        <p:spPr bwMode="auto">
          <a:xfrm>
            <a:off x="467544" y="1124744"/>
            <a:ext cx="4683657" cy="4586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68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6577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95636" y="310363"/>
            <a:ext cx="6552728" cy="74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15616" y="1308563"/>
            <a:ext cx="7040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/>
              <a:t>После выбора языка программирования, была разработана база данных для хранения, программное обеспечение. </a:t>
            </a:r>
            <a:endParaRPr lang="ru-RU" sz="2400" dirty="0" smtClean="0"/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Разработанная программа была успешно протестирована. </a:t>
            </a:r>
          </a:p>
        </p:txBody>
      </p:sp>
    </p:spTree>
    <p:extLst>
      <p:ext uri="{BB962C8B-B14F-4D97-AF65-F5344CB8AC3E}">
        <p14:creationId xmlns:p14="http://schemas.microsoft.com/office/powerpoint/2010/main" val="11961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925960"/>
            <a:ext cx="8845582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внимание!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7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Актуальность работы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83568" y="1412776"/>
            <a:ext cx="3672409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заполненного договора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меньшее время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Исключение ошибок из-за 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невнимательности со стороны пользователя</a:t>
            </a:r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24044" b="20586"/>
          <a:stretch/>
        </p:blipFill>
        <p:spPr>
          <a:xfrm>
            <a:off x="5076056" y="1495355"/>
            <a:ext cx="3404132" cy="332943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Цель работы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95536" y="1052736"/>
            <a:ext cx="84436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программное обеспечение, позволяющее автоматизировать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деловых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бумаг.</a:t>
            </a:r>
            <a:endParaRPr lang="ru-RU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338" y="16474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itchFamily="34" charset="0"/>
                <a:cs typeface="Arial" pitchFamily="34" charset="0"/>
              </a:rPr>
              <a:t>Задачи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3" y="2602647"/>
            <a:ext cx="8015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Выбрать язык программирования для создания программного </a:t>
            </a:r>
            <a:r>
              <a:rPr lang="ru-RU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обеспечения.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базу данных по ученикам, учителям и другой сопровождающей информацией.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программное обеспечение, позволяющее составлять договор об </a:t>
            </a:r>
            <a:r>
              <a:rPr lang="ru-RU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обучении.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Провести тестирование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</a:t>
            </a:r>
            <a:r>
              <a:rPr lang="ru-RU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55575" y="1268760"/>
            <a:ext cx="8808913" cy="4230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Методы исследования: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Изучение, реализация, проверка, анализ результата</a:t>
            </a:r>
          </a:p>
          <a:p>
            <a:pPr>
              <a:spcBef>
                <a:spcPts val="24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Гипотеза</a:t>
            </a:r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Возможно ли создание программного обеспечения, позволяющего автоматизировать процесс заполнения деловых бумаг</a:t>
            </a:r>
          </a:p>
          <a:p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исследования: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алгоритмы работы программы</a:t>
            </a:r>
          </a:p>
          <a:p>
            <a:r>
              <a:rPr lang="ru-RU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исследования: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программное обеспечение, позволяющее автоматизировать заполнение</a:t>
            </a:r>
          </a:p>
          <a:p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договоров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1" cy="1143000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Гипотеза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38793" y="1254178"/>
            <a:ext cx="5119737" cy="167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Интерпретируемый язык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библиотек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Кроссплатформенность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162645"/>
            <a:ext cx="1925976" cy="19182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1" cy="1143000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Решения для разработки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610991" y="2803433"/>
            <a:ext cx="2809450" cy="2911583"/>
            <a:chOff x="5508104" y="900623"/>
            <a:chExt cx="2809450" cy="2911583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4"/>
            <a:srcRect l="7004"/>
            <a:stretch/>
          </p:blipFill>
          <p:spPr>
            <a:xfrm>
              <a:off x="5508104" y="900623"/>
              <a:ext cx="2809450" cy="236249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5"/>
            <a:srcRect l="-249" t="61481" r="7312" b="-3658"/>
            <a:stretch/>
          </p:blipFill>
          <p:spPr>
            <a:xfrm>
              <a:off x="5649292" y="3219416"/>
              <a:ext cx="2527073" cy="592790"/>
            </a:xfrm>
            <a:prstGeom prst="rect">
              <a:avLst/>
            </a:prstGeom>
          </p:spPr>
        </p:pic>
      </p:grpSp>
      <p:sp>
        <p:nvSpPr>
          <p:cNvPr id="7" name="Прямоугольник 6"/>
          <p:cNvSpPr/>
          <p:nvPr/>
        </p:nvSpPr>
        <p:spPr>
          <a:xfrm>
            <a:off x="3563888" y="3227492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 БД: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 обработки информации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SQL-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сключение избыточности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364088" y="2420888"/>
            <a:ext cx="3497845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разработки базы данных для ЦДТ «Вольт»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68760"/>
            <a:ext cx="4870132" cy="44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100" y="-27384"/>
            <a:ext cx="6949436" cy="1629964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379328" y="1602580"/>
            <a:ext cx="3361024" cy="3775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пределение необходимого функционала, его реализация в виде блок-схем, затем программирование на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79051" y="314654"/>
            <a:ext cx="3832909" cy="5490610"/>
            <a:chOff x="107504" y="179930"/>
            <a:chExt cx="3832909" cy="549061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615" y="179930"/>
              <a:ext cx="3582545" cy="515224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7504" y="5301208"/>
              <a:ext cx="383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Блок-схема для кнопки «найти»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7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1654" y="1054081"/>
            <a:ext cx="8940691" cy="519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Расположение элементов в рабочем окне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35401"/>
            <a:ext cx="6048306" cy="3849724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7164288" y="1635401"/>
            <a:ext cx="0" cy="38497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6995971" y="33755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420</a:t>
            </a:r>
            <a:r>
              <a:rPr lang="en-US" dirty="0" err="1" smtClean="0"/>
              <a:t>px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1043608" y="5571656"/>
            <a:ext cx="6048306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1600" y="558621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700px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78776" y="2116244"/>
            <a:ext cx="3024153" cy="33123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339752" y="177562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Вывод данных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01498" y="2115272"/>
            <a:ext cx="2775910" cy="33123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390632" y="1775624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Работа с данными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78436" y="4431753"/>
            <a:ext cx="8778367" cy="97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одной из основных функций – составление договора на основе информации об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учащемся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8" y="1196752"/>
            <a:ext cx="8698889" cy="30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12201</TotalTime>
  <Words>447</Words>
  <Application>Microsoft Office PowerPoint</Application>
  <PresentationFormat>Экран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Тема Office</vt:lpstr>
      <vt:lpstr>Программное обеспечение для автоматизации составления  документации центра детского творчества "Вольт"</vt:lpstr>
      <vt:lpstr>Актуальность работы</vt:lpstr>
      <vt:lpstr>Цель работы</vt:lpstr>
      <vt:lpstr>Гипотеза исследования</vt:lpstr>
      <vt:lpstr>Решения для разработки</vt:lpstr>
      <vt:lpstr>MySQL</vt:lpstr>
      <vt:lpstr>Разработка программы</vt:lpstr>
      <vt:lpstr>Разработка программы</vt:lpstr>
      <vt:lpstr>Разработка программы</vt:lpstr>
      <vt:lpstr>Разработка программы</vt:lpstr>
      <vt:lpstr>Алгоритм для педагога</vt:lpstr>
      <vt:lpstr>Алгоритм для родителя</vt:lpstr>
      <vt:lpstr>Дальнейшее развитие</vt:lpstr>
      <vt:lpstr>Презентация PowerPoint</vt:lpstr>
      <vt:lpstr>Презентация PowerPoint</vt:lpstr>
      <vt:lpstr>Благодарю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UserPC</dc:creator>
  <cp:lastModifiedBy>user</cp:lastModifiedBy>
  <cp:revision>337</cp:revision>
  <dcterms:created xsi:type="dcterms:W3CDTF">2017-03-22T10:41:37Z</dcterms:created>
  <dcterms:modified xsi:type="dcterms:W3CDTF">2024-01-18T07:57:59Z</dcterms:modified>
</cp:coreProperties>
</file>