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8" r:id="rId2"/>
    <p:sldId id="259" r:id="rId3"/>
    <p:sldId id="258" r:id="rId4"/>
    <p:sldId id="261" r:id="rId5"/>
    <p:sldId id="313" r:id="rId6"/>
    <p:sldId id="314" r:id="rId7"/>
    <p:sldId id="315" r:id="rId8"/>
    <p:sldId id="302" r:id="rId9"/>
    <p:sldId id="317" r:id="rId10"/>
    <p:sldId id="318" r:id="rId11"/>
    <p:sldId id="303" r:id="rId12"/>
    <p:sldId id="319" r:id="rId13"/>
    <p:sldId id="316" r:id="rId14"/>
    <p:sldId id="305" r:id="rId15"/>
    <p:sldId id="306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CC33"/>
    <a:srgbClr val="99FF66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821"/>
  </p:normalViewPr>
  <p:slideViewPr>
    <p:cSldViewPr>
      <p:cViewPr varScale="1">
        <p:scale>
          <a:sx n="109" d="100"/>
          <a:sy n="109" d="100"/>
        </p:scale>
        <p:origin x="190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196A4-4288-4744-8EE3-0C7AD4B7B579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76DBA-2D65-2044-BDE4-346E7746B8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57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76DBA-2D65-2044-BDE4-346E7746B8E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04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EFF7-01AB-4032-8FEF-A6C413F64E84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4DC9-47D2-4404-B6DA-D901148B1B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EFF7-01AB-4032-8FEF-A6C413F64E84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4DC9-47D2-4404-B6DA-D901148B1B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EFF7-01AB-4032-8FEF-A6C413F64E84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4DC9-47D2-4404-B6DA-D901148B1B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EFF7-01AB-4032-8FEF-A6C413F64E84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4DC9-47D2-4404-B6DA-D901148B1B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EFF7-01AB-4032-8FEF-A6C413F64E84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4DC9-47D2-4404-B6DA-D901148B1B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EFF7-01AB-4032-8FEF-A6C413F64E84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4DC9-47D2-4404-B6DA-D901148B1B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EFF7-01AB-4032-8FEF-A6C413F64E84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4DC9-47D2-4404-B6DA-D901148B1B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EFF7-01AB-4032-8FEF-A6C413F64E84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4DC9-47D2-4404-B6DA-D901148B1B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EFF7-01AB-4032-8FEF-A6C413F64E84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4DC9-47D2-4404-B6DA-D901148B1B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EFF7-01AB-4032-8FEF-A6C413F64E84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4DC9-47D2-4404-B6DA-D901148B1B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EFF7-01AB-4032-8FEF-A6C413F64E84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4DC9-47D2-4404-B6DA-D901148B1B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9EFF7-01AB-4032-8FEF-A6C413F64E84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74DC9-47D2-4404-B6DA-D901148B1B5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00796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57" y="1379913"/>
            <a:ext cx="9143999" cy="2265111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 dirty="0"/>
              <a:t>Программное обеспечение</a:t>
            </a:r>
            <a:br>
              <a:rPr lang="ru-RU" sz="3600" b="1" dirty="0"/>
            </a:br>
            <a:r>
              <a:rPr lang="ru-RU" sz="3600" b="1" dirty="0"/>
              <a:t>для автоматизации составления </a:t>
            </a:r>
            <a:br>
              <a:rPr lang="ru-RU" sz="3600" b="1" dirty="0"/>
            </a:br>
            <a:r>
              <a:rPr lang="ru-RU" sz="3600" b="1" dirty="0"/>
              <a:t>документации центра детского творчества "Вольт"</a:t>
            </a:r>
            <a:endParaRPr lang="ru-RU" sz="3600" dirty="0"/>
          </a:p>
        </p:txBody>
      </p: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flipH="1">
            <a:off x="193531" y="5013176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99891" y="5995530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262478" y="600076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491880" y="3933056"/>
            <a:ext cx="56373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Автор: Городилов Пётр Юрьевич, ученик 10 «А» класса,</a:t>
            </a:r>
          </a:p>
          <a:p>
            <a:r>
              <a:rPr lang="ru-RU" dirty="0"/>
              <a:t>МБОУ СОШ №1, г. Новоалтайск, Алтайский край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Руководитель: Косарева Дария Джендиевна, </a:t>
            </a:r>
          </a:p>
          <a:p>
            <a:r>
              <a:rPr lang="ru-RU" dirty="0"/>
              <a:t>педагог доп. образования ЦДТ «Вольт» 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8557" y="6084004"/>
            <a:ext cx="102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год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41" y="44624"/>
            <a:ext cx="2771447" cy="218150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962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0076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4" y="142852"/>
            <a:ext cx="8845582" cy="1143000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программы</a:t>
            </a:r>
          </a:p>
        </p:txBody>
      </p: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43704" y="4969481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572528" y="6000768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00826" y="600076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86732" y="1196752"/>
            <a:ext cx="2870651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родителей была разработана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страница для отправки заявок на поступление в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школу.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8424" y="17992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2974097" y="1224822"/>
            <a:ext cx="5812745" cy="3669004"/>
            <a:chOff x="3485387" y="1202174"/>
            <a:chExt cx="5524713" cy="3487198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387" y="1202174"/>
              <a:ext cx="5524713" cy="311141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796638" y="4289262"/>
              <a:ext cx="49772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Результат </a:t>
              </a:r>
              <a:r>
                <a:rPr lang="ru-RU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разработки</a:t>
              </a:r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WEB-</a:t>
              </a:r>
              <a:r>
                <a:rPr lang="ru-RU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страницы</a:t>
              </a:r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107504" y="4885617"/>
            <a:ext cx="8104158" cy="919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Дизайн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 разработан в 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реализован на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HTML.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Выгрузка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анкеты реализована на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41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0076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4" y="142852"/>
            <a:ext cx="8845582" cy="1143000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 для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педагога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43704" y="4969481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572528" y="6000768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00826" y="600076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80416" y="1191625"/>
            <a:ext cx="4416423" cy="370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Использование программы: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Ввести имя и фамилию ученика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Нажать «найти»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Нажать «составить договор»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Выбрать путь к файлу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образца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1196752"/>
            <a:ext cx="4248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Вручную: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Найти в БД нужного ученика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Открыть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Искать по ключам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ID)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связи между учениками, их родителями, учителем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Заполнить договор (печатать/писать от руки)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590" y="4747152"/>
            <a:ext cx="7368754" cy="9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i="1" dirty="0"/>
              <a:t>1 минута </a:t>
            </a:r>
            <a:r>
              <a:rPr lang="en-US" sz="2400" i="1" dirty="0"/>
              <a:t>&lt;</a:t>
            </a:r>
            <a:r>
              <a:rPr lang="en-US" sz="2400" i="1" dirty="0" smtClean="0"/>
              <a:t> </a:t>
            </a:r>
            <a:r>
              <a:rPr lang="ru-RU" sz="2400" i="1" dirty="0"/>
              <a:t>15 минут</a:t>
            </a:r>
          </a:p>
          <a:p>
            <a:pPr>
              <a:lnSpc>
                <a:spcPct val="80000"/>
              </a:lnSpc>
            </a:pPr>
            <a:r>
              <a:rPr lang="ru-RU" sz="2400" i="1" dirty="0"/>
              <a:t>Экономия времени в 15 раз  (1 час и 15 часов, например, если 60 учеников, т.е. 2 класса)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60432" y="179929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427984" y="1357860"/>
            <a:ext cx="0" cy="32232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1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0076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4" y="142852"/>
            <a:ext cx="8845582" cy="1143000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 для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родителя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43704" y="4969481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572528" y="6000768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00826" y="600076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55577" y="1196752"/>
            <a:ext cx="8845579" cy="370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родителя ребенка экономией времени является онлайн подача заявки на обучение.</a:t>
            </a:r>
          </a:p>
          <a:p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590" y="4747152"/>
            <a:ext cx="7368754" cy="9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i="1" dirty="0"/>
              <a:t>15 минут онлайн-заполнения </a:t>
            </a:r>
            <a:r>
              <a:rPr lang="en-US" sz="2400" i="1" dirty="0"/>
              <a:t>&lt;</a:t>
            </a:r>
            <a:r>
              <a:rPr lang="ru-RU" sz="2400" i="1" dirty="0"/>
              <a:t> 30 минут личной встречи с педагогом, стоит учитывать место проживания клиента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60432" y="17992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61942" y="1988841"/>
            <a:ext cx="4416423" cy="244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Использование программы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Перейти на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форму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Скачать и заполнить анкету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Выгрузить анкету на сайте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55185" y="1988841"/>
            <a:ext cx="4248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Вручную: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Идти в школу для заполнения договора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Заполнить свою часть договора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4427984" y="2132856"/>
            <a:ext cx="0" cy="24482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3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0076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4" y="142852"/>
            <a:ext cx="8845582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Дальнейшее развитие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43704" y="4969481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572528" y="6000768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00826" y="600076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8424" y="17992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07975" y="1340768"/>
            <a:ext cx="8264553" cy="352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Составление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примерного расписания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занятий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основе предпочтений учеников</a:t>
            </a:r>
          </a:p>
          <a:p>
            <a:pPr lvl="1"/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Кроссплатформенность программы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 для различных ОС</a:t>
            </a:r>
          </a:p>
          <a:p>
            <a:pPr lvl="1"/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Масштабируемость программы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глобальной версии для разных 	типов образовательных учреждений </a:t>
            </a:r>
          </a:p>
          <a:p>
            <a:pPr lvl="0"/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0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0076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43704" y="4969481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572528" y="6000768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00826" y="600076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96577" y="17992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08977" y="2646040"/>
            <a:ext cx="884558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295636" y="310363"/>
            <a:ext cx="6552728" cy="742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75320" y="3501008"/>
            <a:ext cx="7312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400" dirty="0"/>
              <a:t>После выбора языка программирования, была разработана база данных для хранения, программное обеспечение. </a:t>
            </a:r>
          </a:p>
          <a:p>
            <a:pPr lvl="0" algn="just"/>
            <a:r>
              <a:rPr lang="ru-RU" sz="2400" dirty="0"/>
              <a:t>Разработанная программа была успешно протестирована. 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875320" y="1204106"/>
            <a:ext cx="7312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400" dirty="0"/>
              <a:t>Автоматизация процесса заполнения договора привела к главному результату – сокращению времени ручного труда, соответственно, цели и задачи были достигнуты.</a:t>
            </a:r>
          </a:p>
        </p:txBody>
      </p:sp>
    </p:spTree>
    <p:extLst>
      <p:ext uri="{BB962C8B-B14F-4D97-AF65-F5344CB8AC3E}">
        <p14:creationId xmlns:p14="http://schemas.microsoft.com/office/powerpoint/2010/main" val="119618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0076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4" y="1925960"/>
            <a:ext cx="8845582" cy="1143000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Благодарю за внимание!</a:t>
            </a:r>
          </a:p>
        </p:txBody>
      </p: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43704" y="4969481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572528" y="6000768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00826" y="600076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87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0076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Актуальность работы</a:t>
            </a:r>
          </a:p>
        </p:txBody>
      </p: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43704" y="4969481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572528" y="6000768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00826" y="600076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683568" y="1412776"/>
            <a:ext cx="3672409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Получение заполненного договора </a:t>
            </a:r>
            <a:r>
              <a:rPr lang="ru-RU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 меньшее время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Исключение ошибок из-за </a:t>
            </a:r>
            <a:r>
              <a:rPr lang="ru-RU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невнимательности со стороны пользователя</a:t>
            </a:r>
            <a:endParaRPr lang="ru-RU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52196" y="17992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1" t="24044" b="20586"/>
          <a:stretch/>
        </p:blipFill>
        <p:spPr>
          <a:xfrm>
            <a:off x="5076056" y="1495355"/>
            <a:ext cx="3404132" cy="3329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0076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Цель работы</a:t>
            </a:r>
          </a:p>
        </p:txBody>
      </p: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43704" y="4969481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572528" y="6000768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00826" y="600076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395536" y="1052736"/>
            <a:ext cx="844366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Создать программное обеспечение, позволяющее автоматизировать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составление деловых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бумаг.</a:t>
            </a:r>
            <a:endParaRPr lang="ru-RU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02338" y="164741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Arial" pitchFamily="34" charset="0"/>
                <a:cs typeface="Arial" pitchFamily="34" charset="0"/>
              </a:rPr>
              <a:t>Задачи работы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3" y="2602647"/>
            <a:ext cx="80157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Выбрать язык программирования для создания программного </a:t>
            </a:r>
            <a:r>
              <a:rPr lang="ru-RU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обеспечения.</a:t>
            </a:r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Разработать базу данных по ученикам, учителям и другой сопровождающей информацией.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Разработать программное обеспечение, позволяющее составлять договор об </a:t>
            </a:r>
            <a:r>
              <a:rPr lang="ru-RU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обучении.</a:t>
            </a:r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Провести тестирование </a:t>
            </a: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</a:t>
            </a:r>
            <a:r>
              <a:rPr lang="ru-RU" sz="24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52196" y="17992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0076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43704" y="4969481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572528" y="6000768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00826" y="600076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55575" y="1268760"/>
            <a:ext cx="8808913" cy="4230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Методы исследования:</a:t>
            </a:r>
          </a:p>
          <a:p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Изучение, реализация, проверка, анализ результата</a:t>
            </a:r>
          </a:p>
          <a:p>
            <a:r>
              <a:rPr lang="ru-RU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Гипотеза:</a:t>
            </a:r>
          </a:p>
          <a:p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Возможно ли создание программного обеспечения, позволяющего автоматизировать процесс заполнения деловых бумаг</a:t>
            </a:r>
          </a:p>
          <a:p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Предмет исследования:</a:t>
            </a: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алгоритмы работы программы</a:t>
            </a:r>
          </a:p>
          <a:p>
            <a:r>
              <a:rPr lang="ru-RU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Объект исследования: </a:t>
            </a:r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программное обеспечение, позволяющее автоматизировать заполнение</a:t>
            </a:r>
          </a:p>
          <a:p>
            <a: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договоров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52196" y="17992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1" cy="1143000"/>
          </a:xfrm>
        </p:spPr>
        <p:txBody>
          <a:bodyPr>
            <a:no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Гипотеза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0076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43704" y="4969481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572528" y="6000768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00826" y="600076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638793" y="1254178"/>
            <a:ext cx="5119737" cy="1678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Преимущества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Python: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Интерпретируемый язык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Большое количество библиотек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Кроссплатформенность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1162645"/>
            <a:ext cx="1925976" cy="19182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552196" y="17992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1" cy="1143000"/>
          </a:xfrm>
        </p:spPr>
        <p:txBody>
          <a:bodyPr>
            <a:no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Решения для разработки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610991" y="2803433"/>
            <a:ext cx="2809450" cy="2911583"/>
            <a:chOff x="5508104" y="900623"/>
            <a:chExt cx="2809450" cy="2911583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 rotWithShape="1">
            <a:blip r:embed="rId4"/>
            <a:srcRect l="7004"/>
            <a:stretch/>
          </p:blipFill>
          <p:spPr>
            <a:xfrm>
              <a:off x="5508104" y="900623"/>
              <a:ext cx="2809450" cy="2362490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 rotWithShape="1">
            <a:blip r:embed="rId5"/>
            <a:srcRect l="-249" t="61481" r="7312" b="-3658"/>
            <a:stretch/>
          </p:blipFill>
          <p:spPr>
            <a:xfrm>
              <a:off x="5649292" y="3219416"/>
              <a:ext cx="2527073" cy="592790"/>
            </a:xfrm>
            <a:prstGeom prst="rect">
              <a:avLst/>
            </a:prstGeom>
          </p:spPr>
        </p:pic>
      </p:grpSp>
      <p:sp>
        <p:nvSpPr>
          <p:cNvPr id="7" name="Прямоугольник 6"/>
          <p:cNvSpPr/>
          <p:nvPr/>
        </p:nvSpPr>
        <p:spPr>
          <a:xfrm>
            <a:off x="3563888" y="3227492"/>
            <a:ext cx="4824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Особенности БД: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Скорость обработки информации (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SQL-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запросы)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сключение избыточности 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76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0076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4" y="142852"/>
            <a:ext cx="8845582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43704" y="4969481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572528" y="6000768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00826" y="600076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5364088" y="2420888"/>
            <a:ext cx="3497845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 разработки базы данных для ЦДТ «Вольт»</a:t>
            </a:r>
          </a:p>
          <a:p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52196" y="17992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268760"/>
            <a:ext cx="4870132" cy="442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2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0076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7100" y="-27384"/>
            <a:ext cx="6949436" cy="1629964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Разработка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программы</a:t>
            </a:r>
          </a:p>
        </p:txBody>
      </p: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643704" y="4969481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572528" y="6000768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00826" y="600076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4379328" y="1602580"/>
            <a:ext cx="3361024" cy="3775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пределение необходимого функционала, его реализация в виде блок-схем, затем программирование на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Python.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52196" y="17992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379051" y="314654"/>
            <a:ext cx="3832909" cy="5490610"/>
            <a:chOff x="107504" y="179930"/>
            <a:chExt cx="3832909" cy="5490610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615" y="179930"/>
              <a:ext cx="3582545" cy="515224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07504" y="5301208"/>
              <a:ext cx="3832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latin typeface="Arial" panose="020B0604020202020204" pitchFamily="34" charset="0"/>
                  <a:cs typeface="Arial" panose="020B0604020202020204" pitchFamily="34" charset="0"/>
                </a:rPr>
                <a:t>Блок-схема для кнопки «найти»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676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0076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4" y="142852"/>
            <a:ext cx="8845582" cy="1143000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программы</a:t>
            </a:r>
          </a:p>
        </p:txBody>
      </p: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43704" y="4969481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572528" y="6000768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00826" y="600076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01654" y="1054081"/>
            <a:ext cx="8940691" cy="519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Расположение элементов в рабочем окне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52196" y="17992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35401"/>
            <a:ext cx="6048306" cy="3849724"/>
          </a:xfrm>
          <a:prstGeom prst="rect">
            <a:avLst/>
          </a:prstGeom>
        </p:spPr>
      </p:pic>
      <p:cxnSp>
        <p:nvCxnSpPr>
          <p:cNvPr id="15" name="Прямая соединительная линия 14"/>
          <p:cNvCxnSpPr/>
          <p:nvPr/>
        </p:nvCxnSpPr>
        <p:spPr>
          <a:xfrm>
            <a:off x="7164288" y="1635401"/>
            <a:ext cx="0" cy="384972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5400000">
            <a:off x="6995971" y="3375597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420</a:t>
            </a:r>
            <a:r>
              <a:rPr lang="en-US" dirty="0" err="1" smtClean="0"/>
              <a:t>px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H="1" flipV="1">
            <a:off x="1043608" y="5571656"/>
            <a:ext cx="6048306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91600" y="5586210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700px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078776" y="2116244"/>
            <a:ext cx="3024153" cy="331236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2339752" y="1775624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3"/>
                </a:solidFill>
              </a:rPr>
              <a:t>Вывод данных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201498" y="2115272"/>
            <a:ext cx="2775910" cy="331236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4390632" y="1775624"/>
            <a:ext cx="198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3"/>
                </a:solidFill>
              </a:rPr>
              <a:t>Работа с данными</a:t>
            </a:r>
            <a:endParaRPr lang="ru-RU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15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0" y="6000768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4" y="142852"/>
            <a:ext cx="8845582" cy="1143000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программы</a:t>
            </a:r>
          </a:p>
        </p:txBody>
      </p:sp>
      <p:pic>
        <p:nvPicPr>
          <p:cNvPr id="14" name="Содержимое 13" descr="yj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43704" y="4969481"/>
            <a:ext cx="2290237" cy="1339841"/>
          </a:xfr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572272"/>
            <a:ext cx="914400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AutoShape 2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https://gabstez.com/uploads/image/picture/3392/1dc891f0-bc7c-4b02-9f9e-f4882281f07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8572528" y="6000768"/>
            <a:ext cx="42862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500826" y="6000768"/>
            <a:ext cx="35719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78436" y="4431753"/>
            <a:ext cx="8778367" cy="974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 одной из основных функций – составление договора на основе информации об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учащемся</a:t>
            </a:r>
            <a:endParaRPr lang="ru-RU" sz="2400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52196" y="17992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98" y="1196752"/>
            <a:ext cx="8698889" cy="307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3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12155</TotalTime>
  <Words>466</Words>
  <Application>Microsoft Office PowerPoint</Application>
  <PresentationFormat>Экран (4:3)</PresentationFormat>
  <Paragraphs>109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Тема Office</vt:lpstr>
      <vt:lpstr>Программное обеспечение для автоматизации составления  документации центра детского творчества "Вольт"</vt:lpstr>
      <vt:lpstr>Актуальность работы</vt:lpstr>
      <vt:lpstr>Цель работы</vt:lpstr>
      <vt:lpstr>Гипотеза исследования</vt:lpstr>
      <vt:lpstr>Решения для разработки</vt:lpstr>
      <vt:lpstr>MySQL</vt:lpstr>
      <vt:lpstr>Разработка программы</vt:lpstr>
      <vt:lpstr>Разработка программы</vt:lpstr>
      <vt:lpstr>Разработка программы</vt:lpstr>
      <vt:lpstr>Разработка программы</vt:lpstr>
      <vt:lpstr>Алгоритм для педагога</vt:lpstr>
      <vt:lpstr>Алгоритм для родителя</vt:lpstr>
      <vt:lpstr>Дальнейшее развитие</vt:lpstr>
      <vt:lpstr>Презентация PowerPoint</vt:lpstr>
      <vt:lpstr>Благодарю за внимание!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UserPC</dc:creator>
  <cp:lastModifiedBy>user</cp:lastModifiedBy>
  <cp:revision>327</cp:revision>
  <dcterms:created xsi:type="dcterms:W3CDTF">2017-03-22T10:41:37Z</dcterms:created>
  <dcterms:modified xsi:type="dcterms:W3CDTF">2022-04-18T15:58:03Z</dcterms:modified>
</cp:coreProperties>
</file>