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22" d="100"/>
          <a:sy n="22" d="100"/>
        </p:scale>
        <p:origin x="28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58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682194B-B347-4406-B189-6812C9FF41EA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2025-05-02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05E2AF-51B0-4195-89F3-B98EB582ABD2}" type="datetime1">
              <a:rPr lang="ko-KR" altLang="en-US" noProof="0" smtClean="0"/>
              <a:t>2025-05-02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F3B4569-3B6E-468D-B981-DA515F47BCE4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1408862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2817724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4226585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5635447" algn="l" defTabSz="2817724" rtl="0" eaLnBrk="1" latinLnBrk="0" hangingPunct="1">
      <a:defRPr sz="3698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7044309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6pPr>
    <a:lvl7pPr marL="8453171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7pPr>
    <a:lvl8pPr marL="9862033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8pPr>
    <a:lvl9pPr marL="11270894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9975" y="1143000"/>
            <a:ext cx="21780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F3B4569-3B6E-468D-B981-DA515F47BCE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69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9E8CE0E-44A3-3AED-7961-C6C0612C6C52}"/>
              </a:ext>
            </a:extLst>
          </p:cNvPr>
          <p:cNvSpPr/>
          <p:nvPr userDrawn="1"/>
        </p:nvSpPr>
        <p:spPr>
          <a:xfrm>
            <a:off x="-8247" y="1353775"/>
            <a:ext cx="21391872" cy="1799004"/>
          </a:xfrm>
          <a:prstGeom prst="rect">
            <a:avLst/>
          </a:prstGeom>
          <a:solidFill>
            <a:srgbClr val="3A58D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6051" y="1692622"/>
            <a:ext cx="11520756" cy="1121309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프로젝트 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88C-225E-4930-B050-8C22A576A1C5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9940E6-F822-94A3-3117-EB06B0028193}"/>
              </a:ext>
            </a:extLst>
          </p:cNvPr>
          <p:cNvSpPr/>
          <p:nvPr userDrawn="1"/>
        </p:nvSpPr>
        <p:spPr>
          <a:xfrm>
            <a:off x="-8247" y="29395421"/>
            <a:ext cx="21383625" cy="879794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D2C88-5CF4-9E58-B354-6C1F35EF95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59" y="-306226"/>
            <a:ext cx="1854242" cy="181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8C61B-A94F-CAFB-CFBF-DD73E56A2CDA}"/>
              </a:ext>
            </a:extLst>
          </p:cNvPr>
          <p:cNvSpPr txBox="1"/>
          <p:nvPr userDrawn="1"/>
        </p:nvSpPr>
        <p:spPr>
          <a:xfrm>
            <a:off x="11702344" y="247060"/>
            <a:ext cx="944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Incheon National University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Team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58EC-144A-BA83-2490-A92C7A690896}"/>
              </a:ext>
            </a:extLst>
          </p:cNvPr>
          <p:cNvSpPr txBox="1"/>
          <p:nvPr userDrawn="1"/>
        </p:nvSpPr>
        <p:spPr>
          <a:xfrm>
            <a:off x="7998733" y="29616416"/>
            <a:ext cx="536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Shall We Data?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36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D0C6D9-129E-4596-A44F-0296D005B6ED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1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EF0139-0875-4043-AB68-2870FCD802E2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8D1-7768-427F-8DC0-7C48FCEE6856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1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CE7-DA76-4D39-B3BD-F65806677B93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9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090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5448B1-33C7-44E6-AE8B-65D8EC98E54A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5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371D78-6A6D-4EF5-A8AC-B265EAB5D80D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0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89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99021-1D69-4B9D-A982-74633F32A051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04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6A0FA5-562A-4DC1-99E2-77E647CE9064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0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1D162-DCB6-BC48-15DA-7D6CBFA23C9E}"/>
              </a:ext>
            </a:extLst>
          </p:cNvPr>
          <p:cNvSpPr/>
          <p:nvPr userDrawn="1"/>
        </p:nvSpPr>
        <p:spPr>
          <a:xfrm>
            <a:off x="449367" y="425027"/>
            <a:ext cx="20484892" cy="2942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/>
          </a:p>
        </p:txBody>
      </p:sp>
    </p:spTree>
    <p:extLst>
      <p:ext uri="{BB962C8B-B14F-4D97-AF65-F5344CB8AC3E}">
        <p14:creationId xmlns:p14="http://schemas.microsoft.com/office/powerpoint/2010/main" val="72955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D0D7F42-7441-A3C9-3065-E5AC336C5346}"/>
              </a:ext>
            </a:extLst>
          </p:cNvPr>
          <p:cNvSpPr/>
          <p:nvPr/>
        </p:nvSpPr>
        <p:spPr>
          <a:xfrm>
            <a:off x="11138833" y="5266819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F153C-4157-F521-7A2C-F2514B1AFD28}"/>
              </a:ext>
            </a:extLst>
          </p:cNvPr>
          <p:cNvSpPr txBox="1"/>
          <p:nvPr/>
        </p:nvSpPr>
        <p:spPr>
          <a:xfrm>
            <a:off x="11138833" y="4620488"/>
            <a:ext cx="336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프로젝트 선정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B3C03B-53BC-4812-CDB1-E189A2BF8D7E}"/>
              </a:ext>
            </a:extLst>
          </p:cNvPr>
          <p:cNvSpPr/>
          <p:nvPr/>
        </p:nvSpPr>
        <p:spPr>
          <a:xfrm>
            <a:off x="659315" y="5266819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D19EB-B49F-CE3E-83F7-F289BB7C364A}"/>
              </a:ext>
            </a:extLst>
          </p:cNvPr>
          <p:cNvSpPr txBox="1"/>
          <p:nvPr/>
        </p:nvSpPr>
        <p:spPr>
          <a:xfrm>
            <a:off x="659315" y="4620488"/>
            <a:ext cx="336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프로젝트 선정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1E532-FF18-8463-7AB5-FA207536C7EA}"/>
              </a:ext>
            </a:extLst>
          </p:cNvPr>
          <p:cNvSpPr/>
          <p:nvPr/>
        </p:nvSpPr>
        <p:spPr>
          <a:xfrm>
            <a:off x="659315" y="9330819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CB2784-B5AF-8C0B-C9A0-61BFA0E726AA}"/>
              </a:ext>
            </a:extLst>
          </p:cNvPr>
          <p:cNvSpPr txBox="1"/>
          <p:nvPr/>
        </p:nvSpPr>
        <p:spPr>
          <a:xfrm>
            <a:off x="659315" y="8684488"/>
            <a:ext cx="2853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데이터 분석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92117A-404A-0321-38BC-DF28684A29FC}"/>
              </a:ext>
            </a:extLst>
          </p:cNvPr>
          <p:cNvSpPr/>
          <p:nvPr/>
        </p:nvSpPr>
        <p:spPr>
          <a:xfrm>
            <a:off x="659315" y="14041150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D16B4-A9EA-2B40-1A85-5928B5F257A2}"/>
              </a:ext>
            </a:extLst>
          </p:cNvPr>
          <p:cNvSpPr txBox="1"/>
          <p:nvPr/>
        </p:nvSpPr>
        <p:spPr>
          <a:xfrm>
            <a:off x="659315" y="13394819"/>
            <a:ext cx="3879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데이터 분석결과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DBB09B-3F0D-D191-DA10-0ACEAE79EB32}"/>
              </a:ext>
            </a:extLst>
          </p:cNvPr>
          <p:cNvSpPr/>
          <p:nvPr/>
        </p:nvSpPr>
        <p:spPr>
          <a:xfrm>
            <a:off x="659315" y="22978025"/>
            <a:ext cx="9585477" cy="72918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3B81F-D035-8A51-FE25-15B69A32FDF2}"/>
              </a:ext>
            </a:extLst>
          </p:cNvPr>
          <p:cNvSpPr txBox="1"/>
          <p:nvPr/>
        </p:nvSpPr>
        <p:spPr>
          <a:xfrm>
            <a:off x="659315" y="22331694"/>
            <a:ext cx="3983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3A58DB"/>
                </a:solidFill>
              </a:rPr>
              <a:t>결론 및 예상효과</a:t>
            </a:r>
          </a:p>
        </p:txBody>
      </p:sp>
      <p:sp>
        <p:nvSpPr>
          <p:cNvPr id="25" name="직각 삼각형 24">
            <a:extLst>
              <a:ext uri="{FF2B5EF4-FFF2-40B4-BE49-F238E27FC236}">
                <a16:creationId xmlns:a16="http://schemas.microsoft.com/office/drawing/2014/main" id="{F7A5B588-713A-4A3E-1EB1-1D3A4F889316}"/>
              </a:ext>
            </a:extLst>
          </p:cNvPr>
          <p:cNvSpPr/>
          <p:nvPr/>
        </p:nvSpPr>
        <p:spPr>
          <a:xfrm rot="16200000">
            <a:off x="9890010" y="22623243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각 삼각형 27">
            <a:extLst>
              <a:ext uri="{FF2B5EF4-FFF2-40B4-BE49-F238E27FC236}">
                <a16:creationId xmlns:a16="http://schemas.microsoft.com/office/drawing/2014/main" id="{27AC3435-1E2A-EBA6-2E7A-82EBE10D768F}"/>
              </a:ext>
            </a:extLst>
          </p:cNvPr>
          <p:cNvSpPr/>
          <p:nvPr/>
        </p:nvSpPr>
        <p:spPr>
          <a:xfrm rot="16200000">
            <a:off x="9890010" y="8976036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각 삼각형 28">
            <a:extLst>
              <a:ext uri="{FF2B5EF4-FFF2-40B4-BE49-F238E27FC236}">
                <a16:creationId xmlns:a16="http://schemas.microsoft.com/office/drawing/2014/main" id="{63229A13-0B7F-9EEA-4A93-68E12C72CB64}"/>
              </a:ext>
            </a:extLst>
          </p:cNvPr>
          <p:cNvSpPr/>
          <p:nvPr/>
        </p:nvSpPr>
        <p:spPr>
          <a:xfrm rot="16200000">
            <a:off x="9890010" y="4912036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85143929-51DF-2BFD-AD63-2B4CA8CA7AFB}"/>
              </a:ext>
            </a:extLst>
          </p:cNvPr>
          <p:cNvSpPr/>
          <p:nvPr/>
        </p:nvSpPr>
        <p:spPr>
          <a:xfrm rot="16200000">
            <a:off x="20369528" y="4912036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각 삼각형 30">
            <a:extLst>
              <a:ext uri="{FF2B5EF4-FFF2-40B4-BE49-F238E27FC236}">
                <a16:creationId xmlns:a16="http://schemas.microsoft.com/office/drawing/2014/main" id="{804A6404-DF88-90AC-B7DC-B6935E99EBB4}"/>
              </a:ext>
            </a:extLst>
          </p:cNvPr>
          <p:cNvSpPr/>
          <p:nvPr/>
        </p:nvSpPr>
        <p:spPr>
          <a:xfrm rot="16200000">
            <a:off x="9890010" y="13688144"/>
            <a:ext cx="354782" cy="354782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21265B-D804-8A10-D955-42B9973296BC}"/>
              </a:ext>
            </a:extLst>
          </p:cNvPr>
          <p:cNvSpPr txBox="1"/>
          <p:nvPr/>
        </p:nvSpPr>
        <p:spPr>
          <a:xfrm>
            <a:off x="18210179" y="1770186"/>
            <a:ext cx="2996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참가자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참가자</a:t>
            </a:r>
            <a:endParaRPr lang="en-US" altLang="ko-KR" sz="2000" b="1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r"/>
            <a:r>
              <a:rPr lang="ko-KR" altLang="en-US" sz="2000" b="1" dirty="0">
                <a:solidFill>
                  <a:schemeClr val="bg1"/>
                </a:solidFill>
                <a:latin typeface="+mj-ea"/>
                <a:ea typeface="+mj-ea"/>
              </a:rPr>
              <a:t>참가자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B25C01-4D06-0849-B9A1-26837217A93F}"/>
              </a:ext>
            </a:extLst>
          </p:cNvPr>
          <p:cNvSpPr txBox="1"/>
          <p:nvPr/>
        </p:nvSpPr>
        <p:spPr>
          <a:xfrm>
            <a:off x="2213033" y="615373"/>
            <a:ext cx="230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3A58DB"/>
                </a:solidFill>
              </a:rPr>
              <a:t>팀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1FC2F-3A06-7BF2-14EE-11195E50D72B}"/>
              </a:ext>
            </a:extLst>
          </p:cNvPr>
          <p:cNvSpPr txBox="1"/>
          <p:nvPr/>
        </p:nvSpPr>
        <p:spPr>
          <a:xfrm>
            <a:off x="6868082" y="1793950"/>
            <a:ext cx="764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프로젝트 제목</a:t>
            </a:r>
          </a:p>
        </p:txBody>
      </p:sp>
    </p:spTree>
    <p:extLst>
      <p:ext uri="{BB962C8B-B14F-4D97-AF65-F5344CB8AC3E}">
        <p14:creationId xmlns:p14="http://schemas.microsoft.com/office/powerpoint/2010/main" val="426286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19</Words>
  <Application>Microsoft Office PowerPoint</Application>
  <PresentationFormat>사용자 지정</PresentationFormat>
  <Paragraphs>11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이동건</dc:creator>
  <cp:lastModifiedBy>이동건</cp:lastModifiedBy>
  <cp:revision>5</cp:revision>
  <dcterms:created xsi:type="dcterms:W3CDTF">2025-05-01T02:12:14Z</dcterms:created>
  <dcterms:modified xsi:type="dcterms:W3CDTF">2025-05-02T06:31:09Z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