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5" autoAdjust="0"/>
    <p:restoredTop sz="94660"/>
  </p:normalViewPr>
  <p:slideViewPr>
    <p:cSldViewPr snapToGrid="0">
      <p:cViewPr>
        <p:scale>
          <a:sx n="44" d="100"/>
          <a:sy n="44" d="100"/>
        </p:scale>
        <p:origin x="70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58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Pretendard JP" panose="02000503000000020004" pitchFamily="2" charset="-128"/>
              <a:ea typeface="Pretendard JP" panose="02000503000000020004" pitchFamily="2" charset="-128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82194B-B347-4406-B189-6812C9FF41EA}" type="datetime1">
              <a:rPr lang="ko-KR" altLang="en-US" smtClean="0">
                <a:latin typeface="Pretendard JP" panose="02000503000000020004" pitchFamily="2" charset="-128"/>
                <a:ea typeface="Pretendard JP" panose="02000503000000020004" pitchFamily="2" charset="-128"/>
              </a:rPr>
              <a:t>2025. 5. 5.</a:t>
            </a:fld>
            <a:endParaRPr lang="ko-KR" altLang="en-US" dirty="0">
              <a:latin typeface="Pretendard JP" panose="02000503000000020004" pitchFamily="2" charset="-128"/>
              <a:ea typeface="Pretendard JP" panose="02000503000000020004" pitchFamily="2" charset="-128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Pretendard JP" panose="02000503000000020004" pitchFamily="2" charset="-128"/>
              <a:ea typeface="Pretendard JP" panose="02000503000000020004" pitchFamily="2" charset="-128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en-US" altLang="ko-KR" smtClean="0">
                <a:latin typeface="Pretendard JP" panose="02000503000000020004" pitchFamily="2" charset="-128"/>
                <a:ea typeface="Pretendard JP" panose="02000503000000020004" pitchFamily="2" charset="-128"/>
              </a:rPr>
              <a:t>‹#›</a:t>
            </a:fld>
            <a:endParaRPr lang="ko-KR" altLang="en-US" dirty="0">
              <a:latin typeface="Pretendard JP" panose="02000503000000020004" pitchFamily="2" charset="-128"/>
              <a:ea typeface="Pretendard JP" panose="020005030000000200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retendard JP" panose="02000503000000020004" pitchFamily="2" charset="-128"/>
                <a:ea typeface="Pretendard JP" panose="02000503000000020004" pitchFamily="2" charset="-128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retendard JP" panose="02000503000000020004" pitchFamily="2" charset="-128"/>
                <a:ea typeface="Pretendard JP" panose="02000503000000020004" pitchFamily="2" charset="-128"/>
              </a:defRPr>
            </a:lvl1pPr>
          </a:lstStyle>
          <a:p>
            <a:fld id="{0505E2AF-51B0-4195-89F3-B98EB582ABD2}" type="datetime1">
              <a:rPr lang="ko-KR" altLang="en-US" smtClean="0"/>
              <a:pPr/>
              <a:t>2025. 5. 5.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retendard JP" panose="02000503000000020004" pitchFamily="2" charset="-128"/>
                <a:ea typeface="Pretendard JP" panose="02000503000000020004" pitchFamily="2" charset="-128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retendard JP" panose="02000503000000020004" pitchFamily="2" charset="-128"/>
                <a:ea typeface="Pretendard JP" panose="02000503000000020004" pitchFamily="2" charset="-128"/>
              </a:defRPr>
            </a:lvl1pPr>
          </a:lstStyle>
          <a:p>
            <a:fld id="{CF3B4569-3B6E-468D-B981-DA515F47BC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817724" rtl="0" eaLnBrk="1" latinLnBrk="0" hangingPunct="1">
      <a:defRPr sz="3698" b="0" i="0" kern="1200">
        <a:solidFill>
          <a:schemeClr val="tx1"/>
        </a:solidFill>
        <a:latin typeface="Pretendard JP" panose="02000503000000020004" pitchFamily="2" charset="-128"/>
        <a:ea typeface="Pretendard JP" panose="02000503000000020004" pitchFamily="2" charset="-128"/>
        <a:cs typeface="+mn-cs"/>
      </a:defRPr>
    </a:lvl1pPr>
    <a:lvl2pPr marL="1408862" algn="l" defTabSz="2817724" rtl="0" eaLnBrk="1" latinLnBrk="0" hangingPunct="1">
      <a:defRPr sz="3698" b="0" i="0" kern="1200">
        <a:solidFill>
          <a:schemeClr val="tx1"/>
        </a:solidFill>
        <a:latin typeface="Pretendard JP" panose="02000503000000020004" pitchFamily="2" charset="-128"/>
        <a:ea typeface="Pretendard JP" panose="02000503000000020004" pitchFamily="2" charset="-128"/>
        <a:cs typeface="+mn-cs"/>
      </a:defRPr>
    </a:lvl2pPr>
    <a:lvl3pPr marL="2817724" algn="l" defTabSz="2817724" rtl="0" eaLnBrk="1" latinLnBrk="0" hangingPunct="1">
      <a:defRPr sz="3698" b="0" i="0" kern="1200">
        <a:solidFill>
          <a:schemeClr val="tx1"/>
        </a:solidFill>
        <a:latin typeface="Pretendard JP" panose="02000503000000020004" pitchFamily="2" charset="-128"/>
        <a:ea typeface="Pretendard JP" panose="02000503000000020004" pitchFamily="2" charset="-128"/>
        <a:cs typeface="+mn-cs"/>
      </a:defRPr>
    </a:lvl3pPr>
    <a:lvl4pPr marL="4226585" algn="l" defTabSz="2817724" rtl="0" eaLnBrk="1" latinLnBrk="0" hangingPunct="1">
      <a:defRPr sz="3698" b="0" i="0" kern="1200">
        <a:solidFill>
          <a:schemeClr val="tx1"/>
        </a:solidFill>
        <a:latin typeface="Pretendard JP" panose="02000503000000020004" pitchFamily="2" charset="-128"/>
        <a:ea typeface="Pretendard JP" panose="02000503000000020004" pitchFamily="2" charset="-128"/>
        <a:cs typeface="+mn-cs"/>
      </a:defRPr>
    </a:lvl4pPr>
    <a:lvl5pPr marL="5635447" algn="l" defTabSz="2817724" rtl="0" eaLnBrk="1" latinLnBrk="0" hangingPunct="1">
      <a:defRPr sz="3698" b="0" i="0" kern="1200">
        <a:solidFill>
          <a:schemeClr val="tx1"/>
        </a:solidFill>
        <a:latin typeface="Pretendard JP" panose="02000503000000020004" pitchFamily="2" charset="-128"/>
        <a:ea typeface="Pretendard JP" panose="02000503000000020004" pitchFamily="2" charset="-128"/>
        <a:cs typeface="+mn-cs"/>
      </a:defRPr>
    </a:lvl5pPr>
    <a:lvl6pPr marL="7044309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6pPr>
    <a:lvl7pPr marL="8453171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7pPr>
    <a:lvl8pPr marL="9862033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8pPr>
    <a:lvl9pPr marL="11270894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9975" y="1143000"/>
            <a:ext cx="21780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9E8CE0E-44A3-3AED-7961-C6C0612C6C52}"/>
              </a:ext>
            </a:extLst>
          </p:cNvPr>
          <p:cNvSpPr/>
          <p:nvPr userDrawn="1"/>
        </p:nvSpPr>
        <p:spPr>
          <a:xfrm>
            <a:off x="-8247" y="1353775"/>
            <a:ext cx="21391872" cy="1799004"/>
          </a:xfrm>
          <a:prstGeom prst="rect">
            <a:avLst/>
          </a:prstGeom>
          <a:solidFill>
            <a:srgbClr val="3A58D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 b="0" i="0" dirty="0">
              <a:ea typeface="Pretendard JP" panose="02000503000000020004" pitchFamily="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6051" y="1692622"/>
            <a:ext cx="11520756" cy="1121309"/>
          </a:xfrm>
          <a:noFill/>
          <a:ln>
            <a:noFill/>
          </a:ln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프로젝트 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88C-225E-4930-B050-8C22A576A1C5}" type="datetime1">
              <a:rPr lang="ko-KR" altLang="en-US" noProof="0" smtClean="0"/>
              <a:t>2025. 5. 5.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9940E6-F822-94A3-3117-EB06B0028193}"/>
              </a:ext>
            </a:extLst>
          </p:cNvPr>
          <p:cNvSpPr/>
          <p:nvPr userDrawn="1"/>
        </p:nvSpPr>
        <p:spPr>
          <a:xfrm>
            <a:off x="-8247" y="29395421"/>
            <a:ext cx="21383625" cy="879794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 b="0" i="0" dirty="0">
              <a:ea typeface="Pretendard JP" panose="02000503000000020004" pitchFamily="2" charset="-128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BD2C88-5CF4-9E58-B354-6C1F35EF95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59" y="-306226"/>
            <a:ext cx="1854242" cy="181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8C61B-A94F-CAFB-CFBF-DD73E56A2CDA}"/>
              </a:ext>
            </a:extLst>
          </p:cNvPr>
          <p:cNvSpPr txBox="1"/>
          <p:nvPr userDrawn="1"/>
        </p:nvSpPr>
        <p:spPr>
          <a:xfrm>
            <a:off x="11702344" y="247060"/>
            <a:ext cx="944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a typeface="Pretendard JP" panose="02000503000000020004" pitchFamily="2" charset="-128"/>
              </a:rPr>
              <a:t>Incheon National University</a:t>
            </a:r>
          </a:p>
          <a:p>
            <a:pPr algn="r"/>
            <a:r>
              <a:rPr lang="en-US" altLang="ko-KR" sz="2400" b="0" i="0" dirty="0">
                <a:solidFill>
                  <a:schemeClr val="tx1">
                    <a:lumMod val="85000"/>
                    <a:lumOff val="15000"/>
                  </a:schemeClr>
                </a:solidFill>
                <a:ea typeface="Pretendard JP" panose="02000503000000020004" pitchFamily="2" charset="-128"/>
              </a:rPr>
              <a:t>Data Science Team</a:t>
            </a:r>
            <a:endParaRPr lang="ko-KR" altLang="en-US" sz="2400" b="0" i="0" dirty="0">
              <a:solidFill>
                <a:schemeClr val="tx1">
                  <a:lumMod val="85000"/>
                  <a:lumOff val="15000"/>
                </a:schemeClr>
              </a:solidFill>
              <a:ea typeface="Pretendard JP" panose="02000503000000020004" pitchFamily="2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58EC-144A-BA83-2490-A92C7A690896}"/>
              </a:ext>
            </a:extLst>
          </p:cNvPr>
          <p:cNvSpPr txBox="1"/>
          <p:nvPr userDrawn="1"/>
        </p:nvSpPr>
        <p:spPr>
          <a:xfrm>
            <a:off x="7998733" y="29616416"/>
            <a:ext cx="5369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0" i="0" dirty="0">
                <a:solidFill>
                  <a:schemeClr val="bg1"/>
                </a:solidFill>
                <a:latin typeface="Pretendard JP" panose="02000503000000020004" pitchFamily="2" charset="-128"/>
                <a:ea typeface="Pretendard JP" panose="02000503000000020004" pitchFamily="2" charset="-128"/>
              </a:rPr>
              <a:t>Shall We Data?</a:t>
            </a:r>
            <a:endParaRPr lang="ko-KR" altLang="en-US" sz="3200" b="0" i="0" dirty="0">
              <a:solidFill>
                <a:schemeClr val="bg1"/>
              </a:solidFill>
              <a:latin typeface="Pretendard JP" panose="02000503000000020004" pitchFamily="2" charset="-128"/>
              <a:ea typeface="Pretendard JP" panose="020005030000000200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67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D0C6D9-129E-4596-A44F-0296D005B6ED}" type="datetime1">
              <a:rPr lang="ko-KR" altLang="en-US" noProof="0" smtClean="0"/>
              <a:t>2025. 5. 5.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11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EF0139-0875-4043-AB68-2870FCD802E2}" type="datetime1">
              <a:rPr lang="ko-KR" altLang="en-US" noProof="0" smtClean="0"/>
              <a:t>2025. 5. 5.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1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8D1-7768-427F-8DC0-7C48FCEE6856}" type="datetime1">
              <a:rPr lang="ko-KR" altLang="en-US" noProof="0" smtClean="0"/>
              <a:t>2025. 5. 5.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1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CE7-DA76-4D39-B3BD-F65806677B93}" type="datetime1">
              <a:rPr lang="ko-KR" altLang="en-US" noProof="0" smtClean="0"/>
              <a:t>2025. 5. 5.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593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5677-F7EB-4088-9A10-51628F72D782}" type="datetime1">
              <a:rPr lang="ko-KR" altLang="en-US" smtClean="0"/>
              <a:pPr/>
              <a:t>2025. 5. 5.</a:t>
            </a:fld>
            <a:endParaRPr lang="ko-KR" altLang="en-US" dirty="0">
              <a:latin typeface="Pretendard JP" panose="02000503000000020004" pitchFamily="2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Pretendard JP" panose="02000503000000020004" pitchFamily="2" charset="-128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 dirty="0">
              <a:latin typeface="Pretendard JP" panose="020005030000000200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090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5448B1-33C7-44E6-AE8B-65D8EC98E54A}" type="datetime1">
              <a:rPr lang="ko-KR" altLang="en-US" noProof="0" smtClean="0"/>
              <a:t>2025. 5. 5.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5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371D78-6A6D-4EF5-A8AC-B265EAB5D80D}" type="datetime1">
              <a:rPr lang="ko-KR" altLang="en-US" noProof="0" smtClean="0"/>
              <a:t>2025. 5. 5.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08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5677-F7EB-4088-9A10-51628F72D782}" type="datetime1">
              <a:rPr lang="ko-KR" altLang="en-US" smtClean="0"/>
              <a:pPr/>
              <a:t>2025. 5. 5.</a:t>
            </a:fld>
            <a:endParaRPr lang="ko-KR" altLang="en-US" dirty="0">
              <a:latin typeface="Pretendard JP" panose="02000503000000020004" pitchFamily="2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Pretendard JP" panose="02000503000000020004" pitchFamily="2" charset="-128"/>
              </a:defRPr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 dirty="0">
              <a:latin typeface="Pretendard JP" panose="020005030000000200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2893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99021-1D69-4B9D-A982-74633F32A051}" type="datetime1">
              <a:rPr lang="ko-KR" altLang="en-US" noProof="0" smtClean="0"/>
              <a:t>2025. 5. 5.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404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6A0FA5-562A-4DC1-99E2-77E647CE9064}" type="datetime1">
              <a:rPr lang="ko-KR" altLang="en-US" noProof="0" smtClean="0"/>
              <a:t>2025. 5. 5.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05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 b="0" i="0">
                <a:solidFill>
                  <a:schemeClr val="tx1">
                    <a:tint val="82000"/>
                  </a:schemeClr>
                </a:solidFill>
                <a:ea typeface="Pretendard JP" panose="02000503000000020004" pitchFamily="2" charset="-128"/>
              </a:defRPr>
            </a:lvl1pPr>
          </a:lstStyle>
          <a:p>
            <a:fld id="{5B2B5677-F7EB-4088-9A10-51628F72D782}" type="datetime1">
              <a:rPr lang="ko-KR" altLang="en-US" smtClean="0"/>
              <a:pPr/>
              <a:t>2025. 5. 5.</a:t>
            </a:fld>
            <a:endParaRPr lang="ko-KR" altLang="en-US" dirty="0">
              <a:latin typeface="Pretendard JP" panose="02000503000000020004" pitchFamily="2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 b="0" i="0">
                <a:solidFill>
                  <a:schemeClr val="tx1">
                    <a:tint val="82000"/>
                  </a:schemeClr>
                </a:solidFill>
                <a:latin typeface="Pretendard JP" panose="02000503000000020004" pitchFamily="2" charset="-128"/>
                <a:ea typeface="Pretendard JP" panose="02000503000000020004" pitchFamily="2" charset="-128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 b="0" i="0">
                <a:solidFill>
                  <a:schemeClr val="tx1">
                    <a:tint val="82000"/>
                  </a:schemeClr>
                </a:solidFill>
                <a:ea typeface="Pretendard JP" panose="02000503000000020004" pitchFamily="2" charset="-128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 dirty="0">
              <a:latin typeface="Pretendard JP" panose="02000503000000020004" pitchFamily="2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1D162-DCB6-BC48-15DA-7D6CBFA23C9E}"/>
              </a:ext>
            </a:extLst>
          </p:cNvPr>
          <p:cNvSpPr/>
          <p:nvPr userDrawn="1"/>
        </p:nvSpPr>
        <p:spPr>
          <a:xfrm>
            <a:off x="449367" y="425027"/>
            <a:ext cx="20484892" cy="29425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 b="0" i="0" dirty="0">
              <a:ea typeface="Pretendard JP" panose="020005030000000200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955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b="0" i="0" kern="1200">
          <a:solidFill>
            <a:schemeClr val="tx1"/>
          </a:solidFill>
          <a:latin typeface="+mj-lt"/>
          <a:ea typeface="Pretendard JP" panose="02000503000000020004" pitchFamily="2" charset="-128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b="0" i="0" kern="1200">
          <a:solidFill>
            <a:schemeClr val="tx1"/>
          </a:solidFill>
          <a:latin typeface="+mn-lt"/>
          <a:ea typeface="Pretendard JP" panose="02000503000000020004" pitchFamily="2" charset="-128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b="0" i="0" kern="1200">
          <a:solidFill>
            <a:schemeClr val="tx1"/>
          </a:solidFill>
          <a:latin typeface="+mn-lt"/>
          <a:ea typeface="Pretendard JP" panose="02000503000000020004" pitchFamily="2" charset="-128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b="0" i="0" kern="1200">
          <a:solidFill>
            <a:schemeClr val="tx1"/>
          </a:solidFill>
          <a:latin typeface="+mn-lt"/>
          <a:ea typeface="Pretendard JP" panose="02000503000000020004" pitchFamily="2" charset="-128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b="0" i="0" kern="1200">
          <a:solidFill>
            <a:schemeClr val="tx1"/>
          </a:solidFill>
          <a:latin typeface="+mn-lt"/>
          <a:ea typeface="Pretendard JP" panose="02000503000000020004" pitchFamily="2" charset="-128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b="0" i="0" kern="1200">
          <a:solidFill>
            <a:schemeClr val="tx1"/>
          </a:solidFill>
          <a:latin typeface="+mn-lt"/>
          <a:ea typeface="Pretendard JP" panose="02000503000000020004" pitchFamily="2" charset="-128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D0D7F42-7441-A3C9-3065-E5AC336C5346}"/>
              </a:ext>
            </a:extLst>
          </p:cNvPr>
          <p:cNvSpPr/>
          <p:nvPr/>
        </p:nvSpPr>
        <p:spPr>
          <a:xfrm>
            <a:off x="11138833" y="5266819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Pretendard JP" panose="02000503000000020004" pitchFamily="2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F153C-4157-F521-7A2C-F2514B1AFD28}"/>
              </a:ext>
            </a:extLst>
          </p:cNvPr>
          <p:cNvSpPr txBox="1"/>
          <p:nvPr/>
        </p:nvSpPr>
        <p:spPr>
          <a:xfrm>
            <a:off x="11138833" y="4620488"/>
            <a:ext cx="295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  <a:latin typeface="Pretendard JP SemiBold" panose="02000503000000020004" pitchFamily="2" charset="-128"/>
                <a:ea typeface="Pretendard JP SemiBold" panose="02000503000000020004" pitchFamily="2" charset="-128"/>
                <a:cs typeface="Pretendard JP SemiBold" panose="02000503000000020004" pitchFamily="2" charset="-128"/>
              </a:rPr>
              <a:t>프로젝트 선정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B3C03B-53BC-4812-CDB1-E189A2BF8D7E}"/>
              </a:ext>
            </a:extLst>
          </p:cNvPr>
          <p:cNvSpPr/>
          <p:nvPr/>
        </p:nvSpPr>
        <p:spPr>
          <a:xfrm>
            <a:off x="659315" y="5266819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Pretendard JP" panose="02000503000000020004" pitchFamily="2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D19EB-B49F-CE3E-83F7-F289BB7C364A}"/>
              </a:ext>
            </a:extLst>
          </p:cNvPr>
          <p:cNvSpPr txBox="1"/>
          <p:nvPr/>
        </p:nvSpPr>
        <p:spPr>
          <a:xfrm>
            <a:off x="659315" y="4620488"/>
            <a:ext cx="2953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  <a:latin typeface="Pretendard JP SemiBold" panose="02000503000000020004" pitchFamily="2" charset="-128"/>
                <a:ea typeface="Pretendard JP SemiBold" panose="02000503000000020004" pitchFamily="2" charset="-128"/>
                <a:cs typeface="Pretendard JP SemiBold" panose="02000503000000020004" pitchFamily="2" charset="-128"/>
              </a:rPr>
              <a:t>프로젝트 선정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A1E532-FF18-8463-7AB5-FA207536C7EA}"/>
              </a:ext>
            </a:extLst>
          </p:cNvPr>
          <p:cNvSpPr/>
          <p:nvPr/>
        </p:nvSpPr>
        <p:spPr>
          <a:xfrm>
            <a:off x="659315" y="9330819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Pretendard JP" panose="02000503000000020004" pitchFamily="2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B2784-B5AF-8C0B-C9A0-61BFA0E726AA}"/>
              </a:ext>
            </a:extLst>
          </p:cNvPr>
          <p:cNvSpPr txBox="1"/>
          <p:nvPr/>
        </p:nvSpPr>
        <p:spPr>
          <a:xfrm>
            <a:off x="659315" y="8684488"/>
            <a:ext cx="2509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  <a:latin typeface="Pretendard JP SemiBold" panose="02000503000000020004" pitchFamily="2" charset="-128"/>
                <a:ea typeface="Pretendard JP SemiBold" panose="02000503000000020004" pitchFamily="2" charset="-128"/>
                <a:cs typeface="Pretendard JP SemiBold" panose="02000503000000020004" pitchFamily="2" charset="-128"/>
              </a:rPr>
              <a:t>데이터 분석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92117A-404A-0321-38BC-DF28684A29FC}"/>
              </a:ext>
            </a:extLst>
          </p:cNvPr>
          <p:cNvSpPr/>
          <p:nvPr/>
        </p:nvSpPr>
        <p:spPr>
          <a:xfrm>
            <a:off x="659315" y="14041150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Pretendard JP" panose="02000503000000020004" pitchFamily="2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D16B4-A9EA-2B40-1A85-5928B5F257A2}"/>
              </a:ext>
            </a:extLst>
          </p:cNvPr>
          <p:cNvSpPr txBox="1"/>
          <p:nvPr/>
        </p:nvSpPr>
        <p:spPr>
          <a:xfrm>
            <a:off x="659315" y="13394819"/>
            <a:ext cx="3397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  <a:latin typeface="Pretendard JP SemiBold" panose="02000503000000020004" pitchFamily="2" charset="-128"/>
                <a:ea typeface="Pretendard JP SemiBold" panose="02000503000000020004" pitchFamily="2" charset="-128"/>
                <a:cs typeface="Pretendard JP SemiBold" panose="02000503000000020004" pitchFamily="2" charset="-128"/>
              </a:rPr>
              <a:t>데이터 분석결과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DBB09B-3F0D-D191-DA10-0ACEAE79EB32}"/>
              </a:ext>
            </a:extLst>
          </p:cNvPr>
          <p:cNvSpPr/>
          <p:nvPr/>
        </p:nvSpPr>
        <p:spPr>
          <a:xfrm>
            <a:off x="659315" y="22978025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Pretendard JP" panose="02000503000000020004" pitchFamily="2" charset="-12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3B81F-D035-8A51-FE25-15B69A32FDF2}"/>
              </a:ext>
            </a:extLst>
          </p:cNvPr>
          <p:cNvSpPr txBox="1"/>
          <p:nvPr/>
        </p:nvSpPr>
        <p:spPr>
          <a:xfrm>
            <a:off x="659315" y="22331694"/>
            <a:ext cx="3536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  <a:latin typeface="Pretendard JP SemiBold" panose="02000503000000020004" pitchFamily="2" charset="-128"/>
                <a:ea typeface="Pretendard JP SemiBold" panose="02000503000000020004" pitchFamily="2" charset="-128"/>
                <a:cs typeface="Pretendard JP SemiBold" panose="02000503000000020004" pitchFamily="2" charset="-128"/>
              </a:rPr>
              <a:t>결론 및 예상효과</a:t>
            </a:r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F7A5B588-713A-4A3E-1EB1-1D3A4F889316}"/>
              </a:ext>
            </a:extLst>
          </p:cNvPr>
          <p:cNvSpPr/>
          <p:nvPr/>
        </p:nvSpPr>
        <p:spPr>
          <a:xfrm rot="16200000">
            <a:off x="9890010" y="22623243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Pretendard JP" panose="02000503000000020004" pitchFamily="2" charset="-128"/>
            </a:endParaRP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27AC3435-1E2A-EBA6-2E7A-82EBE10D768F}"/>
              </a:ext>
            </a:extLst>
          </p:cNvPr>
          <p:cNvSpPr/>
          <p:nvPr/>
        </p:nvSpPr>
        <p:spPr>
          <a:xfrm rot="16200000">
            <a:off x="9890010" y="8976036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Pretendard JP" panose="02000503000000020004" pitchFamily="2" charset="-128"/>
            </a:endParaRPr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3229A13-0B7F-9EEA-4A93-68E12C72CB64}"/>
              </a:ext>
            </a:extLst>
          </p:cNvPr>
          <p:cNvSpPr/>
          <p:nvPr/>
        </p:nvSpPr>
        <p:spPr>
          <a:xfrm rot="16200000">
            <a:off x="9890010" y="4912036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Pretendard JP" panose="02000503000000020004" pitchFamily="2" charset="-128"/>
            </a:endParaRPr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85143929-51DF-2BFD-AD63-2B4CA8CA7AFB}"/>
              </a:ext>
            </a:extLst>
          </p:cNvPr>
          <p:cNvSpPr/>
          <p:nvPr/>
        </p:nvSpPr>
        <p:spPr>
          <a:xfrm rot="16200000">
            <a:off x="20369528" y="4912036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Pretendard JP" panose="02000503000000020004" pitchFamily="2" charset="-128"/>
            </a:endParaRPr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804A6404-DF88-90AC-B7DC-B6935E99EBB4}"/>
              </a:ext>
            </a:extLst>
          </p:cNvPr>
          <p:cNvSpPr/>
          <p:nvPr/>
        </p:nvSpPr>
        <p:spPr>
          <a:xfrm rot="16200000">
            <a:off x="9890010" y="13688144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Pretendard JP" panose="02000503000000020004" pitchFamily="2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21265B-D804-8A10-D955-42B9973296BC}"/>
              </a:ext>
            </a:extLst>
          </p:cNvPr>
          <p:cNvSpPr txBox="1"/>
          <p:nvPr/>
        </p:nvSpPr>
        <p:spPr>
          <a:xfrm>
            <a:off x="18210179" y="1770186"/>
            <a:ext cx="2996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Pretendard JP SemiBold" panose="02000503000000020004" pitchFamily="2" charset="-128"/>
                <a:ea typeface="Pretendard JP SemiBold" panose="02000503000000020004" pitchFamily="2" charset="-128"/>
                <a:cs typeface="Pretendard JP SemiBold" panose="02000503000000020004" pitchFamily="2" charset="-128"/>
              </a:rPr>
              <a:t>참가자</a:t>
            </a:r>
            <a:endParaRPr lang="en-US" altLang="ko-KR" sz="2000" b="1" dirty="0">
              <a:solidFill>
                <a:schemeClr val="bg1"/>
              </a:solidFill>
              <a:latin typeface="Pretendard JP SemiBold" panose="02000503000000020004" pitchFamily="2" charset="-128"/>
              <a:ea typeface="Pretendard JP SemiBold" panose="02000503000000020004" pitchFamily="2" charset="-128"/>
              <a:cs typeface="Pretendard JP SemiBold" panose="02000503000000020004" pitchFamily="2" charset="-128"/>
            </a:endParaRPr>
          </a:p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Pretendard JP SemiBold" panose="02000503000000020004" pitchFamily="2" charset="-128"/>
                <a:ea typeface="Pretendard JP SemiBold" panose="02000503000000020004" pitchFamily="2" charset="-128"/>
                <a:cs typeface="Pretendard JP SemiBold" panose="02000503000000020004" pitchFamily="2" charset="-128"/>
              </a:rPr>
              <a:t>참가자</a:t>
            </a:r>
            <a:endParaRPr lang="en-US" altLang="ko-KR" sz="2000" b="1" dirty="0">
              <a:solidFill>
                <a:schemeClr val="bg1"/>
              </a:solidFill>
              <a:latin typeface="Pretendard JP SemiBold" panose="02000503000000020004" pitchFamily="2" charset="-128"/>
              <a:ea typeface="Pretendard JP SemiBold" panose="02000503000000020004" pitchFamily="2" charset="-128"/>
              <a:cs typeface="Pretendard JP SemiBold" panose="02000503000000020004" pitchFamily="2" charset="-128"/>
            </a:endParaRPr>
          </a:p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Pretendard JP SemiBold" panose="02000503000000020004" pitchFamily="2" charset="-128"/>
                <a:ea typeface="Pretendard JP SemiBold" panose="02000503000000020004" pitchFamily="2" charset="-128"/>
                <a:cs typeface="Pretendard JP SemiBold" panose="02000503000000020004" pitchFamily="2" charset="-128"/>
              </a:rPr>
              <a:t>참가자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B25C01-4D06-0849-B9A1-26837217A93F}"/>
              </a:ext>
            </a:extLst>
          </p:cNvPr>
          <p:cNvSpPr txBox="1"/>
          <p:nvPr/>
        </p:nvSpPr>
        <p:spPr>
          <a:xfrm>
            <a:off x="2213033" y="615373"/>
            <a:ext cx="230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A58DB"/>
                </a:solidFill>
                <a:latin typeface="Pretendard JP SemiBold" panose="02000503000000020004" pitchFamily="2" charset="-128"/>
                <a:ea typeface="Pretendard JP SemiBold" panose="02000503000000020004" pitchFamily="2" charset="-128"/>
                <a:cs typeface="Pretendard JP SemiBold" panose="02000503000000020004" pitchFamily="2" charset="-128"/>
              </a:rPr>
              <a:t>팀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1FC2F-3A06-7BF2-14EE-11195E50D72B}"/>
              </a:ext>
            </a:extLst>
          </p:cNvPr>
          <p:cNvSpPr txBox="1"/>
          <p:nvPr/>
        </p:nvSpPr>
        <p:spPr>
          <a:xfrm>
            <a:off x="6868082" y="1793950"/>
            <a:ext cx="764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Pretendard JP ExtraBold" panose="02000503000000020004" pitchFamily="2" charset="-128"/>
                <a:ea typeface="Pretendard JP ExtraBold" panose="02000503000000020004" pitchFamily="2" charset="-128"/>
                <a:cs typeface="Pretendard JP ExtraBold" panose="02000503000000020004" pitchFamily="2" charset="-128"/>
              </a:rPr>
              <a:t>프로젝트 제목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61D975-BD22-650B-B706-4D8B3C9DBB31}"/>
              </a:ext>
            </a:extLst>
          </p:cNvPr>
          <p:cNvSpPr txBox="1"/>
          <p:nvPr/>
        </p:nvSpPr>
        <p:spPr>
          <a:xfrm>
            <a:off x="659314" y="5469581"/>
            <a:ext cx="7989688" cy="2436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25000"/>
              </a:lnSpc>
              <a:buFont typeface="Wingdings" pitchFamily="2" charset="2"/>
              <a:buChar char="§"/>
            </a:pPr>
            <a:r>
              <a:rPr lang="en-US" altLang="ko-KR" sz="2800" b="1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(</a:t>
            </a:r>
            <a:r>
              <a:rPr lang="ko-KR" altLang="en-US" sz="2800" b="1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네모</a:t>
            </a:r>
            <a:r>
              <a:rPr lang="en-US" altLang="ko-KR" sz="2800" b="1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)</a:t>
            </a:r>
            <a:r>
              <a:rPr lang="ko-KR" altLang="en-US" sz="2800" b="1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첫번째 수준</a:t>
            </a:r>
            <a:r>
              <a:rPr lang="en-US" altLang="ko-KR" sz="2800" b="1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(</a:t>
            </a:r>
            <a:r>
              <a:rPr lang="en-US" altLang="ko-KR" sz="2800" b="1" dirty="0" err="1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Pretendard</a:t>
            </a:r>
            <a:r>
              <a:rPr lang="en-US" altLang="ko-KR" sz="2800" b="1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JP, 28pt, bold)</a:t>
            </a:r>
          </a:p>
          <a:p>
            <a:pPr marL="1028700" lvl="1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(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동그라미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)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두번째 수준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(</a:t>
            </a:r>
            <a:r>
              <a:rPr lang="en-US" altLang="ko-KR" sz="2400" dirty="0" err="1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Pretendard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JP, 24pt)</a:t>
            </a:r>
          </a:p>
          <a:p>
            <a:pPr marL="1485900" lvl="2" indent="-571500">
              <a:lnSpc>
                <a:spcPct val="125000"/>
              </a:lnSpc>
              <a:buFont typeface="시스템 서체 일반체"/>
              <a:buChar char="-"/>
            </a:pP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(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작대기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)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세번째 수준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(</a:t>
            </a:r>
            <a:r>
              <a:rPr lang="en-US" altLang="ko-KR" sz="2400" dirty="0" err="1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Pretendard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JP, 20pt)</a:t>
            </a:r>
          </a:p>
          <a:p>
            <a:pPr marL="1028700" lvl="1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[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줄 간격 옵션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]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–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[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줄 간격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: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배수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]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–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[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값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: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1.25]</a:t>
            </a:r>
          </a:p>
          <a:p>
            <a:pPr marL="1028700" lvl="1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3A58DB"/>
                </a:solidFill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Highlight : Bold,</a:t>
            </a:r>
            <a:r>
              <a:rPr lang="ko-KR" altLang="en-US" sz="2400" b="1" dirty="0">
                <a:solidFill>
                  <a:srgbClr val="3A58DB"/>
                </a:solidFill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색상 코드 </a:t>
            </a:r>
            <a:r>
              <a:rPr lang="en-US" altLang="ko-KR" sz="2400" b="1" dirty="0">
                <a:solidFill>
                  <a:srgbClr val="3A58DB"/>
                </a:solidFill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#</a:t>
            </a:r>
            <a:r>
              <a:rPr lang="en" altLang="ko-KR" sz="2400" b="1" dirty="0">
                <a:solidFill>
                  <a:srgbClr val="3A58DB"/>
                </a:solidFill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4057D3</a:t>
            </a:r>
            <a:endParaRPr lang="en-US" altLang="ko-KR" sz="2400" b="1" dirty="0">
              <a:solidFill>
                <a:srgbClr val="3A58DB"/>
              </a:solidFill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80</Words>
  <Application>Microsoft Macintosh PowerPoint</Application>
  <PresentationFormat>사용자 지정</PresentationFormat>
  <Paragraphs>16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시스템 서체 일반체</vt:lpstr>
      <vt:lpstr>Pretendard JP</vt:lpstr>
      <vt:lpstr>Pretendard JP ExtraBold</vt:lpstr>
      <vt:lpstr>Pretendard JP SemiBold</vt:lpstr>
      <vt:lpstr>Aptos</vt:lpstr>
      <vt:lpstr>Aptos Display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이동건</dc:creator>
  <cp:lastModifiedBy>조윤빈/산업경영공학과</cp:lastModifiedBy>
  <cp:revision>6</cp:revision>
  <dcterms:created xsi:type="dcterms:W3CDTF">2025-05-01T02:12:14Z</dcterms:created>
  <dcterms:modified xsi:type="dcterms:W3CDTF">2025-05-05T05:52:49Z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