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6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4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2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7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05-EF42-4486-A3E7-C9DB8257E77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TEXT RPG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Console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0282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KIM SE EUN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43743" y="3509963"/>
            <a:ext cx="9209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807029"/>
            <a:ext cx="12192000" cy="5050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pic>
        <p:nvPicPr>
          <p:cNvPr id="4098" name="Picture 2" descr="애니메이션강좌] 13. Wal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59" y="3047545"/>
            <a:ext cx="4762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0028" y="2561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걸어서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8761" y="254383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세상 끝까지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3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773886" y="2754090"/>
            <a:ext cx="1469572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shop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3395" y="4386946"/>
            <a:ext cx="3510639" cy="149133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/>
              <a:t>reward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773886" y="4789719"/>
            <a:ext cx="1469572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54388" y="4386946"/>
            <a:ext cx="1469572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Training 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773886" y="3755575"/>
            <a:ext cx="1469572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smithy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65726" y="5072746"/>
            <a:ext cx="1034143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gold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88039" y="5072746"/>
            <a:ext cx="1034143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item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10351" y="5072746"/>
            <a:ext cx="1034143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exp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390" y="1888672"/>
            <a:ext cx="3510639" cy="149133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/>
              <a:t>battle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62947" y="2634341"/>
            <a:ext cx="1469572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field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1229" y="2634342"/>
            <a:ext cx="1469572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dungeon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stCxn id="20" idx="2"/>
            <a:endCxn id="9" idx="0"/>
          </p:cNvCxnSpPr>
          <p:nvPr/>
        </p:nvCxnSpPr>
        <p:spPr>
          <a:xfrm>
            <a:off x="2718710" y="3380011"/>
            <a:ext cx="5" cy="100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372112" y="5334002"/>
            <a:ext cx="1034143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exp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12" idx="2"/>
            <a:endCxn id="28" idx="0"/>
          </p:cNvCxnSpPr>
          <p:nvPr/>
        </p:nvCxnSpPr>
        <p:spPr>
          <a:xfrm>
            <a:off x="5889174" y="5018317"/>
            <a:ext cx="10" cy="31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1971" y="207860"/>
            <a:ext cx="6473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Lobby Scene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409" y="1428067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724" y="4551134"/>
            <a:ext cx="3167743" cy="1631951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4255" y="4682900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1533" y="5412128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7778" y="4682900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05056" y="5412128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Lobby</a:t>
            </a:r>
            <a:endParaRPr lang="ko-KR" altLang="en-US" i="1" dirty="0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87553" y="259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03204" y="590274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60556" y="4420259"/>
          <a:ext cx="687842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플레이어 정보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이름</a:t>
                      </a:r>
                      <a:r>
                        <a:rPr lang="en-US" altLang="ko-KR" sz="1100" dirty="0" smtClean="0"/>
                        <a:t>(lv.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포함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속성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hp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공격력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방어력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5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 영역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상점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던전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모험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필드</a:t>
                      </a:r>
                      <a:r>
                        <a:rPr lang="en-US" altLang="ko-KR" sz="1100" dirty="0" smtClean="0"/>
                        <a:t>)/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1971" y="207860"/>
            <a:ext cx="6473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Shop Scene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409" y="1428067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2862404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724" y="4551134"/>
            <a:ext cx="3167743" cy="1631951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3249130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4255" y="4682900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1533" y="5412128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7778" y="4682900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05056" y="5412128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024" y="2885164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Item Name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Shop</a:t>
            </a:r>
            <a:endParaRPr lang="ko-KR" altLang="en-US" i="1" dirty="0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87553" y="4020615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03204" y="590274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4115"/>
              </p:ext>
            </p:extLst>
          </p:nvPr>
        </p:nvGraphicFramePr>
        <p:xfrm>
          <a:off x="4901971" y="4243728"/>
          <a:ext cx="687842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NPC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영역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이름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이미지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대사 창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2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상품 영역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속성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 영역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구매하기 </a:t>
                      </a:r>
                      <a:r>
                        <a:rPr lang="en-US" altLang="ko-KR" sz="1100" baseline="0" dirty="0" smtClean="0"/>
                        <a:t> / </a:t>
                      </a:r>
                      <a:r>
                        <a:rPr lang="ko-KR" altLang="en-US" sz="1100" baseline="0" dirty="0" smtClean="0"/>
                        <a:t>나가기</a:t>
                      </a:r>
                      <a:r>
                        <a:rPr lang="en-US" altLang="ko-KR" sz="1100" baseline="0" dirty="0" smtClean="0"/>
                        <a:t> / </a:t>
                      </a:r>
                      <a:r>
                        <a:rPr lang="ko-KR" altLang="en-US" sz="1100" baseline="0" dirty="0" smtClean="0"/>
                        <a:t>이전 페이지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다음 페이지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233864" y="1836491"/>
            <a:ext cx="1578171" cy="788627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89999" y="327253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79458" y="3567183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9999" y="3861827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1533" y="141290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NPC Name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21389" y="2418835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901971" y="1560555"/>
            <a:ext cx="6885220" cy="199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상품 </a:t>
            </a:r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 HP / MP </a:t>
            </a:r>
            <a:r>
              <a:rPr lang="ko-KR" altLang="en-US" sz="1200" dirty="0" err="1" smtClean="0">
                <a:solidFill>
                  <a:schemeClr val="tx2">
                    <a:lumMod val="50000"/>
                  </a:schemeClr>
                </a:solidFill>
              </a:rPr>
              <a:t>포션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 아이템 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1971" y="207860"/>
            <a:ext cx="6473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Battle Scene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409" y="1428067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전투 방식 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:  </a:t>
            </a:r>
          </a:p>
          <a:p>
            <a:pPr lvl="1"/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1:1 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턴 제 </a:t>
            </a:r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플레이어 선공</a:t>
            </a:r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전투 조작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endParaRPr lang="en-US" altLang="ko-KR" sz="16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공격 </a:t>
            </a:r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일반 공격 </a:t>
            </a:r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스킬 공격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아이템 사용 </a:t>
            </a:r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힐 </a:t>
            </a:r>
            <a:r>
              <a:rPr lang="ko-KR" altLang="en-US" sz="1200" dirty="0" err="1" smtClean="0">
                <a:solidFill>
                  <a:schemeClr val="tx2">
                    <a:lumMod val="50000"/>
                  </a:schemeClr>
                </a:solidFill>
              </a:rPr>
              <a:t>포션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마나 </a:t>
            </a:r>
            <a:r>
              <a:rPr lang="ko-KR" altLang="en-US" sz="1200" dirty="0" err="1" smtClean="0">
                <a:solidFill>
                  <a:schemeClr val="tx2">
                    <a:lumMod val="50000"/>
                  </a:schemeClr>
                </a:solidFill>
              </a:rPr>
              <a:t>포션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1724" y="3004643"/>
            <a:ext cx="3167743" cy="126614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724" y="4551134"/>
            <a:ext cx="3167743" cy="1631951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4255" y="4682900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1533" y="5412128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7778" y="4682900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05056" y="5412128"/>
            <a:ext cx="140697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2">
                    <a:lumMod val="50000"/>
                  </a:schemeClr>
                </a:solidFill>
              </a:rPr>
              <a:t>Input </a:t>
            </a:r>
            <a:r>
              <a:rPr lang="en-US" altLang="ko-KR" sz="1100" i="1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ko-KR" altLang="en-US" sz="11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676" y="300129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92861" y="3319417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9501" y="3311620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960" y="3606264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9501" y="3900908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System message</a:t>
            </a:r>
            <a:endParaRPr lang="ko-KR" altLang="en-US" i="1" dirty="0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87553" y="259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887552" y="4026952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03204" y="590274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81542"/>
              </p:ext>
            </p:extLst>
          </p:nvPr>
        </p:nvGraphicFramePr>
        <p:xfrm>
          <a:off x="4960556" y="4420259"/>
          <a:ext cx="68784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턴 동작 시스템 메시지 출력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Ex: </a:t>
                      </a:r>
                      <a:r>
                        <a:rPr lang="ko-KR" altLang="en-US" sz="1100" dirty="0" err="1" smtClean="0"/>
                        <a:t>슬라임이</a:t>
                      </a:r>
                      <a:r>
                        <a:rPr lang="ko-KR" altLang="en-US" sz="1100" dirty="0" smtClean="0"/>
                        <a:t> 공격을 했습니다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몬스터 정보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이름</a:t>
                      </a:r>
                      <a:r>
                        <a:rPr lang="en-US" altLang="ko-KR" sz="1100" dirty="0" smtClean="0"/>
                        <a:t>(lv.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포함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속성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hp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공격력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방어력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플레이어 정보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이름</a:t>
                      </a:r>
                      <a:r>
                        <a:rPr lang="en-US" altLang="ko-KR" sz="1100" dirty="0" smtClean="0"/>
                        <a:t>(lv.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포함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속성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hp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공격력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방어력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5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버튼 영역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전투 조작 버튼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공격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선택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아이템 선택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8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264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TEXT RPG </vt:lpstr>
      <vt:lpstr>Concept</vt:lpstr>
      <vt:lpstr>Flow</vt:lpstr>
      <vt:lpstr>PowerPoint 프레젠테이션</vt:lpstr>
      <vt:lpstr>Lobby Scene</vt:lpstr>
      <vt:lpstr>Shop Scene</vt:lpstr>
      <vt:lpstr>Battle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RPG</dc:title>
  <dc:creator>KGA_22</dc:creator>
  <cp:lastModifiedBy>KGA_22</cp:lastModifiedBy>
  <cp:revision>15</cp:revision>
  <dcterms:created xsi:type="dcterms:W3CDTF">2023-01-05T07:12:34Z</dcterms:created>
  <dcterms:modified xsi:type="dcterms:W3CDTF">2023-01-05T08:41:51Z</dcterms:modified>
</cp:coreProperties>
</file>