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2" r:id="rId5"/>
    <p:sldId id="270" r:id="rId6"/>
    <p:sldId id="263" r:id="rId7"/>
    <p:sldId id="267" r:id="rId8"/>
    <p:sldId id="268" r:id="rId9"/>
    <p:sldId id="265" r:id="rId10"/>
    <p:sldId id="269" r:id="rId11"/>
    <p:sldId id="273" r:id="rId12"/>
    <p:sldId id="264" r:id="rId13"/>
    <p:sldId id="259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903163"/>
    <a:srgbClr val="66B1CE"/>
    <a:srgbClr val="40619D"/>
    <a:srgbClr val="849ECD"/>
    <a:srgbClr val="B2324B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>
        <p:scale>
          <a:sx n="66" d="100"/>
          <a:sy n="66" d="100"/>
        </p:scale>
        <p:origin x="80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1ED02-69D9-45BF-967D-0159E04B5A90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CA3378B4-B6A0-496D-A302-98A6187F407F}">
      <dgm:prSet phldrT="[텍스트]" custT="1"/>
      <dgm:spPr/>
      <dgm:t>
        <a:bodyPr/>
        <a:lstStyle/>
        <a:p>
          <a:pPr latinLnBrk="1"/>
          <a:r>
            <a:rPr lang="en-US" altLang="ko-KR" sz="1100" b="1" dirty="0" smtClean="0"/>
            <a:t>Simulation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9D89FB4-B220-46F0-81E2-0E40BF5638A1}" type="parTrans" cxnId="{84E85058-D746-4027-B6D4-053039E67B9E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F68F68A-ED2B-4DBE-A459-E34B841E21F5}" type="sibTrans" cxnId="{84E85058-D746-4027-B6D4-053039E67B9E}">
      <dgm:prSet custT="1"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9FDE76D-9524-4560-9255-16FD7B55E75F}">
      <dgm:prSet phldrT="[텍스트]" custT="1"/>
      <dgm:spPr/>
      <dgm:t>
        <a:bodyPr/>
        <a:lstStyle/>
        <a:p>
          <a:pPr latinLnBrk="1"/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농장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C73E0A3-3AC5-4680-99BD-97C9C534C917}" type="parTrans" cxnId="{4D07D412-22B7-44CD-9DAB-84873CAB74E9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B291EA7-E89A-4A37-9A79-1E84D7456FBC}" type="sibTrans" cxnId="{4D07D412-22B7-44CD-9DAB-84873CAB74E9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469B8F2-0AC5-4755-8A49-B41317498361}">
      <dgm:prSet phldrT="[텍스트]" custT="1"/>
      <dgm:spPr/>
      <dgm:t>
        <a:bodyPr/>
        <a:lstStyle/>
        <a:p>
          <a:pPr latinLnBrk="1"/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채집 </a:t>
          </a:r>
          <a:r>
            <a: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/ </a:t>
          </a:r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채광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9DE94D6-6C57-4AED-9BFC-7FF76DFB3626}" type="parTrans" cxnId="{CA000432-3357-49D3-9740-5ABE74E1A3E8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27B221E-CEDD-4109-AC29-2CF5E99E1E83}" type="sibTrans" cxnId="{CA000432-3357-49D3-9740-5ABE74E1A3E8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FA0894-3770-4FF9-A9F5-46662F09D280}">
      <dgm:prSet phldrT="[텍스트]" custT="1"/>
      <dgm:spPr/>
      <dgm:t>
        <a:bodyPr/>
        <a:lstStyle/>
        <a:p>
          <a:pPr latinLnBrk="1"/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낚시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4A0DFEB-5872-4433-B852-17C42EF77F8F}" type="parTrans" cxnId="{A0F421B5-5B2F-486F-AA3E-A56DFE6B3A48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DF5755A-6C7E-4469-98F0-E4292C4E7E46}" type="sibTrans" cxnId="{A0F421B5-5B2F-486F-AA3E-A56DFE6B3A48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436469C-16D1-40F0-9485-D41F87B4BD2B}">
      <dgm:prSet phldrT="[텍스트]" custT="1"/>
      <dgm:spPr/>
      <dgm:t>
        <a:bodyPr/>
        <a:lstStyle/>
        <a:p>
          <a:pPr latinLnBrk="1"/>
          <a:r>
            <a:rPr lang="en-US" altLang="ko-KR" sz="1100" b="1" dirty="0" smtClean="0"/>
            <a:t>Adventure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61FC000-48CB-4C1F-A43B-5779B1903870}" type="parTrans" cxnId="{E6DA0159-909C-4CB0-9221-A691613C06FA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CBD8510-35AF-4650-9750-3B87F21AA42B}" type="sibTrans" cxnId="{E6DA0159-909C-4CB0-9221-A691613C06FA}">
      <dgm:prSet custT="1"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FD2D195-FF43-492D-B3A7-9B285B533642}">
      <dgm:prSet phldrT="[텍스트]" custT="1"/>
      <dgm:spPr/>
      <dgm:t>
        <a:bodyPr/>
        <a:lstStyle/>
        <a:p>
          <a:pPr latinLnBrk="1"/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사냥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79A479E-A8D9-470E-BD22-203C64A793BA}" type="parTrans" cxnId="{B1E1A2A9-4BCF-4BE0-B9AB-3B1A2F8629B9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1B04D16-72A3-4C14-AD89-F40BD08A5CFF}" type="sibTrans" cxnId="{B1E1A2A9-4BCF-4BE0-B9AB-3B1A2F8629B9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6F76ED9-4E40-498C-B3DC-0706266A31BA}">
      <dgm:prSet phldrT="[텍스트]" custT="1"/>
      <dgm:spPr/>
      <dgm:t>
        <a:bodyPr/>
        <a:lstStyle/>
        <a:p>
          <a:pPr latinLnBrk="1"/>
          <a:r>
            <a: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2D</a:t>
          </a:r>
          <a:endParaRPr lang="ko-KR" altLang="en-US" sz="11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FDAA7BD-88FF-43BD-95D5-2FA5BB8E5FE7}" type="parTrans" cxnId="{976A7E01-7C9E-44F9-8958-E47652EE9023}">
      <dgm:prSet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19A2F1D-1A45-4FBC-82ED-681C4728A499}" type="sibTrans" cxnId="{976A7E01-7C9E-44F9-8958-E47652EE9023}">
      <dgm:prSet custT="1"/>
      <dgm:spPr/>
      <dgm:t>
        <a:bodyPr/>
        <a:lstStyle/>
        <a:p>
          <a:pPr latinLnBrk="1"/>
          <a:endParaRPr lang="ko-KR" altLang="en-US" sz="11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2FAA1B6-DFA2-4E45-B9F9-3A1C9F70F7BA}">
      <dgm:prSet phldrT="[텍스트]" custT="1"/>
      <dgm:spPr/>
      <dgm:t>
        <a:bodyPr/>
        <a:lstStyle/>
        <a:p>
          <a:pPr latinLnBrk="1"/>
          <a:r>
            <a: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Tile map</a:t>
          </a:r>
          <a:endParaRPr lang="ko-KR" altLang="en-US" sz="11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C814006-0059-4C82-9AFD-6C8F85D6B872}" type="parTrans" cxnId="{0EA57598-064A-4536-97D5-7036C2DF9CEF}">
      <dgm:prSet/>
      <dgm:spPr/>
      <dgm:t>
        <a:bodyPr/>
        <a:lstStyle/>
        <a:p>
          <a:pPr latinLnBrk="1"/>
          <a:endParaRPr lang="ko-KR" altLang="en-US"/>
        </a:p>
      </dgm:t>
    </dgm:pt>
    <dgm:pt modelId="{E86457BC-19A5-4A29-832A-0571F7EC263C}" type="sibTrans" cxnId="{0EA57598-064A-4536-97D5-7036C2DF9CEF}">
      <dgm:prSet/>
      <dgm:spPr/>
      <dgm:t>
        <a:bodyPr/>
        <a:lstStyle/>
        <a:p>
          <a:pPr latinLnBrk="1"/>
          <a:endParaRPr lang="ko-KR" altLang="en-US"/>
        </a:p>
      </dgm:t>
    </dgm:pt>
    <dgm:pt modelId="{D294F077-E05D-454F-9CE6-2A7C73F3DAAC}" type="pres">
      <dgm:prSet presAssocID="{BE31ED02-69D9-45BF-967D-0159E04B5A9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C91468-2027-4586-A4E8-0EC3FFA937DA}" type="pres">
      <dgm:prSet presAssocID="{36F76ED9-4E40-498C-B3DC-0706266A31BA}" presName="vertOne" presStyleCnt="0"/>
      <dgm:spPr/>
    </dgm:pt>
    <dgm:pt modelId="{C875F120-4098-4122-9F55-D389FD002BFC}" type="pres">
      <dgm:prSet presAssocID="{36F76ED9-4E40-498C-B3DC-0706266A31BA}" presName="txOne" presStyleLbl="node0" presStyleIdx="0" presStyleCnt="3" custLinFactNeighborX="-7938" custLinFactNeighborY="-240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BA16EE-447D-4852-B056-92B805BCF8BA}" type="pres">
      <dgm:prSet presAssocID="{36F76ED9-4E40-498C-B3DC-0706266A31BA}" presName="parTransOne" presStyleCnt="0"/>
      <dgm:spPr/>
    </dgm:pt>
    <dgm:pt modelId="{66430C01-67D9-4BA3-AAE4-731A5533C123}" type="pres">
      <dgm:prSet presAssocID="{36F76ED9-4E40-498C-B3DC-0706266A31BA}" presName="horzOne" presStyleCnt="0"/>
      <dgm:spPr/>
    </dgm:pt>
    <dgm:pt modelId="{7E2BE6BF-423F-46C4-8BA7-631F56E58015}" type="pres">
      <dgm:prSet presAssocID="{C2FAA1B6-DFA2-4E45-B9F9-3A1C9F70F7BA}" presName="vertTwo" presStyleCnt="0"/>
      <dgm:spPr/>
    </dgm:pt>
    <dgm:pt modelId="{27204236-E1DC-49CB-9459-4F57D49E2880}" type="pres">
      <dgm:prSet presAssocID="{C2FAA1B6-DFA2-4E45-B9F9-3A1C9F70F7BA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64CE51-9473-4CAB-9898-C178A35951BB}" type="pres">
      <dgm:prSet presAssocID="{C2FAA1B6-DFA2-4E45-B9F9-3A1C9F70F7BA}" presName="horzTwo" presStyleCnt="0"/>
      <dgm:spPr/>
    </dgm:pt>
    <dgm:pt modelId="{AC1CA368-2F6C-4230-BB0B-56B8F0E7E33D}" type="pres">
      <dgm:prSet presAssocID="{619A2F1D-1A45-4FBC-82ED-681C4728A499}" presName="sibSpaceOne" presStyleCnt="0"/>
      <dgm:spPr/>
    </dgm:pt>
    <dgm:pt modelId="{E42DF11B-39DB-4513-85F3-9BC01B572E66}" type="pres">
      <dgm:prSet presAssocID="{CA3378B4-B6A0-496D-A302-98A6187F407F}" presName="vertOne" presStyleCnt="0"/>
      <dgm:spPr/>
    </dgm:pt>
    <dgm:pt modelId="{155D7099-E325-4DB6-B51F-932216E7C181}" type="pres">
      <dgm:prSet presAssocID="{CA3378B4-B6A0-496D-A302-98A6187F407F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1A330F-F11A-469D-9628-C9D9564D116C}" type="pres">
      <dgm:prSet presAssocID="{CA3378B4-B6A0-496D-A302-98A6187F407F}" presName="parTransOne" presStyleCnt="0"/>
      <dgm:spPr/>
    </dgm:pt>
    <dgm:pt modelId="{8F0A42C6-5F8E-4038-8FB6-6B6DECC2E858}" type="pres">
      <dgm:prSet presAssocID="{CA3378B4-B6A0-496D-A302-98A6187F407F}" presName="horzOne" presStyleCnt="0"/>
      <dgm:spPr/>
    </dgm:pt>
    <dgm:pt modelId="{713278F8-BBA7-499E-BF82-87EFB813AA0B}" type="pres">
      <dgm:prSet presAssocID="{49FDE76D-9524-4560-9255-16FD7B55E75F}" presName="vertTwo" presStyleCnt="0"/>
      <dgm:spPr/>
    </dgm:pt>
    <dgm:pt modelId="{C4B4D0CB-A415-4340-AEF0-B84D004DBDB3}" type="pres">
      <dgm:prSet presAssocID="{49FDE76D-9524-4560-9255-16FD7B55E75F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118195-CDCD-4380-B834-077890573A32}" type="pres">
      <dgm:prSet presAssocID="{49FDE76D-9524-4560-9255-16FD7B55E75F}" presName="horzTwo" presStyleCnt="0"/>
      <dgm:spPr/>
    </dgm:pt>
    <dgm:pt modelId="{69370B1E-D679-43E5-BC90-DEE1ADA99341}" type="pres">
      <dgm:prSet presAssocID="{8B291EA7-E89A-4A37-9A79-1E84D7456FBC}" presName="sibSpaceTwo" presStyleCnt="0"/>
      <dgm:spPr/>
    </dgm:pt>
    <dgm:pt modelId="{AD2C66E1-DD4D-4F4F-8BD7-F15C01AFF575}" type="pres">
      <dgm:prSet presAssocID="{7469B8F2-0AC5-4755-8A49-B41317498361}" presName="vertTwo" presStyleCnt="0"/>
      <dgm:spPr/>
    </dgm:pt>
    <dgm:pt modelId="{2B27DB08-5E8E-4630-A3A2-3BEA1FCE4C5E}" type="pres">
      <dgm:prSet presAssocID="{7469B8F2-0AC5-4755-8A49-B41317498361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922F77-BA09-457C-A4FE-873601E90204}" type="pres">
      <dgm:prSet presAssocID="{7469B8F2-0AC5-4755-8A49-B41317498361}" presName="horzTwo" presStyleCnt="0"/>
      <dgm:spPr/>
    </dgm:pt>
    <dgm:pt modelId="{1DADD437-1595-4457-AE04-368A38FCF7A2}" type="pres">
      <dgm:prSet presAssocID="{927B221E-CEDD-4109-AC29-2CF5E99E1E83}" presName="sibSpaceTwo" presStyleCnt="0"/>
      <dgm:spPr/>
    </dgm:pt>
    <dgm:pt modelId="{CE102A88-7247-47A3-B718-2416DD3DC607}" type="pres">
      <dgm:prSet presAssocID="{32FA0894-3770-4FF9-A9F5-46662F09D280}" presName="vertTwo" presStyleCnt="0"/>
      <dgm:spPr/>
    </dgm:pt>
    <dgm:pt modelId="{F34A56EE-8834-4D7F-A2B0-A571E9D14165}" type="pres">
      <dgm:prSet presAssocID="{32FA0894-3770-4FF9-A9F5-46662F09D280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72D86E-381D-45CA-B94E-2F783C10B572}" type="pres">
      <dgm:prSet presAssocID="{32FA0894-3770-4FF9-A9F5-46662F09D280}" presName="horzTwo" presStyleCnt="0"/>
      <dgm:spPr/>
    </dgm:pt>
    <dgm:pt modelId="{66C36503-6BD8-4214-90FF-F3D007DFF904}" type="pres">
      <dgm:prSet presAssocID="{CF68F68A-ED2B-4DBE-A459-E34B841E21F5}" presName="sibSpaceOne" presStyleCnt="0"/>
      <dgm:spPr/>
    </dgm:pt>
    <dgm:pt modelId="{F015F0FB-4F6F-4F27-96EC-05415B83CDA9}" type="pres">
      <dgm:prSet presAssocID="{B436469C-16D1-40F0-9485-D41F87B4BD2B}" presName="vertOne" presStyleCnt="0"/>
      <dgm:spPr/>
    </dgm:pt>
    <dgm:pt modelId="{C1DCED30-4FB8-4C38-928D-427DEE5582CA}" type="pres">
      <dgm:prSet presAssocID="{B436469C-16D1-40F0-9485-D41F87B4BD2B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782DF1-2CC2-4F80-BA23-A94921F899C6}" type="pres">
      <dgm:prSet presAssocID="{B436469C-16D1-40F0-9485-D41F87B4BD2B}" presName="parTransOne" presStyleCnt="0"/>
      <dgm:spPr/>
    </dgm:pt>
    <dgm:pt modelId="{6F93F357-BCFA-46B2-A17F-33AE28753E0D}" type="pres">
      <dgm:prSet presAssocID="{B436469C-16D1-40F0-9485-D41F87B4BD2B}" presName="horzOne" presStyleCnt="0"/>
      <dgm:spPr/>
    </dgm:pt>
    <dgm:pt modelId="{D9F8EC66-E0C4-493B-9791-17BF317F4D76}" type="pres">
      <dgm:prSet presAssocID="{7FD2D195-FF43-492D-B3A7-9B285B533642}" presName="vertTwo" presStyleCnt="0"/>
      <dgm:spPr/>
    </dgm:pt>
    <dgm:pt modelId="{DCC6F60E-2FCA-4D3B-A8DC-6EC4645F692E}" type="pres">
      <dgm:prSet presAssocID="{7FD2D195-FF43-492D-B3A7-9B285B533642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4FA550-07A1-4513-96C1-1135213ACD1A}" type="pres">
      <dgm:prSet presAssocID="{7FD2D195-FF43-492D-B3A7-9B285B533642}" presName="horzTwo" presStyleCnt="0"/>
      <dgm:spPr/>
    </dgm:pt>
  </dgm:ptLst>
  <dgm:cxnLst>
    <dgm:cxn modelId="{BC06CE6C-BA13-42FC-837D-8B0DD6DD5734}" type="presOf" srcId="{49FDE76D-9524-4560-9255-16FD7B55E75F}" destId="{C4B4D0CB-A415-4340-AEF0-B84D004DBDB3}" srcOrd="0" destOrd="0" presId="urn:microsoft.com/office/officeart/2005/8/layout/hierarchy4"/>
    <dgm:cxn modelId="{CA000432-3357-49D3-9740-5ABE74E1A3E8}" srcId="{CA3378B4-B6A0-496D-A302-98A6187F407F}" destId="{7469B8F2-0AC5-4755-8A49-B41317498361}" srcOrd="1" destOrd="0" parTransId="{D9DE94D6-6C57-4AED-9BFC-7FF76DFB3626}" sibTransId="{927B221E-CEDD-4109-AC29-2CF5E99E1E83}"/>
    <dgm:cxn modelId="{976A7E01-7C9E-44F9-8958-E47652EE9023}" srcId="{BE31ED02-69D9-45BF-967D-0159E04B5A90}" destId="{36F76ED9-4E40-498C-B3DC-0706266A31BA}" srcOrd="0" destOrd="0" parTransId="{3FDAA7BD-88FF-43BD-95D5-2FA5BB8E5FE7}" sibTransId="{619A2F1D-1A45-4FBC-82ED-681C4728A499}"/>
    <dgm:cxn modelId="{956F05CD-65D8-4111-9B13-B0D59F7E2097}" type="presOf" srcId="{36F76ED9-4E40-498C-B3DC-0706266A31BA}" destId="{C875F120-4098-4122-9F55-D389FD002BFC}" srcOrd="0" destOrd="0" presId="urn:microsoft.com/office/officeart/2005/8/layout/hierarchy4"/>
    <dgm:cxn modelId="{84E85058-D746-4027-B6D4-053039E67B9E}" srcId="{BE31ED02-69D9-45BF-967D-0159E04B5A90}" destId="{CA3378B4-B6A0-496D-A302-98A6187F407F}" srcOrd="1" destOrd="0" parTransId="{19D89FB4-B220-46F0-81E2-0E40BF5638A1}" sibTransId="{CF68F68A-ED2B-4DBE-A459-E34B841E21F5}"/>
    <dgm:cxn modelId="{422858AE-C995-4805-A6D6-76911F62A19C}" type="presOf" srcId="{B436469C-16D1-40F0-9485-D41F87B4BD2B}" destId="{C1DCED30-4FB8-4C38-928D-427DEE5582CA}" srcOrd="0" destOrd="0" presId="urn:microsoft.com/office/officeart/2005/8/layout/hierarchy4"/>
    <dgm:cxn modelId="{0EA57598-064A-4536-97D5-7036C2DF9CEF}" srcId="{36F76ED9-4E40-498C-B3DC-0706266A31BA}" destId="{C2FAA1B6-DFA2-4E45-B9F9-3A1C9F70F7BA}" srcOrd="0" destOrd="0" parTransId="{CC814006-0059-4C82-9AFD-6C8F85D6B872}" sibTransId="{E86457BC-19A5-4A29-832A-0571F7EC263C}"/>
    <dgm:cxn modelId="{DA0CB28F-9050-412D-8C35-4AB3D04A8625}" type="presOf" srcId="{BE31ED02-69D9-45BF-967D-0159E04B5A90}" destId="{D294F077-E05D-454F-9CE6-2A7C73F3DAAC}" srcOrd="0" destOrd="0" presId="urn:microsoft.com/office/officeart/2005/8/layout/hierarchy4"/>
    <dgm:cxn modelId="{A0F421B5-5B2F-486F-AA3E-A56DFE6B3A48}" srcId="{CA3378B4-B6A0-496D-A302-98A6187F407F}" destId="{32FA0894-3770-4FF9-A9F5-46662F09D280}" srcOrd="2" destOrd="0" parTransId="{84A0DFEB-5872-4433-B852-17C42EF77F8F}" sibTransId="{2DF5755A-6C7E-4469-98F0-E4292C4E7E46}"/>
    <dgm:cxn modelId="{1457FA50-1F6E-47E9-BA7E-3CF6731A9EB2}" type="presOf" srcId="{7FD2D195-FF43-492D-B3A7-9B285B533642}" destId="{DCC6F60E-2FCA-4D3B-A8DC-6EC4645F692E}" srcOrd="0" destOrd="0" presId="urn:microsoft.com/office/officeart/2005/8/layout/hierarchy4"/>
    <dgm:cxn modelId="{B11A2AF5-9D56-42EC-9C38-18B10E4A38CA}" type="presOf" srcId="{32FA0894-3770-4FF9-A9F5-46662F09D280}" destId="{F34A56EE-8834-4D7F-A2B0-A571E9D14165}" srcOrd="0" destOrd="0" presId="urn:microsoft.com/office/officeart/2005/8/layout/hierarchy4"/>
    <dgm:cxn modelId="{B1E1A2A9-4BCF-4BE0-B9AB-3B1A2F8629B9}" srcId="{B436469C-16D1-40F0-9485-D41F87B4BD2B}" destId="{7FD2D195-FF43-492D-B3A7-9B285B533642}" srcOrd="0" destOrd="0" parTransId="{A79A479E-A8D9-470E-BD22-203C64A793BA}" sibTransId="{A1B04D16-72A3-4C14-AD89-F40BD08A5CFF}"/>
    <dgm:cxn modelId="{B1CC9AE9-036A-4898-ADEF-AB1B8B34FF57}" type="presOf" srcId="{7469B8F2-0AC5-4755-8A49-B41317498361}" destId="{2B27DB08-5E8E-4630-A3A2-3BEA1FCE4C5E}" srcOrd="0" destOrd="0" presId="urn:microsoft.com/office/officeart/2005/8/layout/hierarchy4"/>
    <dgm:cxn modelId="{DD50B4C9-8CF8-4DFA-BB05-8C904CA557DA}" type="presOf" srcId="{CA3378B4-B6A0-496D-A302-98A6187F407F}" destId="{155D7099-E325-4DB6-B51F-932216E7C181}" srcOrd="0" destOrd="0" presId="urn:microsoft.com/office/officeart/2005/8/layout/hierarchy4"/>
    <dgm:cxn modelId="{4D07D412-22B7-44CD-9DAB-84873CAB74E9}" srcId="{CA3378B4-B6A0-496D-A302-98A6187F407F}" destId="{49FDE76D-9524-4560-9255-16FD7B55E75F}" srcOrd="0" destOrd="0" parTransId="{9C73E0A3-3AC5-4680-99BD-97C9C534C917}" sibTransId="{8B291EA7-E89A-4A37-9A79-1E84D7456FBC}"/>
    <dgm:cxn modelId="{EED5C85E-19DE-40B9-9834-B104EE2D9F7D}" type="presOf" srcId="{C2FAA1B6-DFA2-4E45-B9F9-3A1C9F70F7BA}" destId="{27204236-E1DC-49CB-9459-4F57D49E2880}" srcOrd="0" destOrd="0" presId="urn:microsoft.com/office/officeart/2005/8/layout/hierarchy4"/>
    <dgm:cxn modelId="{E6DA0159-909C-4CB0-9221-A691613C06FA}" srcId="{BE31ED02-69D9-45BF-967D-0159E04B5A90}" destId="{B436469C-16D1-40F0-9485-D41F87B4BD2B}" srcOrd="2" destOrd="0" parTransId="{361FC000-48CB-4C1F-A43B-5779B1903870}" sibTransId="{9CBD8510-35AF-4650-9750-3B87F21AA42B}"/>
    <dgm:cxn modelId="{2CA4B946-07B1-453A-8D6B-2AF07FF94F68}" type="presParOf" srcId="{D294F077-E05D-454F-9CE6-2A7C73F3DAAC}" destId="{A4C91468-2027-4586-A4E8-0EC3FFA937DA}" srcOrd="0" destOrd="0" presId="urn:microsoft.com/office/officeart/2005/8/layout/hierarchy4"/>
    <dgm:cxn modelId="{1896B615-047D-4D8E-86AC-51A0FCCEDE15}" type="presParOf" srcId="{A4C91468-2027-4586-A4E8-0EC3FFA937DA}" destId="{C875F120-4098-4122-9F55-D389FD002BFC}" srcOrd="0" destOrd="0" presId="urn:microsoft.com/office/officeart/2005/8/layout/hierarchy4"/>
    <dgm:cxn modelId="{0EA186E7-59F6-457A-8FBC-0074EBAD932E}" type="presParOf" srcId="{A4C91468-2027-4586-A4E8-0EC3FFA937DA}" destId="{9ABA16EE-447D-4852-B056-92B805BCF8BA}" srcOrd="1" destOrd="0" presId="urn:microsoft.com/office/officeart/2005/8/layout/hierarchy4"/>
    <dgm:cxn modelId="{A2072C07-A865-402A-A2EE-6100A31048B8}" type="presParOf" srcId="{A4C91468-2027-4586-A4E8-0EC3FFA937DA}" destId="{66430C01-67D9-4BA3-AAE4-731A5533C123}" srcOrd="2" destOrd="0" presId="urn:microsoft.com/office/officeart/2005/8/layout/hierarchy4"/>
    <dgm:cxn modelId="{57ECDC3D-BCF3-43FB-A428-009D4EB940BF}" type="presParOf" srcId="{66430C01-67D9-4BA3-AAE4-731A5533C123}" destId="{7E2BE6BF-423F-46C4-8BA7-631F56E58015}" srcOrd="0" destOrd="0" presId="urn:microsoft.com/office/officeart/2005/8/layout/hierarchy4"/>
    <dgm:cxn modelId="{D18FF268-4108-4B1B-9B65-174491F80C1D}" type="presParOf" srcId="{7E2BE6BF-423F-46C4-8BA7-631F56E58015}" destId="{27204236-E1DC-49CB-9459-4F57D49E2880}" srcOrd="0" destOrd="0" presId="urn:microsoft.com/office/officeart/2005/8/layout/hierarchy4"/>
    <dgm:cxn modelId="{9958EA8D-FC2A-4409-887A-BE8E8E0D877C}" type="presParOf" srcId="{7E2BE6BF-423F-46C4-8BA7-631F56E58015}" destId="{7464CE51-9473-4CAB-9898-C178A35951BB}" srcOrd="1" destOrd="0" presId="urn:microsoft.com/office/officeart/2005/8/layout/hierarchy4"/>
    <dgm:cxn modelId="{AF51D123-9C61-4824-A3EC-56605DE5B41A}" type="presParOf" srcId="{D294F077-E05D-454F-9CE6-2A7C73F3DAAC}" destId="{AC1CA368-2F6C-4230-BB0B-56B8F0E7E33D}" srcOrd="1" destOrd="0" presId="urn:microsoft.com/office/officeart/2005/8/layout/hierarchy4"/>
    <dgm:cxn modelId="{E07D0CC3-82B4-45F0-953D-334E155BE7B1}" type="presParOf" srcId="{D294F077-E05D-454F-9CE6-2A7C73F3DAAC}" destId="{E42DF11B-39DB-4513-85F3-9BC01B572E66}" srcOrd="2" destOrd="0" presId="urn:microsoft.com/office/officeart/2005/8/layout/hierarchy4"/>
    <dgm:cxn modelId="{4E981485-B341-4654-891B-DCFAB237DA06}" type="presParOf" srcId="{E42DF11B-39DB-4513-85F3-9BC01B572E66}" destId="{155D7099-E325-4DB6-B51F-932216E7C181}" srcOrd="0" destOrd="0" presId="urn:microsoft.com/office/officeart/2005/8/layout/hierarchy4"/>
    <dgm:cxn modelId="{0D3113D7-6DDA-4ACE-A8CA-C210F48AD8F8}" type="presParOf" srcId="{E42DF11B-39DB-4513-85F3-9BC01B572E66}" destId="{321A330F-F11A-469D-9628-C9D9564D116C}" srcOrd="1" destOrd="0" presId="urn:microsoft.com/office/officeart/2005/8/layout/hierarchy4"/>
    <dgm:cxn modelId="{650A2531-AC73-4B08-9C1F-3634EF09DC69}" type="presParOf" srcId="{E42DF11B-39DB-4513-85F3-9BC01B572E66}" destId="{8F0A42C6-5F8E-4038-8FB6-6B6DECC2E858}" srcOrd="2" destOrd="0" presId="urn:microsoft.com/office/officeart/2005/8/layout/hierarchy4"/>
    <dgm:cxn modelId="{18E740A2-C0C7-4D52-8E20-C6FB23F7EEE8}" type="presParOf" srcId="{8F0A42C6-5F8E-4038-8FB6-6B6DECC2E858}" destId="{713278F8-BBA7-499E-BF82-87EFB813AA0B}" srcOrd="0" destOrd="0" presId="urn:microsoft.com/office/officeart/2005/8/layout/hierarchy4"/>
    <dgm:cxn modelId="{A3EB86C9-580B-40DC-82EA-AD37A5E0F741}" type="presParOf" srcId="{713278F8-BBA7-499E-BF82-87EFB813AA0B}" destId="{C4B4D0CB-A415-4340-AEF0-B84D004DBDB3}" srcOrd="0" destOrd="0" presId="urn:microsoft.com/office/officeart/2005/8/layout/hierarchy4"/>
    <dgm:cxn modelId="{93BCC8E5-3C83-4351-A2C0-55C477F3C5BA}" type="presParOf" srcId="{713278F8-BBA7-499E-BF82-87EFB813AA0B}" destId="{5B118195-CDCD-4380-B834-077890573A32}" srcOrd="1" destOrd="0" presId="urn:microsoft.com/office/officeart/2005/8/layout/hierarchy4"/>
    <dgm:cxn modelId="{1A9B89CF-E953-4F87-AF1E-359C20DCB7DF}" type="presParOf" srcId="{8F0A42C6-5F8E-4038-8FB6-6B6DECC2E858}" destId="{69370B1E-D679-43E5-BC90-DEE1ADA99341}" srcOrd="1" destOrd="0" presId="urn:microsoft.com/office/officeart/2005/8/layout/hierarchy4"/>
    <dgm:cxn modelId="{54BF4AA5-F6EA-43AD-B5B3-AD8F7FB5E16F}" type="presParOf" srcId="{8F0A42C6-5F8E-4038-8FB6-6B6DECC2E858}" destId="{AD2C66E1-DD4D-4F4F-8BD7-F15C01AFF575}" srcOrd="2" destOrd="0" presId="urn:microsoft.com/office/officeart/2005/8/layout/hierarchy4"/>
    <dgm:cxn modelId="{33FA666D-706A-4C42-ADFD-C1CF8C619B64}" type="presParOf" srcId="{AD2C66E1-DD4D-4F4F-8BD7-F15C01AFF575}" destId="{2B27DB08-5E8E-4630-A3A2-3BEA1FCE4C5E}" srcOrd="0" destOrd="0" presId="urn:microsoft.com/office/officeart/2005/8/layout/hierarchy4"/>
    <dgm:cxn modelId="{5FA206D4-1B4A-46A5-9994-60A275916426}" type="presParOf" srcId="{AD2C66E1-DD4D-4F4F-8BD7-F15C01AFF575}" destId="{1A922F77-BA09-457C-A4FE-873601E90204}" srcOrd="1" destOrd="0" presId="urn:microsoft.com/office/officeart/2005/8/layout/hierarchy4"/>
    <dgm:cxn modelId="{4AA07339-5386-4CE1-9774-E19DAE495BA5}" type="presParOf" srcId="{8F0A42C6-5F8E-4038-8FB6-6B6DECC2E858}" destId="{1DADD437-1595-4457-AE04-368A38FCF7A2}" srcOrd="3" destOrd="0" presId="urn:microsoft.com/office/officeart/2005/8/layout/hierarchy4"/>
    <dgm:cxn modelId="{53025EAD-C887-4B96-9D4F-670210E46AE9}" type="presParOf" srcId="{8F0A42C6-5F8E-4038-8FB6-6B6DECC2E858}" destId="{CE102A88-7247-47A3-B718-2416DD3DC607}" srcOrd="4" destOrd="0" presId="urn:microsoft.com/office/officeart/2005/8/layout/hierarchy4"/>
    <dgm:cxn modelId="{341161F9-1ECA-4991-8575-BBAFCB7BEF81}" type="presParOf" srcId="{CE102A88-7247-47A3-B718-2416DD3DC607}" destId="{F34A56EE-8834-4D7F-A2B0-A571E9D14165}" srcOrd="0" destOrd="0" presId="urn:microsoft.com/office/officeart/2005/8/layout/hierarchy4"/>
    <dgm:cxn modelId="{175F3A1D-6722-4B1D-9A7B-E9894F0C3BC7}" type="presParOf" srcId="{CE102A88-7247-47A3-B718-2416DD3DC607}" destId="{6772D86E-381D-45CA-B94E-2F783C10B572}" srcOrd="1" destOrd="0" presId="urn:microsoft.com/office/officeart/2005/8/layout/hierarchy4"/>
    <dgm:cxn modelId="{37D8073A-8131-4DCA-89F1-F2AF5BDE3C59}" type="presParOf" srcId="{D294F077-E05D-454F-9CE6-2A7C73F3DAAC}" destId="{66C36503-6BD8-4214-90FF-F3D007DFF904}" srcOrd="3" destOrd="0" presId="urn:microsoft.com/office/officeart/2005/8/layout/hierarchy4"/>
    <dgm:cxn modelId="{14CBE31D-AD08-4F8A-B2D6-AFA87551A038}" type="presParOf" srcId="{D294F077-E05D-454F-9CE6-2A7C73F3DAAC}" destId="{F015F0FB-4F6F-4F27-96EC-05415B83CDA9}" srcOrd="4" destOrd="0" presId="urn:microsoft.com/office/officeart/2005/8/layout/hierarchy4"/>
    <dgm:cxn modelId="{9656B517-3F8F-4CED-AF9D-593BC99F7132}" type="presParOf" srcId="{F015F0FB-4F6F-4F27-96EC-05415B83CDA9}" destId="{C1DCED30-4FB8-4C38-928D-427DEE5582CA}" srcOrd="0" destOrd="0" presId="urn:microsoft.com/office/officeart/2005/8/layout/hierarchy4"/>
    <dgm:cxn modelId="{BB002B22-F8F1-4C6F-8C97-A8B744BD1987}" type="presParOf" srcId="{F015F0FB-4F6F-4F27-96EC-05415B83CDA9}" destId="{CA782DF1-2CC2-4F80-BA23-A94921F899C6}" srcOrd="1" destOrd="0" presId="urn:microsoft.com/office/officeart/2005/8/layout/hierarchy4"/>
    <dgm:cxn modelId="{4F5D730E-93AA-4044-9A88-A2DD6BDBA9AB}" type="presParOf" srcId="{F015F0FB-4F6F-4F27-96EC-05415B83CDA9}" destId="{6F93F357-BCFA-46B2-A17F-33AE28753E0D}" srcOrd="2" destOrd="0" presId="urn:microsoft.com/office/officeart/2005/8/layout/hierarchy4"/>
    <dgm:cxn modelId="{8617939D-CD9E-4A09-89EF-8B0D80EF24BF}" type="presParOf" srcId="{6F93F357-BCFA-46B2-A17F-33AE28753E0D}" destId="{D9F8EC66-E0C4-493B-9791-17BF317F4D76}" srcOrd="0" destOrd="0" presId="urn:microsoft.com/office/officeart/2005/8/layout/hierarchy4"/>
    <dgm:cxn modelId="{F33AC70C-6854-4402-BEE3-7A42B5E87A2B}" type="presParOf" srcId="{D9F8EC66-E0C4-493B-9791-17BF317F4D76}" destId="{DCC6F60E-2FCA-4D3B-A8DC-6EC4645F692E}" srcOrd="0" destOrd="0" presId="urn:microsoft.com/office/officeart/2005/8/layout/hierarchy4"/>
    <dgm:cxn modelId="{01C2D315-C411-4199-9078-1023869DA827}" type="presParOf" srcId="{D9F8EC66-E0C4-493B-9791-17BF317F4D76}" destId="{9A4FA550-07A1-4513-96C1-1135213ACD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5F120-4098-4122-9F55-D389FD002BFC}">
      <dsp:nvSpPr>
        <dsp:cNvPr id="0" name=""/>
        <dsp:cNvSpPr/>
      </dsp:nvSpPr>
      <dsp:spPr>
        <a:xfrm>
          <a:off x="0" y="0"/>
          <a:ext cx="992485" cy="4073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2D</a:t>
          </a:r>
          <a:endParaRPr lang="ko-KR" altLang="en-US" sz="11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1932" y="11932"/>
        <a:ext cx="968621" cy="383513"/>
      </dsp:txXfrm>
    </dsp:sp>
    <dsp:sp modelId="{27204236-E1DC-49CB-9459-4F57D49E2880}">
      <dsp:nvSpPr>
        <dsp:cNvPr id="0" name=""/>
        <dsp:cNvSpPr/>
      </dsp:nvSpPr>
      <dsp:spPr>
        <a:xfrm>
          <a:off x="683" y="539314"/>
          <a:ext cx="992485" cy="4073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Tile map</a:t>
          </a:r>
          <a:endParaRPr lang="ko-KR" altLang="en-US" sz="11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2615" y="551246"/>
        <a:ext cx="968621" cy="383513"/>
      </dsp:txXfrm>
    </dsp:sp>
    <dsp:sp modelId="{155D7099-E325-4DB6-B51F-932216E7C181}">
      <dsp:nvSpPr>
        <dsp:cNvPr id="0" name=""/>
        <dsp:cNvSpPr/>
      </dsp:nvSpPr>
      <dsp:spPr>
        <a:xfrm>
          <a:off x="1159906" y="310"/>
          <a:ext cx="3144195" cy="4073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Simulation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171838" y="12242"/>
        <a:ext cx="3120331" cy="383513"/>
      </dsp:txXfrm>
    </dsp:sp>
    <dsp:sp modelId="{C4B4D0CB-A415-4340-AEF0-B84D004DBDB3}">
      <dsp:nvSpPr>
        <dsp:cNvPr id="0" name=""/>
        <dsp:cNvSpPr/>
      </dsp:nvSpPr>
      <dsp:spPr>
        <a:xfrm>
          <a:off x="1159906" y="539314"/>
          <a:ext cx="992485" cy="4073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농장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171838" y="551246"/>
        <a:ext cx="968621" cy="383513"/>
      </dsp:txXfrm>
    </dsp:sp>
    <dsp:sp modelId="{2B27DB08-5E8E-4630-A3A2-3BEA1FCE4C5E}">
      <dsp:nvSpPr>
        <dsp:cNvPr id="0" name=""/>
        <dsp:cNvSpPr/>
      </dsp:nvSpPr>
      <dsp:spPr>
        <a:xfrm>
          <a:off x="2235761" y="539314"/>
          <a:ext cx="992485" cy="4073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채집 </a:t>
          </a:r>
          <a:r>
            <a:rPr lang="en-US" altLang="ko-KR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/ </a:t>
          </a: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채광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47693" y="551246"/>
        <a:ext cx="968621" cy="383513"/>
      </dsp:txXfrm>
    </dsp:sp>
    <dsp:sp modelId="{F34A56EE-8834-4D7F-A2B0-A571E9D14165}">
      <dsp:nvSpPr>
        <dsp:cNvPr id="0" name=""/>
        <dsp:cNvSpPr/>
      </dsp:nvSpPr>
      <dsp:spPr>
        <a:xfrm>
          <a:off x="3311615" y="539314"/>
          <a:ext cx="992485" cy="4073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낚시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323547" y="551246"/>
        <a:ext cx="968621" cy="383513"/>
      </dsp:txXfrm>
    </dsp:sp>
    <dsp:sp modelId="{C1DCED30-4FB8-4C38-928D-427DEE5582CA}">
      <dsp:nvSpPr>
        <dsp:cNvPr id="0" name=""/>
        <dsp:cNvSpPr/>
      </dsp:nvSpPr>
      <dsp:spPr>
        <a:xfrm>
          <a:off x="4470839" y="310"/>
          <a:ext cx="992485" cy="4073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Adventure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482771" y="12242"/>
        <a:ext cx="968621" cy="383513"/>
      </dsp:txXfrm>
    </dsp:sp>
    <dsp:sp modelId="{DCC6F60E-2FCA-4D3B-A8DC-6EC4645F692E}">
      <dsp:nvSpPr>
        <dsp:cNvPr id="0" name=""/>
        <dsp:cNvSpPr/>
      </dsp:nvSpPr>
      <dsp:spPr>
        <a:xfrm>
          <a:off x="4470839" y="539314"/>
          <a:ext cx="992485" cy="4073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사냥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482771" y="551246"/>
        <a:ext cx="968621" cy="38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80DAFA-FFE5-4775-852B-050056EAF1E3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2023-02-13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A9780E-9621-4BBE-B845-C3A74363DB3E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17142BC-A7BD-4276-975D-6351998F7C8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7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16CFF5-9D21-4968-AC16-17AE98DE08B4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C869E0-2F2A-46DA-A433-F784EFFD5A34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6D73B3-1E2F-4844-8436-43D738212F5A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9C063D-59E5-4F98-9FE4-C2CB6C5BBC14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961E69-0173-4530-A95B-5383F63AE7CD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0E0A6F-D1D8-44E2-B3F6-F4C3D7E61E9B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2A04FA-6F37-494D-B6E8-3B295707268A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7B410B-C5A5-4DA5-8DDA-1750AE3EF0F0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0CB6B5-0F95-4657-8C25-207589CB44BD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D6117-3D29-4EE2-800F-7F24F39E63A6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98C93A-1869-49B7-984A-CF2788A15BA8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BA6A63-01A2-4046-8FFC-13787005DFEA}" type="datetime1">
              <a:rPr lang="ko-KR" altLang="en-US" smtClean="0"/>
              <a:pPr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81191" y="3085766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/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Portfolio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2d </a:t>
            </a:r>
            <a:r>
              <a:rPr lang="en-US" altLang="ko-KR" dirty="0" smtClean="0">
                <a:solidFill>
                  <a:srgbClr val="FFFFFF"/>
                </a:solidFill>
              </a:rPr>
              <a:t>project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581194" y="4560779"/>
            <a:ext cx="10993546" cy="59032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KIM SE EUN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0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Portfolio 2d project </a:t>
            </a:r>
            <a:r>
              <a:rPr lang="en-US" altLang="ko-KR" dirty="0"/>
              <a:t>Plan</a:t>
            </a:r>
            <a:endParaRPr lang="en-US" altLang="ko-KR" dirty="0">
              <a:solidFill>
                <a:srgbClr val="FFFE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텍스트 개체 틀 9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05122"/>
              </p:ext>
            </p:extLst>
          </p:nvPr>
        </p:nvGraphicFramePr>
        <p:xfrm>
          <a:off x="482598" y="1911438"/>
          <a:ext cx="11264904" cy="470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272">
                  <a:extLst>
                    <a:ext uri="{9D8B030D-6E8A-4147-A177-3AD203B41FA5}">
                      <a16:colId xmlns:a16="http://schemas.microsoft.com/office/drawing/2014/main" val="934064701"/>
                    </a:ext>
                  </a:extLst>
                </a:gridCol>
                <a:gridCol w="1609272">
                  <a:extLst>
                    <a:ext uri="{9D8B030D-6E8A-4147-A177-3AD203B41FA5}">
                      <a16:colId xmlns:a16="http://schemas.microsoft.com/office/drawing/2014/main" val="873165232"/>
                    </a:ext>
                  </a:extLst>
                </a:gridCol>
                <a:gridCol w="1609272">
                  <a:extLst>
                    <a:ext uri="{9D8B030D-6E8A-4147-A177-3AD203B41FA5}">
                      <a16:colId xmlns:a16="http://schemas.microsoft.com/office/drawing/2014/main" val="4182143733"/>
                    </a:ext>
                  </a:extLst>
                </a:gridCol>
                <a:gridCol w="1609272">
                  <a:extLst>
                    <a:ext uri="{9D8B030D-6E8A-4147-A177-3AD203B41FA5}">
                      <a16:colId xmlns:a16="http://schemas.microsoft.com/office/drawing/2014/main" val="2689227512"/>
                    </a:ext>
                  </a:extLst>
                </a:gridCol>
                <a:gridCol w="1609272">
                  <a:extLst>
                    <a:ext uri="{9D8B030D-6E8A-4147-A177-3AD203B41FA5}">
                      <a16:colId xmlns:a16="http://schemas.microsoft.com/office/drawing/2014/main" val="1590622217"/>
                    </a:ext>
                  </a:extLst>
                </a:gridCol>
                <a:gridCol w="1609272">
                  <a:extLst>
                    <a:ext uri="{9D8B030D-6E8A-4147-A177-3AD203B41FA5}">
                      <a16:colId xmlns:a16="http://schemas.microsoft.com/office/drawing/2014/main" val="4243404698"/>
                    </a:ext>
                  </a:extLst>
                </a:gridCol>
                <a:gridCol w="1609272">
                  <a:extLst>
                    <a:ext uri="{9D8B030D-6E8A-4147-A177-3AD203B41FA5}">
                      <a16:colId xmlns:a16="http://schemas.microsoft.com/office/drawing/2014/main" val="3263563674"/>
                    </a:ext>
                  </a:extLst>
                </a:gridCol>
              </a:tblGrid>
              <a:tr h="423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03587"/>
                  </a:ext>
                </a:extLst>
              </a:tr>
              <a:tr h="413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30210"/>
                  </a:ext>
                </a:extLst>
              </a:tr>
              <a:tr h="1031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7515"/>
                  </a:ext>
                </a:extLst>
              </a:tr>
              <a:tr h="351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33"/>
                  </a:ext>
                </a:extLst>
              </a:tr>
              <a:tr h="1031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0397"/>
                  </a:ext>
                </a:extLst>
              </a:tr>
              <a:tr h="410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52584"/>
                  </a:ext>
                </a:extLst>
              </a:tr>
              <a:tr h="1031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27660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139804" y="2853867"/>
            <a:ext cx="5197496" cy="360000"/>
            <a:chOff x="221891" y="2264754"/>
            <a:chExt cx="1134232" cy="617660"/>
          </a:xfrm>
        </p:grpSpPr>
        <p:sp>
          <p:nvSpPr>
            <p:cNvPr id="25" name="오각형 24"/>
            <p:cNvSpPr/>
            <p:nvPr/>
          </p:nvSpPr>
          <p:spPr>
            <a:xfrm>
              <a:off x="221891" y="2264754"/>
              <a:ext cx="1134232" cy="617660"/>
            </a:xfrm>
            <a:prstGeom prst="homePlate">
              <a:avLst>
                <a:gd name="adj" fmla="val 4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오각형 4"/>
            <p:cNvSpPr txBox="1"/>
            <p:nvPr/>
          </p:nvSpPr>
          <p:spPr>
            <a:xfrm>
              <a:off x="221891" y="2264754"/>
              <a:ext cx="1010700" cy="617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</a:t>
              </a:r>
              <a:endParaRPr lang="ko-KR" altLang="en-US" sz="1400" b="1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20000" y="2848763"/>
            <a:ext cx="3677236" cy="360000"/>
            <a:chOff x="1797214" y="2264754"/>
            <a:chExt cx="1134232" cy="617660"/>
          </a:xfrm>
        </p:grpSpPr>
        <p:sp>
          <p:nvSpPr>
            <p:cNvPr id="23" name="육각형 22"/>
            <p:cNvSpPr/>
            <p:nvPr/>
          </p:nvSpPr>
          <p:spPr>
            <a:xfrm>
              <a:off x="1797214" y="2264754"/>
              <a:ext cx="1134232" cy="617660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육각형 6"/>
            <p:cNvSpPr txBox="1"/>
            <p:nvPr/>
          </p:nvSpPr>
          <p:spPr>
            <a:xfrm>
              <a:off x="1974088" y="2361073"/>
              <a:ext cx="780484" cy="4250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rtlCol="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 Action</a:t>
              </a:r>
              <a:endParaRPr lang="ko-KR" altLang="en-US" sz="1400" b="1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356100" y="4265074"/>
            <a:ext cx="3707606" cy="360000"/>
            <a:chOff x="4947858" y="2264754"/>
            <a:chExt cx="1134232" cy="617660"/>
          </a:xfrm>
        </p:grpSpPr>
        <p:sp>
          <p:nvSpPr>
            <p:cNvPr id="18" name="육각형 17"/>
            <p:cNvSpPr/>
            <p:nvPr/>
          </p:nvSpPr>
          <p:spPr>
            <a:xfrm>
              <a:off x="4947858" y="2264754"/>
              <a:ext cx="1134232" cy="617660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육각형 10"/>
            <p:cNvSpPr txBox="1"/>
            <p:nvPr/>
          </p:nvSpPr>
          <p:spPr>
            <a:xfrm>
              <a:off x="5124732" y="2361073"/>
              <a:ext cx="780484" cy="4250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rtlCol="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Inventory</a:t>
              </a:r>
              <a:endParaRPr lang="en-US" altLang="ko-KR" sz="1400" b="1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972739" y="4265074"/>
            <a:ext cx="2324497" cy="360000"/>
            <a:chOff x="6523181" y="2264754"/>
            <a:chExt cx="1134232" cy="617660"/>
          </a:xfrm>
        </p:grpSpPr>
        <p:sp>
          <p:nvSpPr>
            <p:cNvPr id="16" name="육각형 15"/>
            <p:cNvSpPr/>
            <p:nvPr/>
          </p:nvSpPr>
          <p:spPr>
            <a:xfrm>
              <a:off x="6523181" y="2264754"/>
              <a:ext cx="1134232" cy="617660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육각형 12"/>
            <p:cNvSpPr txBox="1"/>
            <p:nvPr/>
          </p:nvSpPr>
          <p:spPr>
            <a:xfrm>
              <a:off x="6700055" y="2361073"/>
              <a:ext cx="780484" cy="4250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rtlCol="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Quest</a:t>
              </a:r>
              <a:endParaRPr lang="en-US" altLang="ko-KR" sz="1400" b="1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51802" y="5646811"/>
            <a:ext cx="2238199" cy="360000"/>
            <a:chOff x="8098503" y="2264754"/>
            <a:chExt cx="1134232" cy="617660"/>
          </a:xfrm>
        </p:grpSpPr>
        <p:sp>
          <p:nvSpPr>
            <p:cNvPr id="14" name="육각형 13"/>
            <p:cNvSpPr/>
            <p:nvPr/>
          </p:nvSpPr>
          <p:spPr>
            <a:xfrm>
              <a:off x="8098503" y="2264754"/>
              <a:ext cx="1134232" cy="617660"/>
            </a:xfrm>
            <a:prstGeom prst="hexagon">
              <a:avLst>
                <a:gd name="adj" fmla="val 40000"/>
                <a:gd name="vf" fmla="val 11547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육각형 14"/>
            <p:cNvSpPr txBox="1"/>
            <p:nvPr/>
          </p:nvSpPr>
          <p:spPr>
            <a:xfrm>
              <a:off x="8275377" y="2361073"/>
              <a:ext cx="780484" cy="4250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rtlCol="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Shop</a:t>
              </a:r>
              <a:endParaRPr lang="en-US" altLang="ko-KR" sz="1400" b="1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56099" y="5664470"/>
            <a:ext cx="4149051" cy="360000"/>
            <a:chOff x="8304547" y="4965323"/>
            <a:chExt cx="1134232" cy="181845"/>
          </a:xfrm>
        </p:grpSpPr>
        <p:sp>
          <p:nvSpPr>
            <p:cNvPr id="12" name="오각형 11"/>
            <p:cNvSpPr/>
            <p:nvPr/>
          </p:nvSpPr>
          <p:spPr>
            <a:xfrm rot="10800000">
              <a:off x="8304547" y="4965323"/>
              <a:ext cx="1134232" cy="181845"/>
            </a:xfrm>
            <a:prstGeom prst="homePlate">
              <a:avLst>
                <a:gd name="adj" fmla="val 40000"/>
              </a:avLst>
            </a:prstGeom>
            <a:solidFill>
              <a:srgbClr val="969FA7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13" name="오각형 16"/>
            <p:cNvSpPr txBox="1"/>
            <p:nvPr/>
          </p:nvSpPr>
          <p:spPr>
            <a:xfrm rot="21600000">
              <a:off x="8340916" y="4965323"/>
              <a:ext cx="1097863" cy="181845"/>
            </a:xfrm>
            <a:prstGeom prst="rect">
              <a:avLst/>
            </a:prstGeom>
            <a:solidFill>
              <a:srgbClr val="969FA7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rtlCol="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Polishing</a:t>
              </a:r>
              <a:endParaRPr lang="en-US" altLang="ko-KR" sz="1400" b="1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139804" y="4563439"/>
            <a:ext cx="1628261" cy="622775"/>
            <a:chOff x="1139804" y="4563439"/>
            <a:chExt cx="1628261" cy="622775"/>
          </a:xfrm>
        </p:grpSpPr>
        <p:sp>
          <p:nvSpPr>
            <p:cNvPr id="51" name="직사각형 50"/>
            <p:cNvSpPr/>
            <p:nvPr/>
          </p:nvSpPr>
          <p:spPr>
            <a:xfrm>
              <a:off x="1192743" y="4563439"/>
              <a:ext cx="1575322" cy="62277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TextBox 51"/>
            <p:cNvSpPr txBox="1"/>
            <p:nvPr/>
          </p:nvSpPr>
          <p:spPr>
            <a:xfrm>
              <a:off x="1139804" y="4790956"/>
              <a:ext cx="1575322" cy="384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7790" rIns="0" bIns="97790" numCol="1" spcCol="1270" rtlCol="0" anchor="b" anchorCtr="1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1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Battle &amp; interaction</a:t>
              </a:r>
              <a:endParaRPr lang="en-US" altLang="ko-KR" sz="11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선 연결선 48"/>
          <p:cNvSpPr/>
          <p:nvPr/>
        </p:nvSpPr>
        <p:spPr>
          <a:xfrm flipV="1">
            <a:off x="1981200" y="4625073"/>
            <a:ext cx="0" cy="165882"/>
          </a:xfrm>
          <a:prstGeom prst="line">
            <a:avLst/>
          </a:prstGeom>
          <a:ln>
            <a:solidFill>
              <a:srgbClr val="849ECD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직사각형 49"/>
          <p:cNvSpPr/>
          <p:nvPr/>
        </p:nvSpPr>
        <p:spPr>
          <a:xfrm>
            <a:off x="1928932" y="4785546"/>
            <a:ext cx="102943" cy="102943"/>
          </a:xfrm>
          <a:prstGeom prst="rect">
            <a:avLst/>
          </a:prstGeom>
          <a:solidFill>
            <a:srgbClr val="849EC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1" name="그룹 100"/>
          <p:cNvGrpSpPr/>
          <p:nvPr/>
        </p:nvGrpSpPr>
        <p:grpSpPr>
          <a:xfrm>
            <a:off x="6204680" y="3287025"/>
            <a:ext cx="4142668" cy="721948"/>
            <a:chOff x="6204680" y="3287025"/>
            <a:chExt cx="4142668" cy="721948"/>
          </a:xfrm>
        </p:grpSpPr>
        <p:sp>
          <p:nvSpPr>
            <p:cNvPr id="56" name="직사각형 55"/>
            <p:cNvSpPr/>
            <p:nvPr/>
          </p:nvSpPr>
          <p:spPr>
            <a:xfrm>
              <a:off x="6204680" y="3287025"/>
              <a:ext cx="2457311" cy="72194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TextBox 56"/>
            <p:cNvSpPr txBox="1"/>
            <p:nvPr/>
          </p:nvSpPr>
          <p:spPr>
            <a:xfrm>
              <a:off x="7890037" y="3369793"/>
              <a:ext cx="2457311" cy="2627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0" bIns="106680" numCol="1" spcCol="1270" rtlCol="0" anchor="t" anchorCtr="1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Move &amp; Filed object interaction</a:t>
              </a:r>
              <a:endParaRPr lang="ko-KR" altLang="en-US" sz="12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선 연결선 53"/>
          <p:cNvSpPr/>
          <p:nvPr/>
        </p:nvSpPr>
        <p:spPr>
          <a:xfrm>
            <a:off x="9080500" y="3174105"/>
            <a:ext cx="3175" cy="169294"/>
          </a:xfrm>
          <a:prstGeom prst="lin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0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직사각형 54"/>
          <p:cNvSpPr/>
          <p:nvPr/>
        </p:nvSpPr>
        <p:spPr>
          <a:xfrm>
            <a:off x="9031316" y="3333917"/>
            <a:ext cx="102943" cy="102943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직선 연결선 57"/>
          <p:cNvSpPr/>
          <p:nvPr/>
        </p:nvSpPr>
        <p:spPr>
          <a:xfrm flipH="1">
            <a:off x="5585500" y="6006522"/>
            <a:ext cx="2141" cy="30566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59" name="직사각형 58"/>
          <p:cNvSpPr/>
          <p:nvPr/>
        </p:nvSpPr>
        <p:spPr>
          <a:xfrm>
            <a:off x="5534029" y="6312188"/>
            <a:ext cx="102943" cy="102943"/>
          </a:xfrm>
          <a:prstGeom prst="rect">
            <a:avLst/>
          </a:prstGeom>
          <a:solidFill>
            <a:srgbClr val="969FA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0" name="그룹 99"/>
          <p:cNvGrpSpPr/>
          <p:nvPr/>
        </p:nvGrpSpPr>
        <p:grpSpPr>
          <a:xfrm>
            <a:off x="4020819" y="5950672"/>
            <a:ext cx="2741420" cy="584611"/>
            <a:chOff x="4020819" y="5950672"/>
            <a:chExt cx="2741420" cy="584611"/>
          </a:xfrm>
        </p:grpSpPr>
        <p:sp>
          <p:nvSpPr>
            <p:cNvPr id="61" name="직사각형 60"/>
            <p:cNvSpPr/>
            <p:nvPr/>
          </p:nvSpPr>
          <p:spPr>
            <a:xfrm>
              <a:off x="4020819" y="5950672"/>
              <a:ext cx="1575322" cy="4849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TextBox 61"/>
            <p:cNvSpPr txBox="1"/>
            <p:nvPr/>
          </p:nvSpPr>
          <p:spPr>
            <a:xfrm>
              <a:off x="5186917" y="6050363"/>
              <a:ext cx="1575322" cy="484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7790" rIns="0" bIns="97790" numCol="1" spcCol="1270" rtlCol="0" anchor="b" anchorCtr="1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1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Bug fix </a:t>
              </a:r>
              <a:endParaRPr lang="en-US" altLang="ko-KR" sz="11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809717" y="1790064"/>
            <a:ext cx="1910409" cy="1942447"/>
            <a:chOff x="1809717" y="1790064"/>
            <a:chExt cx="1910409" cy="1942447"/>
          </a:xfrm>
        </p:grpSpPr>
        <p:sp>
          <p:nvSpPr>
            <p:cNvPr id="66" name="직사각형 65"/>
            <p:cNvSpPr/>
            <p:nvPr/>
          </p:nvSpPr>
          <p:spPr>
            <a:xfrm>
              <a:off x="2144804" y="1790064"/>
              <a:ext cx="1575322" cy="16470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TextBox 66"/>
            <p:cNvSpPr txBox="1"/>
            <p:nvPr/>
          </p:nvSpPr>
          <p:spPr>
            <a:xfrm>
              <a:off x="1809717" y="3351043"/>
              <a:ext cx="1575322" cy="381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0" bIns="106680" numCol="1" spcCol="1270" rtlCol="0" anchor="b" anchorCtr="1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Tile map</a:t>
              </a:r>
              <a:endParaRPr lang="ko-KR" altLang="en-US" sz="12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51803" y="4274011"/>
            <a:ext cx="2238199" cy="360000"/>
            <a:chOff x="3372536" y="2264754"/>
            <a:chExt cx="1134232" cy="617660"/>
          </a:xfrm>
        </p:grpSpPr>
        <p:sp>
          <p:nvSpPr>
            <p:cNvPr id="70" name="육각형 69"/>
            <p:cNvSpPr/>
            <p:nvPr/>
          </p:nvSpPr>
          <p:spPr>
            <a:xfrm>
              <a:off x="3372536" y="2264754"/>
              <a:ext cx="1134232" cy="617660"/>
            </a:xfrm>
            <a:prstGeom prst="hexagon">
              <a:avLst>
                <a:gd name="adj" fmla="val 40000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849ECD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육각형 8"/>
            <p:cNvSpPr txBox="1"/>
            <p:nvPr/>
          </p:nvSpPr>
          <p:spPr>
            <a:xfrm>
              <a:off x="3549410" y="2361073"/>
              <a:ext cx="780484" cy="4250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rtlCol="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Monster &amp; NPC</a:t>
              </a:r>
              <a:endParaRPr lang="en-US" altLang="ko-KR" sz="1400" b="1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직선 연결선 71"/>
          <p:cNvSpPr/>
          <p:nvPr/>
        </p:nvSpPr>
        <p:spPr>
          <a:xfrm flipV="1">
            <a:off x="2601225" y="3104335"/>
            <a:ext cx="0" cy="269833"/>
          </a:xfrm>
          <a:prstGeom prst="line">
            <a:avLst/>
          </a:prstGeom>
          <a:ln>
            <a:solidFill>
              <a:srgbClr val="903163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5" name="직사각형 64"/>
          <p:cNvSpPr/>
          <p:nvPr/>
        </p:nvSpPr>
        <p:spPr>
          <a:xfrm>
            <a:off x="2545907" y="3343398"/>
            <a:ext cx="102943" cy="102943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73" name="직선 연결선 72"/>
          <p:cNvCxnSpPr>
            <a:stCxn id="25" idx="3"/>
            <a:endCxn id="23" idx="3"/>
          </p:cNvCxnSpPr>
          <p:nvPr/>
        </p:nvCxnSpPr>
        <p:spPr>
          <a:xfrm flipV="1">
            <a:off x="6337300" y="3028763"/>
            <a:ext cx="1282700" cy="5104"/>
          </a:xfrm>
          <a:prstGeom prst="line">
            <a:avLst/>
          </a:prstGeom>
          <a:ln w="28575">
            <a:solidFill>
              <a:srgbClr val="9031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0"/>
          </p:cNvCxnSpPr>
          <p:nvPr/>
        </p:nvCxnSpPr>
        <p:spPr>
          <a:xfrm>
            <a:off x="11297236" y="3028763"/>
            <a:ext cx="450266" cy="0"/>
          </a:xfrm>
          <a:prstGeom prst="line">
            <a:avLst/>
          </a:prstGeom>
          <a:ln w="28575">
            <a:solidFill>
              <a:srgbClr val="B23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70" idx="3"/>
          </p:cNvCxnSpPr>
          <p:nvPr/>
        </p:nvCxnSpPr>
        <p:spPr>
          <a:xfrm flipV="1">
            <a:off x="501536" y="4454011"/>
            <a:ext cx="450267" cy="9852"/>
          </a:xfrm>
          <a:prstGeom prst="line">
            <a:avLst/>
          </a:prstGeom>
          <a:ln w="28575">
            <a:solidFill>
              <a:srgbClr val="B23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0" idx="0"/>
            <a:endCxn id="18" idx="3"/>
          </p:cNvCxnSpPr>
          <p:nvPr/>
        </p:nvCxnSpPr>
        <p:spPr>
          <a:xfrm flipV="1">
            <a:off x="3190002" y="4445074"/>
            <a:ext cx="1166098" cy="8937"/>
          </a:xfrm>
          <a:prstGeom prst="line">
            <a:avLst/>
          </a:prstGeom>
          <a:ln w="28575">
            <a:solidFill>
              <a:srgbClr val="849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8" idx="0"/>
            <a:endCxn id="16" idx="3"/>
          </p:cNvCxnSpPr>
          <p:nvPr/>
        </p:nvCxnSpPr>
        <p:spPr>
          <a:xfrm>
            <a:off x="8063706" y="4445074"/>
            <a:ext cx="909033" cy="0"/>
          </a:xfrm>
          <a:prstGeom prst="line">
            <a:avLst/>
          </a:prstGeom>
          <a:ln w="28575">
            <a:solidFill>
              <a:srgbClr val="66B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6" idx="0"/>
          </p:cNvCxnSpPr>
          <p:nvPr/>
        </p:nvCxnSpPr>
        <p:spPr>
          <a:xfrm>
            <a:off x="11297236" y="4445074"/>
            <a:ext cx="450266" cy="0"/>
          </a:xfrm>
          <a:prstGeom prst="line">
            <a:avLst/>
          </a:prstGeom>
          <a:ln w="28575">
            <a:solidFill>
              <a:srgbClr val="4061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01536" y="5829374"/>
            <a:ext cx="450266" cy="0"/>
          </a:xfrm>
          <a:prstGeom prst="line">
            <a:avLst/>
          </a:prstGeom>
          <a:ln w="28575">
            <a:solidFill>
              <a:srgbClr val="4061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4" idx="0"/>
            <a:endCxn id="12" idx="3"/>
          </p:cNvCxnSpPr>
          <p:nvPr/>
        </p:nvCxnSpPr>
        <p:spPr>
          <a:xfrm>
            <a:off x="3190001" y="5826811"/>
            <a:ext cx="1166098" cy="1765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343207" y="4576032"/>
            <a:ext cx="1575322" cy="6227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4" name="TextBox 93"/>
          <p:cNvSpPr txBox="1"/>
          <p:nvPr/>
        </p:nvSpPr>
        <p:spPr>
          <a:xfrm>
            <a:off x="5290268" y="4803549"/>
            <a:ext cx="1575322" cy="38466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97790" rIns="0" bIns="97790" numCol="1" spcCol="1270" rtlCol="0" anchor="b" anchorCtr="1">
            <a:noAutofit/>
          </a:bodyPr>
          <a:lstStyle/>
          <a:p>
            <a:pPr lvl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en-US" altLang="ko-KR" sz="1100" kern="120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Stack &amp; Sort </a:t>
            </a:r>
            <a:endParaRPr lang="en-US" altLang="ko-KR" sz="1100" kern="12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선 연결선 94"/>
          <p:cNvSpPr/>
          <p:nvPr/>
        </p:nvSpPr>
        <p:spPr>
          <a:xfrm flipV="1">
            <a:off x="6131664" y="4637666"/>
            <a:ext cx="0" cy="165882"/>
          </a:xfrm>
          <a:prstGeom prst="line">
            <a:avLst/>
          </a:prstGeom>
          <a:ln>
            <a:solidFill>
              <a:srgbClr val="66B1CE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6" name="직사각형 95"/>
          <p:cNvSpPr/>
          <p:nvPr/>
        </p:nvSpPr>
        <p:spPr>
          <a:xfrm>
            <a:off x="6079396" y="4798139"/>
            <a:ext cx="102943" cy="102943"/>
          </a:xfrm>
          <a:prstGeom prst="rect">
            <a:avLst/>
          </a:prstGeom>
          <a:solidFill>
            <a:srgbClr val="66B1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3" name="제목 1"/>
          <p:cNvSpPr txBox="1">
            <a:spLocks/>
          </p:cNvSpPr>
          <p:nvPr/>
        </p:nvSpPr>
        <p:spPr>
          <a:xfrm>
            <a:off x="501536" y="614877"/>
            <a:ext cx="11109273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104" name="텍스트 개체 틀 5"/>
          <p:cNvSpPr txBox="1">
            <a:spLocks/>
          </p:cNvSpPr>
          <p:nvPr/>
        </p:nvSpPr>
        <p:spPr>
          <a:xfrm>
            <a:off x="501536" y="1181615"/>
            <a:ext cx="11109274" cy="598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2023-02-13	~ 2023-03-03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614877"/>
            <a:ext cx="11029616" cy="566738"/>
          </a:xfrm>
        </p:spPr>
        <p:txBody>
          <a:bodyPr/>
          <a:lstStyle/>
          <a:p>
            <a:r>
              <a:rPr lang="en-US" altLang="ko-KR" dirty="0" smtClean="0"/>
              <a:t>Game Info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581191" y="3375778"/>
            <a:ext cx="11146352" cy="598671"/>
          </a:xfrm>
        </p:spPr>
        <p:txBody>
          <a:bodyPr/>
          <a:lstStyle/>
          <a:p>
            <a:pPr algn="ctr"/>
            <a:r>
              <a:rPr lang="ko-KR" altLang="en-US" dirty="0" smtClean="0"/>
              <a:t>레퍼런스 게임 볼륨이 크기때문에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 및 레벨 요소를 배제한 주요 기능 위주로 개발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20" name="텍스트 개체 틀 5"/>
          <p:cNvSpPr txBox="1">
            <a:spLocks/>
          </p:cNvSpPr>
          <p:nvPr/>
        </p:nvSpPr>
        <p:spPr>
          <a:xfrm>
            <a:off x="733592" y="1334015"/>
            <a:ext cx="11029617" cy="598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2D + Adventure + Simulation</a:t>
            </a:r>
            <a:endParaRPr lang="ko-KR" altLang="en-US" b="1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603253065"/>
              </p:ext>
            </p:extLst>
          </p:nvPr>
        </p:nvGraphicFramePr>
        <p:xfrm>
          <a:off x="3363997" y="2296896"/>
          <a:ext cx="5464008" cy="94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581192" y="3952721"/>
            <a:ext cx="11143918" cy="2120878"/>
            <a:chOff x="3363995" y="2784362"/>
            <a:chExt cx="8355300" cy="2120878"/>
          </a:xfrm>
        </p:grpSpPr>
        <p:sp>
          <p:nvSpPr>
            <p:cNvPr id="5" name="직사각형 4"/>
            <p:cNvSpPr/>
            <p:nvPr/>
          </p:nvSpPr>
          <p:spPr>
            <a:xfrm>
              <a:off x="3363998" y="2784362"/>
              <a:ext cx="8355297" cy="2120878"/>
            </a:xfrm>
            <a:prstGeom prst="rect">
              <a:avLst/>
            </a:prstGeom>
            <a:solidFill>
              <a:schemeClr val="bg2">
                <a:lumMod val="9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63995" y="2857947"/>
              <a:ext cx="4857088" cy="2616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레퍼런스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 Harvest Moon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Stardew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Valley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174" name="Picture 6" descr="Harvest Moon Friends of Mineral Town-tit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50" y="4377153"/>
            <a:ext cx="2410811" cy="16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cdn.cloudflare.steamstatic.com/steam/apps/413150/header.jpg?t=166691746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530" y="4354185"/>
            <a:ext cx="3438676" cy="16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1191" y="1961308"/>
            <a:ext cx="11146352" cy="42217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8" name="Picture 10" descr="https://cdn.cloudflare.steamstatic.com/steam/apps/413150/ss_b887651a93b0525739049eb4194f633de2df75be.600x338.jpg?t=166691746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06" y="4354186"/>
            <a:ext cx="2861497" cy="16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arvest Moon: Friends of Mineral Town Game Boy Advanc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-20" r="7821" b="-1"/>
          <a:stretch/>
        </p:blipFill>
        <p:spPr bwMode="auto">
          <a:xfrm>
            <a:off x="3013978" y="4377153"/>
            <a:ext cx="2370485" cy="15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31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배치도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92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614877"/>
            <a:ext cx="11029616" cy="566738"/>
          </a:xfrm>
        </p:spPr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581192" y="1181615"/>
            <a:ext cx="11029617" cy="598671"/>
          </a:xfrm>
        </p:spPr>
        <p:txBody>
          <a:bodyPr/>
          <a:lstStyle/>
          <a:p>
            <a:r>
              <a:rPr lang="en-US" altLang="ko-KR" b="1" dirty="0" smtClean="0"/>
              <a:t>Main HUD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687285" y="1780286"/>
            <a:ext cx="8817429" cy="440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724572" y="2054958"/>
            <a:ext cx="537028" cy="5735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24572" y="5356958"/>
            <a:ext cx="537028" cy="5735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75971" y="2023787"/>
            <a:ext cx="1233715" cy="31792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3999" y="2460626"/>
            <a:ext cx="1329210" cy="738664"/>
          </a:xfrm>
          <a:prstGeom prst="rect">
            <a:avLst/>
          </a:prstGeom>
          <a:noFill/>
          <a:ln>
            <a:solidFill>
              <a:srgbClr val="90316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Gold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인 게임 재화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보유량 표시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88790" y="2633304"/>
            <a:ext cx="1529586" cy="954107"/>
          </a:xfrm>
          <a:prstGeom prst="rect">
            <a:avLst/>
          </a:prstGeom>
          <a:noFill/>
          <a:ln>
            <a:solidFill>
              <a:srgbClr val="90316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menu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게임 메뉴 버튼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게임 종료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638440" y="5761027"/>
            <a:ext cx="1350050" cy="523220"/>
          </a:xfrm>
          <a:prstGeom prst="rect">
            <a:avLst/>
          </a:prstGeom>
          <a:noFill/>
          <a:ln>
            <a:solidFill>
              <a:srgbClr val="90316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Inventory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인벤토리</a:t>
            </a:r>
            <a:r>
              <a:rPr lang="ko-KR" altLang="en-US" sz="1400" dirty="0" smtClean="0"/>
              <a:t> 버튼</a:t>
            </a:r>
            <a:endParaRPr lang="en-US" altLang="ko-KR" sz="1400" dirty="0" smtClean="0"/>
          </a:p>
        </p:txBody>
      </p:sp>
      <p:sp>
        <p:nvSpPr>
          <p:cNvPr id="16" name="눈물 방울 15"/>
          <p:cNvSpPr/>
          <p:nvPr/>
        </p:nvSpPr>
        <p:spPr>
          <a:xfrm rot="10800000">
            <a:off x="5434380" y="3214469"/>
            <a:ext cx="599571" cy="588148"/>
          </a:xfrm>
          <a:prstGeom prst="teardrop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33524" y="3183058"/>
            <a:ext cx="3627916" cy="738664"/>
          </a:xfrm>
          <a:prstGeom prst="rect">
            <a:avLst/>
          </a:prstGeom>
          <a:noFill/>
          <a:ln>
            <a:solidFill>
              <a:srgbClr val="903163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Action button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Interaction </a:t>
            </a:r>
            <a:r>
              <a:rPr lang="ko-KR" altLang="en-US" sz="1400" dirty="0" smtClean="0"/>
              <a:t>에 따른 버튼 활성화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노출되는 위치는 상호작용 대상에 따라 상이함</a:t>
            </a:r>
            <a:r>
              <a:rPr lang="en-US" altLang="ko-KR" sz="1400" dirty="0" smtClean="0"/>
              <a:t>)</a:t>
            </a:r>
          </a:p>
        </p:txBody>
      </p:sp>
      <p:cxnSp>
        <p:nvCxnSpPr>
          <p:cNvPr id="19" name="꺾인 연결선 18"/>
          <p:cNvCxnSpPr>
            <a:stCxn id="11" idx="1"/>
            <a:endCxn id="12" idx="0"/>
          </p:cNvCxnSpPr>
          <p:nvPr/>
        </p:nvCxnSpPr>
        <p:spPr>
          <a:xfrm rot="10800000" flipV="1">
            <a:off x="938605" y="2182750"/>
            <a:ext cx="937367" cy="277875"/>
          </a:xfrm>
          <a:prstGeom prst="bentConnector2">
            <a:avLst/>
          </a:prstGeom>
          <a:ln>
            <a:solidFill>
              <a:srgbClr val="9031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9" idx="3"/>
            <a:endCxn id="13" idx="0"/>
          </p:cNvCxnSpPr>
          <p:nvPr/>
        </p:nvCxnSpPr>
        <p:spPr>
          <a:xfrm>
            <a:off x="10261600" y="2341715"/>
            <a:ext cx="1091983" cy="291589"/>
          </a:xfrm>
          <a:prstGeom prst="bentConnector2">
            <a:avLst/>
          </a:prstGeom>
          <a:ln>
            <a:solidFill>
              <a:srgbClr val="9031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  <a:endCxn id="14" idx="0"/>
          </p:cNvCxnSpPr>
          <p:nvPr/>
        </p:nvCxnSpPr>
        <p:spPr>
          <a:xfrm>
            <a:off x="10261600" y="5643715"/>
            <a:ext cx="1051865" cy="117312"/>
          </a:xfrm>
          <a:prstGeom prst="bentConnector2">
            <a:avLst/>
          </a:prstGeom>
          <a:ln>
            <a:solidFill>
              <a:srgbClr val="9031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2824" y="5761027"/>
            <a:ext cx="474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smtClean="0">
                <a:solidFill>
                  <a:schemeClr val="bg2">
                    <a:lumMod val="50000"/>
                  </a:schemeClr>
                </a:solidFill>
              </a:rPr>
              <a:t>게임 리소스 선정 및</a:t>
            </a:r>
            <a:r>
              <a:rPr lang="en-US" altLang="ko-KR" sz="1600" i="1" dirty="0" smtClean="0">
                <a:solidFill>
                  <a:schemeClr val="bg2">
                    <a:lumMod val="50000"/>
                  </a:schemeClr>
                </a:solidFill>
              </a:rPr>
              <a:t> UI</a:t>
            </a:r>
            <a:r>
              <a:rPr lang="ko-KR" altLang="en-US" sz="1600" i="1" dirty="0" smtClean="0">
                <a:solidFill>
                  <a:schemeClr val="bg2">
                    <a:lumMod val="50000"/>
                  </a:schemeClr>
                </a:solidFill>
              </a:rPr>
              <a:t>배치 후 해당 내용 스크린 샷 추가 예정</a:t>
            </a:r>
            <a:endParaRPr lang="ko-KR" alt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0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614877"/>
            <a:ext cx="11029616" cy="566738"/>
          </a:xfrm>
        </p:spPr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581192" y="1181615"/>
            <a:ext cx="11029617" cy="598671"/>
          </a:xfrm>
        </p:spPr>
        <p:txBody>
          <a:bodyPr/>
          <a:lstStyle/>
          <a:p>
            <a:r>
              <a:rPr lang="en-US" altLang="ko-KR" b="1" dirty="0" smtClean="0"/>
              <a:t>Map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687285" y="1780286"/>
            <a:ext cx="8817429" cy="440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34893"/>
              </p:ext>
            </p:extLst>
          </p:nvPr>
        </p:nvGraphicFramePr>
        <p:xfrm>
          <a:off x="1828794" y="2095235"/>
          <a:ext cx="8476348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001">
                  <a:extLst>
                    <a:ext uri="{9D8B030D-6E8A-4147-A177-3AD203B41FA5}">
                      <a16:colId xmlns:a16="http://schemas.microsoft.com/office/drawing/2014/main" val="3441660029"/>
                    </a:ext>
                  </a:extLst>
                </a:gridCol>
                <a:gridCol w="1659108">
                  <a:extLst>
                    <a:ext uri="{9D8B030D-6E8A-4147-A177-3AD203B41FA5}">
                      <a16:colId xmlns:a16="http://schemas.microsoft.com/office/drawing/2014/main" val="1396468040"/>
                    </a:ext>
                  </a:extLst>
                </a:gridCol>
                <a:gridCol w="950089">
                  <a:extLst>
                    <a:ext uri="{9D8B030D-6E8A-4147-A177-3AD203B41FA5}">
                      <a16:colId xmlns:a16="http://schemas.microsoft.com/office/drawing/2014/main" val="760104851"/>
                    </a:ext>
                  </a:extLst>
                </a:gridCol>
                <a:gridCol w="3981150">
                  <a:extLst>
                    <a:ext uri="{9D8B030D-6E8A-4147-A177-3AD203B41FA5}">
                      <a16:colId xmlns:a16="http://schemas.microsoft.com/office/drawing/2014/main" val="3359456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9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Filed / 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 배경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가능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불가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Interaction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Filed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낚시 포인트  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밭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채집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채광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입장 가능 필드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낚시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작물 재배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 뿌리기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물 주기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수확하기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채집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채광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퀘스트 수락 및 완료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진입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씬 전환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5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Monster 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spawn zone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지역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이동 범위 설정 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9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범위 설정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2751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84194" y="5722927"/>
            <a:ext cx="521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smtClean="0">
                <a:solidFill>
                  <a:schemeClr val="bg2">
                    <a:lumMod val="50000"/>
                  </a:schemeClr>
                </a:solidFill>
              </a:rPr>
              <a:t>게임 리소스 선정 후 타일  형태 추가  및 영역별 스크린 샷 추가 예정</a:t>
            </a:r>
            <a:endParaRPr lang="ko-KR" alt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6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요소 </a:t>
            </a:r>
            <a:r>
              <a:rPr lang="ko-KR" altLang="en-US" dirty="0" smtClean="0"/>
              <a:t>리스트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9838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81191" y="1780286"/>
            <a:ext cx="11029618" cy="440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614877"/>
            <a:ext cx="11029616" cy="566738"/>
          </a:xfrm>
        </p:spPr>
        <p:txBody>
          <a:bodyPr/>
          <a:lstStyle/>
          <a:p>
            <a:r>
              <a:rPr lang="ko-KR" altLang="en-US" dirty="0"/>
              <a:t>주요 기능 구현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581192" y="1181615"/>
            <a:ext cx="11029617" cy="598671"/>
          </a:xfrm>
        </p:spPr>
        <p:txBody>
          <a:bodyPr/>
          <a:lstStyle/>
          <a:p>
            <a:r>
              <a:rPr lang="ko-KR" altLang="en-US" dirty="0"/>
              <a:t>구현 요소 </a:t>
            </a:r>
            <a:r>
              <a:rPr lang="ko-KR" altLang="en-US" dirty="0" smtClean="0"/>
              <a:t>리스트</a:t>
            </a:r>
            <a:endParaRPr lang="ko-KR" altLang="en-US" b="1" dirty="0"/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915019" y="2239773"/>
            <a:ext cx="5703494" cy="3938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MAP</a:t>
            </a:r>
            <a:r>
              <a:rPr lang="en-US" altLang="ko-KR" sz="1200" dirty="0" smtClean="0"/>
              <a:t>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/>
              <a:t>2D </a:t>
            </a:r>
            <a:r>
              <a:rPr lang="ko-KR" altLang="en-US" sz="1100" dirty="0" smtClean="0"/>
              <a:t>타일 맵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상호작용 오브젝트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및 </a:t>
            </a:r>
            <a:r>
              <a:rPr lang="en-US" altLang="ko-KR" sz="1100" dirty="0" err="1" smtClean="0"/>
              <a:t>npc</a:t>
            </a:r>
            <a:r>
              <a:rPr lang="ko-KR" altLang="en-US" sz="1100" dirty="0" smtClean="0"/>
              <a:t>배치</a:t>
            </a: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상호 작용 가능한 필드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설정 </a:t>
            </a:r>
            <a:r>
              <a:rPr lang="en-US" altLang="ko-KR" sz="1100" dirty="0" smtClean="0"/>
              <a:t>Trigger)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몬스터 </a:t>
            </a:r>
            <a:r>
              <a:rPr lang="ko-KR" altLang="en-US" sz="1100" dirty="0" err="1" smtClean="0"/>
              <a:t>스폰</a:t>
            </a:r>
            <a:r>
              <a:rPr lang="ko-KR" altLang="en-US" sz="1100" dirty="0" smtClean="0"/>
              <a:t> 지역 등 설정</a:t>
            </a:r>
            <a:r>
              <a:rPr lang="en-US" altLang="ko-KR" sz="1100" dirty="0" smtClean="0"/>
              <a:t>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PLAYER</a:t>
            </a:r>
            <a:r>
              <a:rPr lang="en-US" altLang="ko-KR" sz="1200" dirty="0" smtClean="0"/>
              <a:t>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이동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상호 작용  </a:t>
            </a:r>
            <a:r>
              <a:rPr lang="en-US" altLang="ko-KR" sz="1100" dirty="0" smtClean="0"/>
              <a:t>(</a:t>
            </a:r>
            <a:r>
              <a:rPr lang="en-US" altLang="ko-KR" sz="1000" dirty="0" smtClean="0"/>
              <a:t>collider </a:t>
            </a:r>
            <a:r>
              <a:rPr lang="ko-KR" altLang="en-US" sz="1000" dirty="0" smtClean="0"/>
              <a:t>및 </a:t>
            </a:r>
            <a:r>
              <a:rPr lang="en-US" altLang="ko-KR" sz="1000" dirty="0" smtClean="0"/>
              <a:t>tag </a:t>
            </a:r>
            <a:r>
              <a:rPr lang="ko-KR" altLang="en-US" sz="1000" dirty="0" smtClean="0"/>
              <a:t>설정</a:t>
            </a:r>
            <a:r>
              <a:rPr lang="en-US" altLang="ko-KR" sz="1000" dirty="0" smtClean="0"/>
              <a:t>, tag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type </a:t>
            </a:r>
            <a:r>
              <a:rPr lang="ko-KR" altLang="en-US" sz="1000" dirty="0" smtClean="0"/>
              <a:t>별 상호 작용</a:t>
            </a:r>
            <a:r>
              <a:rPr lang="en-US" altLang="ko-KR" sz="1000" dirty="0" smtClean="0"/>
              <a:t>)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MONSTER / NPC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배틀 </a:t>
            </a: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상호 작용 </a:t>
            </a:r>
            <a:endParaRPr lang="ko-KR" altLang="en-US" sz="1200" dirty="0" smtClean="0"/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6618513" y="2239772"/>
            <a:ext cx="557348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INVENTORY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아이템 스택 </a:t>
            </a:r>
            <a:r>
              <a:rPr lang="en-US" altLang="ko-KR" sz="1100" dirty="0"/>
              <a:t>( item index </a:t>
            </a:r>
            <a:r>
              <a:rPr lang="ko-KR" altLang="en-US" sz="1100" dirty="0"/>
              <a:t>별 </a:t>
            </a:r>
            <a:r>
              <a:rPr lang="en-US" altLang="ko-KR" sz="1100" dirty="0"/>
              <a:t>stack </a:t>
            </a:r>
            <a:r>
              <a:rPr lang="ko-KR" altLang="en-US" sz="1100" dirty="0"/>
              <a:t>처리</a:t>
            </a:r>
            <a:r>
              <a:rPr lang="en-US" altLang="ko-KR" sz="1100" dirty="0"/>
              <a:t>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정렬 기능 </a:t>
            </a:r>
            <a:r>
              <a:rPr lang="en-US" altLang="ko-KR" sz="1100" dirty="0"/>
              <a:t>(sorting)</a:t>
            </a:r>
            <a:endParaRPr lang="ko-KR" altLang="en-US" sz="1100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QUEST </a:t>
            </a:r>
          </a:p>
          <a:p>
            <a:pPr lvl="1"/>
            <a:r>
              <a:rPr lang="ko-KR" altLang="en-US" sz="1100" dirty="0" smtClean="0"/>
              <a:t>수락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목표 진행 상황 기록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완료 처리</a:t>
            </a:r>
          </a:p>
          <a:p>
            <a:endParaRPr lang="ko-KR" altLang="en-US" sz="1200" dirty="0" smtClean="0"/>
          </a:p>
          <a:p>
            <a:r>
              <a:rPr lang="en-US" altLang="ko-KR" sz="1200" b="1" dirty="0" smtClean="0"/>
              <a:t>SHOP</a:t>
            </a:r>
            <a:endParaRPr lang="ko-KR" altLang="en-US" sz="1200" b="1" dirty="0" smtClean="0"/>
          </a:p>
          <a:p>
            <a:pPr lvl="1"/>
            <a:r>
              <a:rPr lang="ko-KR" altLang="en-US" sz="1100" dirty="0" smtClean="0"/>
              <a:t>아이템 구매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판매 처리</a:t>
            </a:r>
          </a:p>
          <a:p>
            <a:pPr lvl="1"/>
            <a:r>
              <a:rPr lang="ko-KR" altLang="en-US" sz="1100" dirty="0" smtClean="0"/>
              <a:t>재화 획득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소모 처리 </a:t>
            </a:r>
          </a:p>
          <a:p>
            <a:endParaRPr lang="ko-KR" altLang="en-US" sz="1200" dirty="0" smtClean="0"/>
          </a:p>
          <a:p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386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양쪽 모서리가 둥근 사각형 63"/>
          <p:cNvSpPr/>
          <p:nvPr/>
        </p:nvSpPr>
        <p:spPr>
          <a:xfrm rot="10800000">
            <a:off x="9004492" y="5829638"/>
            <a:ext cx="2952157" cy="786464"/>
          </a:xfrm>
          <a:prstGeom prst="round2SameRect">
            <a:avLst/>
          </a:prstGeom>
          <a:solidFill>
            <a:srgbClr val="D8D8D8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614877"/>
            <a:ext cx="11029616" cy="566738"/>
          </a:xfrm>
        </p:spPr>
        <p:txBody>
          <a:bodyPr/>
          <a:lstStyle/>
          <a:p>
            <a:r>
              <a:rPr lang="en-US" altLang="ko-KR" dirty="0" smtClean="0"/>
              <a:t>Game Flow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1181615"/>
            <a:ext cx="11029617" cy="32379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91810" y="1749153"/>
            <a:ext cx="1325880" cy="3707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16060" y="3048071"/>
            <a:ext cx="953548" cy="37071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30989" y="3048071"/>
            <a:ext cx="953548" cy="37071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채집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45918" y="3048071"/>
            <a:ext cx="953548" cy="37071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채광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60847" y="3048071"/>
            <a:ext cx="953548" cy="37071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낚시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00144" y="3945965"/>
            <a:ext cx="1325880" cy="3707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2220" y="2719307"/>
            <a:ext cx="6965062" cy="81256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50446" y="272965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생활 컨텐츠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꺾인 연결선 26"/>
          <p:cNvCxnSpPr>
            <a:stCxn id="12" idx="2"/>
            <a:endCxn id="28" idx="0"/>
          </p:cNvCxnSpPr>
          <p:nvPr/>
        </p:nvCxnSpPr>
        <p:spPr>
          <a:xfrm rot="5400000">
            <a:off x="4214758" y="4070425"/>
            <a:ext cx="702076" cy="1194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485440" y="5018751"/>
            <a:ext cx="966134" cy="37071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퀘스트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680017" y="5042031"/>
            <a:ext cx="966134" cy="37071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꺾인 연결선 30"/>
          <p:cNvCxnSpPr>
            <a:stCxn id="12" idx="2"/>
            <a:endCxn id="29" idx="0"/>
          </p:cNvCxnSpPr>
          <p:nvPr/>
        </p:nvCxnSpPr>
        <p:spPr>
          <a:xfrm>
            <a:off x="5163084" y="4316675"/>
            <a:ext cx="0" cy="72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902856" y="5981928"/>
            <a:ext cx="1325880" cy="3707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골드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꺾인 연결선 37"/>
          <p:cNvCxnSpPr>
            <a:stCxn id="28" idx="2"/>
            <a:endCxn id="37" idx="0"/>
          </p:cNvCxnSpPr>
          <p:nvPr/>
        </p:nvCxnSpPr>
        <p:spPr>
          <a:xfrm rot="16200000" flipH="1">
            <a:off x="3970918" y="5387049"/>
            <a:ext cx="592467" cy="597289"/>
          </a:xfrm>
          <a:prstGeom prst="bentConnector3">
            <a:avLst>
              <a:gd name="adj1" fmla="val 52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9" idx="2"/>
            <a:endCxn id="37" idx="0"/>
          </p:cNvCxnSpPr>
          <p:nvPr/>
        </p:nvCxnSpPr>
        <p:spPr>
          <a:xfrm rot="5400000">
            <a:off x="4579847" y="5398690"/>
            <a:ext cx="569187" cy="597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365726" y="5018751"/>
            <a:ext cx="1475272" cy="37071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장비 업그레이드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꺾인 연결선 47"/>
          <p:cNvCxnSpPr>
            <a:stCxn id="7" idx="2"/>
            <a:endCxn id="24" idx="0"/>
          </p:cNvCxnSpPr>
          <p:nvPr/>
        </p:nvCxnSpPr>
        <p:spPr>
          <a:xfrm>
            <a:off x="4054750" y="2119863"/>
            <a:ext cx="1" cy="59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7" idx="2"/>
            <a:endCxn id="47" idx="2"/>
          </p:cNvCxnSpPr>
          <p:nvPr/>
        </p:nvCxnSpPr>
        <p:spPr>
          <a:xfrm rot="5400000" flipH="1" flipV="1">
            <a:off x="5852990" y="4102267"/>
            <a:ext cx="963177" cy="3537566"/>
          </a:xfrm>
          <a:prstGeom prst="bentConnector3">
            <a:avLst>
              <a:gd name="adj1" fmla="val -23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47"/>
          <p:cNvCxnSpPr>
            <a:stCxn id="24" idx="2"/>
            <a:endCxn id="12" idx="0"/>
          </p:cNvCxnSpPr>
          <p:nvPr/>
        </p:nvCxnSpPr>
        <p:spPr>
          <a:xfrm rot="16200000" flipH="1">
            <a:off x="4401873" y="3184753"/>
            <a:ext cx="414089" cy="1108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7" idx="0"/>
            <a:endCxn id="25" idx="0"/>
          </p:cNvCxnSpPr>
          <p:nvPr/>
        </p:nvCxnSpPr>
        <p:spPr>
          <a:xfrm rot="16200000" flipV="1">
            <a:off x="4934509" y="1849897"/>
            <a:ext cx="2289096" cy="4048611"/>
          </a:xfrm>
          <a:prstGeom prst="bentConnector3">
            <a:avLst>
              <a:gd name="adj1" fmla="val 109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2" idx="2"/>
            <a:endCxn id="81" idx="0"/>
          </p:cNvCxnSpPr>
          <p:nvPr/>
        </p:nvCxnSpPr>
        <p:spPr>
          <a:xfrm rot="16200000" flipH="1">
            <a:off x="5397694" y="4082064"/>
            <a:ext cx="725356" cy="119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874594" y="5042031"/>
            <a:ext cx="966134" cy="37071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017754" y="3945965"/>
            <a:ext cx="1569787" cy="3707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별 경험치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꺾인 연결선 47"/>
          <p:cNvCxnSpPr>
            <a:stCxn id="24" idx="2"/>
            <a:endCxn id="92" idx="0"/>
          </p:cNvCxnSpPr>
          <p:nvPr/>
        </p:nvCxnSpPr>
        <p:spPr>
          <a:xfrm rot="5400000">
            <a:off x="2721656" y="2612869"/>
            <a:ext cx="414089" cy="2252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다이아몬드 98"/>
          <p:cNvSpPr/>
          <p:nvPr/>
        </p:nvSpPr>
        <p:spPr>
          <a:xfrm>
            <a:off x="9500424" y="4189645"/>
            <a:ext cx="1776164" cy="614646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엔딩 조건 체크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725566" y="5227385"/>
            <a:ext cx="1325880" cy="370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엔딩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475778" y="3048071"/>
            <a:ext cx="953548" cy="37071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사냥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6" name="꺾인 연결선 125"/>
          <p:cNvCxnSpPr>
            <a:stCxn id="99" idx="2"/>
            <a:endCxn id="102" idx="0"/>
          </p:cNvCxnSpPr>
          <p:nvPr/>
        </p:nvCxnSpPr>
        <p:spPr>
          <a:xfrm>
            <a:off x="10388506" y="4804291"/>
            <a:ext cx="0" cy="4230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평행 사변형 31"/>
          <p:cNvSpPr/>
          <p:nvPr/>
        </p:nvSpPr>
        <p:spPr>
          <a:xfrm>
            <a:off x="9725566" y="3328476"/>
            <a:ext cx="1325880" cy="37071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상시 업적 체크 진행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꺾인 연결선 125"/>
          <p:cNvCxnSpPr>
            <a:stCxn id="32" idx="4"/>
            <a:endCxn id="99" idx="0"/>
          </p:cNvCxnSpPr>
          <p:nvPr/>
        </p:nvCxnSpPr>
        <p:spPr>
          <a:xfrm>
            <a:off x="10388506" y="3699186"/>
            <a:ext cx="0" cy="4904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"/>
          <p:cNvSpPr txBox="1">
            <a:spLocks/>
          </p:cNvSpPr>
          <p:nvPr/>
        </p:nvSpPr>
        <p:spPr>
          <a:xfrm>
            <a:off x="687980" y="1728059"/>
            <a:ext cx="11029617" cy="32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88531" y="5854638"/>
            <a:ext cx="278407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상시 모든 행동 진행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 시 업적 체크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낚시 레벨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도달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강태공 업적 달성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모든 낚시 업적 달성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낚시 왕 엔딩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*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엔딩 이후에도 게임 플레이 가능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004493" y="3006654"/>
            <a:ext cx="2952156" cy="3602490"/>
          </a:xfrm>
          <a:prstGeom prst="roundRect">
            <a:avLst>
              <a:gd name="adj" fmla="val 349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1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일정 </a:t>
            </a:r>
            <a:r>
              <a:rPr lang="en-US" altLang="ko-KR" dirty="0" smtClean="0"/>
              <a:t>2023-02-13 ~ 2023-03-03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6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47_TF45205285.potx" id="{ED2E3B7A-70D2-45D8-AEAF-4D295156EB25}" vid="{EE3E54D1-4C76-450A-B6EC-FA98ACA1D34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7F0652-397B-4F71-B75E-207A80EB2786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분할 디자인</Template>
  <TotalTime>0</TotalTime>
  <Words>401</Words>
  <Application>Microsoft Office PowerPoint</Application>
  <PresentationFormat>와이드스크린</PresentationFormat>
  <Paragraphs>152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휴먼매직체</vt:lpstr>
      <vt:lpstr>Calibri</vt:lpstr>
      <vt:lpstr>Gill Sans MT</vt:lpstr>
      <vt:lpstr>Wingdings</vt:lpstr>
      <vt:lpstr>Wingdings 2</vt:lpstr>
      <vt:lpstr>분할</vt:lpstr>
      <vt:lpstr> Portfolio 2d project</vt:lpstr>
      <vt:lpstr>Game Info</vt:lpstr>
      <vt:lpstr>UI </vt:lpstr>
      <vt:lpstr>UI</vt:lpstr>
      <vt:lpstr>UI</vt:lpstr>
      <vt:lpstr>주요 기능 구현</vt:lpstr>
      <vt:lpstr>주요 기능 구현</vt:lpstr>
      <vt:lpstr>Game Flow</vt:lpstr>
      <vt:lpstr>Plan</vt:lpstr>
      <vt:lpstr>Portfolio 2d 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2023-02-13T00:06:04Z</dcterms:created>
  <dcterms:modified xsi:type="dcterms:W3CDTF">2023-02-13T07:00:48Z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