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16F"/>
    <a:srgbClr val="00FF00"/>
    <a:srgbClr val="00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4" autoAdjust="0"/>
  </p:normalViewPr>
  <p:slideViewPr>
    <p:cSldViewPr>
      <p:cViewPr>
        <p:scale>
          <a:sx n="75" d="100"/>
          <a:sy n="75" d="100"/>
        </p:scale>
        <p:origin x="-12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2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9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3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32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1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3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4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0EC27-B8AC-43BC-BE9B-2AD4C590ADD7}" type="datetimeFigureOut">
              <a:rPr lang="ko-KR" altLang="en-US" smtClean="0"/>
              <a:t>2016-07-27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2D73-6795-4587-B913-02D30B86B9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1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Dungeon</a:t>
            </a:r>
            <a:r>
              <a:rPr lang="en-US" altLang="ko-KR" sz="7200" dirty="0" smtClean="0">
                <a:solidFill>
                  <a:schemeClr val="bg1"/>
                </a:solidFill>
              </a:rPr>
              <a:t> of Pixels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12768" cy="27111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altLang="ko-KR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dirty="0" smtClean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Se-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Hoon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(PO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Sooyoung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Park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Taemin</a:t>
            </a: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Tom </a:t>
            </a:r>
            <a:r>
              <a:rPr lang="en-US" altLang="ko-K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Dubiner</a:t>
            </a:r>
            <a:endParaRPr lang="en-US" altLang="ko-K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ko-K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July 26th, 2016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around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8000"/>
            <a:ext cx="8180095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Combat with monster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8000"/>
            <a:ext cx="8180095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4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8000"/>
            <a:ext cx="8180095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5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3108101"/>
            <a:ext cx="7571184" cy="189158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programming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project management</a:t>
            </a:r>
          </a:p>
          <a:p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12134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274" y="5012134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50" y="5012134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30" y="4999682"/>
            <a:ext cx="1453654" cy="145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1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3468141"/>
            <a:ext cx="7571184" cy="298519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worked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meeting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burn-up chart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did not work</a:t>
            </a:r>
          </a:p>
          <a:p>
            <a:pPr lvl="1"/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distribution of a workload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1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Cover art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Cover art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68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3468141"/>
            <a:ext cx="7571184" cy="298519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creation / log-in system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server-client structure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RPG game structure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between players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L 도형 3"/>
          <p:cNvSpPr/>
          <p:nvPr/>
        </p:nvSpPr>
        <p:spPr>
          <a:xfrm rot="18320226">
            <a:off x="7985090" y="3591078"/>
            <a:ext cx="350952" cy="251781"/>
          </a:xfrm>
          <a:prstGeom prst="corner">
            <a:avLst>
              <a:gd name="adj1" fmla="val 36976"/>
              <a:gd name="adj2" fmla="val 3372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 rot="18320226">
            <a:off x="7985090" y="4239277"/>
            <a:ext cx="350952" cy="251781"/>
          </a:xfrm>
          <a:prstGeom prst="corner">
            <a:avLst>
              <a:gd name="adj1" fmla="val 36976"/>
              <a:gd name="adj2" fmla="val 3372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 도형 5"/>
          <p:cNvSpPr/>
          <p:nvPr/>
        </p:nvSpPr>
        <p:spPr>
          <a:xfrm rot="18320226">
            <a:off x="7985090" y="4815341"/>
            <a:ext cx="350952" cy="251781"/>
          </a:xfrm>
          <a:prstGeom prst="corner">
            <a:avLst>
              <a:gd name="adj1" fmla="val 36976"/>
              <a:gd name="adj2" fmla="val 33720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3468141"/>
            <a:ext cx="7571184" cy="298519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without IDE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INVEST conditions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as a mealy machine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59632" y="41490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타원 4"/>
          <p:cNvSpPr/>
          <p:nvPr/>
        </p:nvSpPr>
        <p:spPr>
          <a:xfrm>
            <a:off x="5076056" y="41490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71800" y="494116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9843" y="4527103"/>
            <a:ext cx="239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input / Server state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구부러진 연결선 19"/>
          <p:cNvCxnSpPr/>
          <p:nvPr/>
        </p:nvCxnSpPr>
        <p:spPr>
          <a:xfrm rot="16200000" flipH="1">
            <a:off x="5832140" y="4113076"/>
            <a:ext cx="756084" cy="756084"/>
          </a:xfrm>
          <a:prstGeom prst="curvedConnector4">
            <a:avLst>
              <a:gd name="adj1" fmla="val -84192"/>
              <a:gd name="adj2" fmla="val 1916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4128" y="3059668"/>
            <a:ext cx="17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transition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creation / Log-in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59632" y="41490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타원 4"/>
          <p:cNvSpPr/>
          <p:nvPr/>
        </p:nvSpPr>
        <p:spPr>
          <a:xfrm>
            <a:off x="5076056" y="41490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771800" y="494116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71800" y="4561383"/>
            <a:ext cx="223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creation request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4288" y="4149080"/>
            <a:ext cx="1584176" cy="1548172"/>
          </a:xfrm>
          <a:prstGeom prst="rect">
            <a:avLst/>
          </a:prstGeom>
          <a:solidFill>
            <a:srgbClr val="137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구부러진 연결선 11"/>
          <p:cNvCxnSpPr>
            <a:stCxn id="5" idx="0"/>
            <a:endCxn id="6" idx="0"/>
          </p:cNvCxnSpPr>
          <p:nvPr/>
        </p:nvCxnSpPr>
        <p:spPr>
          <a:xfrm rot="5400000" flipH="1" flipV="1">
            <a:off x="6894258" y="3086962"/>
            <a:ext cx="12700" cy="2124236"/>
          </a:xfrm>
          <a:prstGeom prst="curvedConnector3">
            <a:avLst>
              <a:gd name="adj1" fmla="val 3018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351216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file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1725" y="5009099"/>
            <a:ext cx="1377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Log-in request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구부러진 연결선 16"/>
          <p:cNvCxnSpPr>
            <a:stCxn id="6" idx="2"/>
            <a:endCxn id="5" idx="4"/>
          </p:cNvCxnSpPr>
          <p:nvPr/>
        </p:nvCxnSpPr>
        <p:spPr>
          <a:xfrm rot="5400000" flipH="1">
            <a:off x="6876256" y="4617132"/>
            <a:ext cx="36004" cy="2124236"/>
          </a:xfrm>
          <a:prstGeom prst="curvedConnector3">
            <a:avLst>
              <a:gd name="adj1" fmla="val -10582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6186790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file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management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259632" y="4005064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pPr algn="ctr"/>
            <a:r>
              <a:rPr lang="en-US" altLang="ko-K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19" name="타원 18"/>
          <p:cNvSpPr/>
          <p:nvPr/>
        </p:nvSpPr>
        <p:spPr>
          <a:xfrm>
            <a:off x="3419872" y="2852936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Monster</a:t>
            </a: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19872" y="5013176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Managing</a:t>
            </a:r>
          </a:p>
          <a:p>
            <a:pPr algn="ctr"/>
            <a:r>
              <a:rPr lang="en-US" altLang="ko-K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cxnSp>
        <p:nvCxnSpPr>
          <p:cNvPr id="14" name="직선 화살표 연결선 13"/>
          <p:cNvCxnSpPr>
            <a:stCxn id="16" idx="7"/>
            <a:endCxn id="19" idx="2"/>
          </p:cNvCxnSpPr>
          <p:nvPr/>
        </p:nvCxnSpPr>
        <p:spPr>
          <a:xfrm flipV="1">
            <a:off x="2550348" y="3609020"/>
            <a:ext cx="869524" cy="617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5"/>
            <a:endCxn id="20" idx="2"/>
          </p:cNvCxnSpPr>
          <p:nvPr/>
        </p:nvCxnSpPr>
        <p:spPr>
          <a:xfrm>
            <a:off x="2550348" y="5295780"/>
            <a:ext cx="869524" cy="473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6372200" y="2636912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cxnSp>
        <p:nvCxnSpPr>
          <p:cNvPr id="30" name="직선 화살표 연결선 29"/>
          <p:cNvCxnSpPr>
            <a:stCxn id="20" idx="6"/>
            <a:endCxn id="27" idx="2"/>
          </p:cNvCxnSpPr>
          <p:nvPr/>
        </p:nvCxnSpPr>
        <p:spPr>
          <a:xfrm flipV="1">
            <a:off x="4932040" y="3392996"/>
            <a:ext cx="1440160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6"/>
            <a:endCxn id="28" idx="2"/>
          </p:cNvCxnSpPr>
          <p:nvPr/>
        </p:nvCxnSpPr>
        <p:spPr>
          <a:xfrm>
            <a:off x="4932040" y="576926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372200" y="290658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6" name="타원 35"/>
          <p:cNvSpPr/>
          <p:nvPr/>
        </p:nvSpPr>
        <p:spPr>
          <a:xfrm>
            <a:off x="6372200" y="3161684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7" name="타원 36"/>
          <p:cNvSpPr/>
          <p:nvPr/>
        </p:nvSpPr>
        <p:spPr>
          <a:xfrm>
            <a:off x="6372200" y="3429000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8" name="타원 37"/>
          <p:cNvSpPr/>
          <p:nvPr/>
        </p:nvSpPr>
        <p:spPr>
          <a:xfrm>
            <a:off x="6378252" y="3717032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9" name="타원 38"/>
          <p:cNvSpPr/>
          <p:nvPr/>
        </p:nvSpPr>
        <p:spPr>
          <a:xfrm>
            <a:off x="6372200" y="4035404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40" name="타원 39"/>
          <p:cNvSpPr/>
          <p:nvPr/>
        </p:nvSpPr>
        <p:spPr>
          <a:xfrm>
            <a:off x="6378252" y="4365104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41" name="타원 40"/>
          <p:cNvSpPr/>
          <p:nvPr/>
        </p:nvSpPr>
        <p:spPr>
          <a:xfrm>
            <a:off x="6378252" y="4653136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28" name="타원 27"/>
          <p:cNvSpPr/>
          <p:nvPr/>
        </p:nvSpPr>
        <p:spPr>
          <a:xfrm>
            <a:off x="6372200" y="5013176"/>
            <a:ext cx="1512168" cy="1512168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Recv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/send</a:t>
            </a:r>
          </a:p>
          <a:p>
            <a:pPr algn="ctr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180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screen (left : server, right : client)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9530"/>
            <a:ext cx="8172400" cy="326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creation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6455"/>
            <a:ext cx="8172123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4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62981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2985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Log-in</a:t>
            </a:r>
          </a:p>
          <a:p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6455"/>
            <a:ext cx="8180095" cy="32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5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167</Words>
  <Application>Microsoft Office PowerPoint</Application>
  <PresentationFormat>화면 슬라이드 쇼(4:3)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Dungeon of Pixels</vt:lpstr>
      <vt:lpstr>Project Goals</vt:lpstr>
      <vt:lpstr>Challenges</vt:lpstr>
      <vt:lpstr>Architectures</vt:lpstr>
      <vt:lpstr>Architectures</vt:lpstr>
      <vt:lpstr>Architectures</vt:lpstr>
      <vt:lpstr>Screenshots</vt:lpstr>
      <vt:lpstr>Screenshots</vt:lpstr>
      <vt:lpstr>Screenshots</vt:lpstr>
      <vt:lpstr>Screenshots</vt:lpstr>
      <vt:lpstr>Screenshots</vt:lpstr>
      <vt:lpstr>Screenshots</vt:lpstr>
      <vt:lpstr>Technologies</vt:lpstr>
      <vt:lpstr>Lessons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of Pixels</dc:title>
  <dc:creator>root</dc:creator>
  <cp:lastModifiedBy>root</cp:lastModifiedBy>
  <cp:revision>57</cp:revision>
  <dcterms:created xsi:type="dcterms:W3CDTF">2016-07-27T03:38:49Z</dcterms:created>
  <dcterms:modified xsi:type="dcterms:W3CDTF">2016-07-27T07:22:34Z</dcterms:modified>
</cp:coreProperties>
</file>