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16"/>
  </p:notesMasterIdLst>
  <p:sldIdLst>
    <p:sldId id="305" r:id="rId6"/>
    <p:sldId id="309" r:id="rId7"/>
    <p:sldId id="317" r:id="rId8"/>
    <p:sldId id="310" r:id="rId9"/>
    <p:sldId id="312" r:id="rId10"/>
    <p:sldId id="313" r:id="rId11"/>
    <p:sldId id="316" r:id="rId12"/>
    <p:sldId id="315" r:id="rId13"/>
    <p:sldId id="314" r:id="rId14"/>
    <p:sldId id="307" r:id="rId15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305"/>
            <p14:sldId id="309"/>
            <p14:sldId id="317"/>
            <p14:sldId id="310"/>
            <p14:sldId id="312"/>
            <p14:sldId id="313"/>
            <p14:sldId id="316"/>
            <p14:sldId id="315"/>
            <p14:sldId id="314"/>
            <p14:sldId id="30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4" autoAdjust="0"/>
  </p:normalViewPr>
  <p:slideViewPr>
    <p:cSldViewPr snapToGrid="0" showGuides="1">
      <p:cViewPr varScale="1">
        <p:scale>
          <a:sx n="63" d="100"/>
          <a:sy n="63" d="100"/>
        </p:scale>
        <p:origin x="64" y="180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6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8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4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8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12298;&#39764;&#22612;&#12299;&#35774;&#35745;&#25991;&#26723;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2019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692" y="2071443"/>
            <a:ext cx="1748364" cy="564835"/>
          </a:xfrm>
        </p:spPr>
        <p:txBody>
          <a:bodyPr/>
          <a:lstStyle/>
          <a:p>
            <a:r>
              <a:rPr lang="en-US" altLang="zh-CN" dirty="0" err="1"/>
              <a:t>MoTa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646331" cy="258532"/>
          </a:xfrm>
        </p:spPr>
        <p:txBody>
          <a:bodyPr/>
          <a:lstStyle/>
          <a:p>
            <a:r>
              <a:rPr lang="zh-CN" altLang="en-US" dirty="0"/>
              <a:t>王泽宇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61" y="4582952"/>
            <a:ext cx="1124026" cy="258532"/>
          </a:xfrm>
        </p:spPr>
        <p:txBody>
          <a:bodyPr/>
          <a:lstStyle/>
          <a:p>
            <a:r>
              <a:rPr lang="en-US" altLang="zh-CN" dirty="0"/>
              <a:t>2020 / 01 / 06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544012" cy="341632"/>
          </a:xfrm>
        </p:spPr>
        <p:txBody>
          <a:bodyPr/>
          <a:lstStyle/>
          <a:p>
            <a:r>
              <a:rPr lang="en-US" altLang="zh-CN" dirty="0"/>
              <a:t>Project Show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24A781-172A-483C-A473-F28B7D1BAA5E}"/>
              </a:ext>
            </a:extLst>
          </p:cNvPr>
          <p:cNvSpPr txBox="1"/>
          <p:nvPr/>
        </p:nvSpPr>
        <p:spPr>
          <a:xfrm>
            <a:off x="11439727" y="1113452"/>
            <a:ext cx="238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效果图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45173A-CE1F-4A42-98ED-9086089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3" y="1505679"/>
            <a:ext cx="6550979" cy="42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646331" cy="258532"/>
          </a:xfrm>
        </p:spPr>
        <p:txBody>
          <a:bodyPr/>
          <a:lstStyle/>
          <a:p>
            <a:r>
              <a:rPr lang="zh-CN" altLang="en-US" dirty="0"/>
              <a:t>王泽宇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2020/ 01 / 06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787669" cy="341632"/>
          </a:xfrm>
        </p:spPr>
        <p:txBody>
          <a:bodyPr/>
          <a:lstStyle/>
          <a:p>
            <a:r>
              <a:rPr lang="en-US" altLang="zh-CN" dirty="0"/>
              <a:t>Project Fantasy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BA481D-CEDB-4857-9C8A-1EDE1149D3EF}"/>
              </a:ext>
            </a:extLst>
          </p:cNvPr>
          <p:cNvSpPr txBox="1"/>
          <p:nvPr/>
        </p:nvSpPr>
        <p:spPr>
          <a:xfrm>
            <a:off x="9808723" y="293511"/>
            <a:ext cx="238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效果图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5F7C12-0F06-457D-975F-254E2D1F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655809"/>
            <a:ext cx="89058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FC2A7E-0AA2-4116-942E-D6001347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1" y="655809"/>
            <a:ext cx="8905875" cy="5762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BA481D-CEDB-4857-9C8A-1EDE1149D3EF}"/>
              </a:ext>
            </a:extLst>
          </p:cNvPr>
          <p:cNvSpPr txBox="1"/>
          <p:nvPr/>
        </p:nvSpPr>
        <p:spPr>
          <a:xfrm>
            <a:off x="9808723" y="293511"/>
            <a:ext cx="238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效果图</a:t>
            </a:r>
          </a:p>
        </p:txBody>
      </p:sp>
    </p:spTree>
    <p:extLst>
      <p:ext uri="{BB962C8B-B14F-4D97-AF65-F5344CB8AC3E}">
        <p14:creationId xmlns:p14="http://schemas.microsoft.com/office/powerpoint/2010/main" val="30936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2958CE-2190-48DA-83CA-CC4AAE9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236510" cy="410753"/>
          </a:xfrm>
        </p:spPr>
        <p:txBody>
          <a:bodyPr/>
          <a:lstStyle/>
          <a:p>
            <a:r>
              <a:rPr lang="zh-CN" altLang="en-US" dirty="0"/>
              <a:t>已完成部分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9334B-3E93-47A7-AEC1-3A786B55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52" y="1586618"/>
            <a:ext cx="933450" cy="1190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8B03CB-A3C6-4970-8AF3-9345D9401540}"/>
              </a:ext>
            </a:extLst>
          </p:cNvPr>
          <p:cNvSpPr txBox="1"/>
          <p:nvPr/>
        </p:nvSpPr>
        <p:spPr>
          <a:xfrm>
            <a:off x="987647" y="31497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绘就宏伟蓝图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4887A8-82AD-482F-A337-299927E2AFD6}"/>
              </a:ext>
            </a:extLst>
          </p:cNvPr>
          <p:cNvSpPr txBox="1"/>
          <p:nvPr/>
        </p:nvSpPr>
        <p:spPr>
          <a:xfrm>
            <a:off x="5197820" y="5266320"/>
            <a:ext cx="246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已完工的部分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71F905-B82A-4CB6-8FB5-57B324D327FC}"/>
              </a:ext>
            </a:extLst>
          </p:cNvPr>
          <p:cNvSpPr txBox="1"/>
          <p:nvPr/>
        </p:nvSpPr>
        <p:spPr>
          <a:xfrm>
            <a:off x="8106096" y="1549152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核心部分完成进度：</a:t>
            </a:r>
            <a:r>
              <a:rPr lang="en-US" altLang="zh-CN" dirty="0"/>
              <a:t>90%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CC1A9C-B134-4B66-A7E0-D19DA56F7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9" y="90121"/>
            <a:ext cx="2714625" cy="4638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8A4AD2-7266-494E-9B04-C5F4DBC69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67" y="90121"/>
            <a:ext cx="1994648" cy="64523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F45F0CC-68EC-406B-92B0-C95A50A52BA3}"/>
              </a:ext>
            </a:extLst>
          </p:cNvPr>
          <p:cNvSpPr txBox="1"/>
          <p:nvPr/>
        </p:nvSpPr>
        <p:spPr>
          <a:xfrm>
            <a:off x="8172618" y="2181930"/>
            <a:ext cx="11098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en-US" altLang="zh-CN" dirty="0"/>
              <a:t>37</a:t>
            </a:r>
            <a:r>
              <a:rPr lang="zh-CN" altLang="en-US" dirty="0"/>
              <a:t>个类，</a:t>
            </a:r>
            <a:r>
              <a:rPr lang="en-US" altLang="zh-CN" dirty="0"/>
              <a:t>1</a:t>
            </a:r>
            <a:r>
              <a:rPr lang="zh-CN" altLang="en-US" dirty="0"/>
              <a:t>个接口</a:t>
            </a:r>
            <a:endParaRPr lang="en-US" altLang="zh-CN" dirty="0"/>
          </a:p>
          <a:p>
            <a:r>
              <a:rPr lang="en-US" altLang="zh-CN" dirty="0"/>
              <a:t>2776</a:t>
            </a:r>
            <a:r>
              <a:rPr lang="zh-CN" altLang="en-US" dirty="0"/>
              <a:t>行代码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2958CE-2190-48DA-83CA-CC4AAE9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21A813-D06E-4A6B-97CC-0CAADC207056}"/>
              </a:ext>
            </a:extLst>
          </p:cNvPr>
          <p:cNvSpPr txBox="1"/>
          <p:nvPr/>
        </p:nvSpPr>
        <p:spPr>
          <a:xfrm>
            <a:off x="597866" y="2099733"/>
            <a:ext cx="11097423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zh-CN" altLang="en-US" sz="2400" b="1" dirty="0"/>
              <a:t>目标用户：玩家，魔塔开发者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（未来可能扩展成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RPG)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zh-CN" altLang="zh-CN" sz="2400" b="1" dirty="0"/>
              <a:t>主程序：角色行走、战斗、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NPC</a:t>
            </a:r>
            <a:r>
              <a:rPr lang="zh-CN" altLang="zh-CN" sz="2400" b="1" dirty="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zh-CN" altLang="zh-CN" sz="2400" b="1" dirty="0"/>
              <a:t>商店、物品获取、场景转移、</a:t>
            </a:r>
            <a:r>
              <a:rPr lang="zh-CN" altLang="zh-CN" sz="2400" dirty="0">
                <a:solidFill>
                  <a:schemeClr val="bg2">
                    <a:lumMod val="75000"/>
                  </a:schemeClr>
                </a:solidFill>
              </a:rPr>
              <a:t>对话、存档读档、</a:t>
            </a:r>
            <a:r>
              <a:rPr lang="zh-CN" altLang="zh-CN" sz="2400" b="1" dirty="0"/>
              <a:t>楼层跳转等。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2958CE-2190-48DA-83CA-CC4AAE9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/>
              <a:t>游戏展示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21A813-D06E-4A6B-97CC-0CAADC207056}"/>
              </a:ext>
            </a:extLst>
          </p:cNvPr>
          <p:cNvSpPr txBox="1"/>
          <p:nvPr/>
        </p:nvSpPr>
        <p:spPr>
          <a:xfrm>
            <a:off x="597866" y="2099733"/>
            <a:ext cx="1109742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2958CE-2190-48DA-83CA-CC4AAE9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415772" cy="410753"/>
          </a:xfrm>
        </p:spPr>
        <p:txBody>
          <a:bodyPr/>
          <a:lstStyle/>
          <a:p>
            <a:r>
              <a:rPr lang="zh-CN" altLang="en-US" dirty="0"/>
              <a:t>工作量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71770-261D-483C-B3D8-E717808630B7}"/>
              </a:ext>
            </a:extLst>
          </p:cNvPr>
          <p:cNvSpPr txBox="1"/>
          <p:nvPr/>
        </p:nvSpPr>
        <p:spPr>
          <a:xfrm>
            <a:off x="546867" y="1161716"/>
            <a:ext cx="11098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个包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37</a:t>
            </a:r>
            <a:r>
              <a:rPr lang="zh-CN" altLang="en-US" dirty="0"/>
              <a:t>个类，</a:t>
            </a:r>
            <a:r>
              <a:rPr lang="en-US" altLang="zh-CN" dirty="0"/>
              <a:t>1</a:t>
            </a:r>
            <a:r>
              <a:rPr lang="zh-CN" altLang="en-US" dirty="0"/>
              <a:t>个接口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2776</a:t>
            </a:r>
            <a:r>
              <a:rPr lang="zh-CN" altLang="en-US" dirty="0"/>
              <a:t>行代码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2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21A813-D06E-4A6B-97CC-0CAADC207056}"/>
              </a:ext>
            </a:extLst>
          </p:cNvPr>
          <p:cNvSpPr txBox="1"/>
          <p:nvPr/>
        </p:nvSpPr>
        <p:spPr>
          <a:xfrm>
            <a:off x="597866" y="2099733"/>
            <a:ext cx="1109742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A6584D-7C50-473C-A072-71C8B05D721E}"/>
              </a:ext>
            </a:extLst>
          </p:cNvPr>
          <p:cNvSpPr/>
          <p:nvPr/>
        </p:nvSpPr>
        <p:spPr>
          <a:xfrm>
            <a:off x="5106837" y="189782"/>
            <a:ext cx="1785668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RpgSceneMain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5BC6D1-BBC9-40F9-A423-79F78F30396A}"/>
              </a:ext>
            </a:extLst>
          </p:cNvPr>
          <p:cNvSpPr/>
          <p:nvPr/>
        </p:nvSpPr>
        <p:spPr>
          <a:xfrm>
            <a:off x="5040701" y="1339970"/>
            <a:ext cx="1917940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RpgSceneGame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5A5895-B833-4D26-82A0-237F5891BDD5}"/>
              </a:ext>
            </a:extLst>
          </p:cNvPr>
          <p:cNvSpPr/>
          <p:nvPr/>
        </p:nvSpPr>
        <p:spPr>
          <a:xfrm>
            <a:off x="1331342" y="1339970"/>
            <a:ext cx="1917940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RpgScenePane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1DCCB9-DAC6-4BDE-935E-25B74829D05B}"/>
              </a:ext>
            </a:extLst>
          </p:cNvPr>
          <p:cNvSpPr/>
          <p:nvPr/>
        </p:nvSpPr>
        <p:spPr>
          <a:xfrm>
            <a:off x="9049109" y="1339969"/>
            <a:ext cx="1917940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RpgStorePane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7824E1-404B-4385-9690-B785D56472C8}"/>
              </a:ext>
            </a:extLst>
          </p:cNvPr>
          <p:cNvSpPr/>
          <p:nvPr/>
        </p:nvSpPr>
        <p:spPr>
          <a:xfrm>
            <a:off x="2377061" y="2510405"/>
            <a:ext cx="1917940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RpgSceneTile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FE90B1-2D88-4028-B966-D15DCDE444C9}"/>
              </a:ext>
            </a:extLst>
          </p:cNvPr>
          <p:cNvSpPr/>
          <p:nvPr/>
        </p:nvSpPr>
        <p:spPr>
          <a:xfrm>
            <a:off x="5077614" y="2489022"/>
            <a:ext cx="1851804" cy="68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RpgSceneWalk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0A386A-CBFD-4EA6-B691-38D18C858D96}"/>
              </a:ext>
            </a:extLst>
          </p:cNvPr>
          <p:cNvSpPr/>
          <p:nvPr/>
        </p:nvSpPr>
        <p:spPr>
          <a:xfrm>
            <a:off x="7815778" y="2510404"/>
            <a:ext cx="2489875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RpgSceneEventMain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7D8286C-9552-4D57-8400-6B1DEC4156B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99671" y="897148"/>
            <a:ext cx="0" cy="44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1AB59F4-DF58-476D-88F2-45C5124F898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923581" y="-736120"/>
            <a:ext cx="442822" cy="3709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7D25EBB-A9B1-47C8-82AB-32374A89040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782465" y="-885646"/>
            <a:ext cx="442821" cy="4008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A0A2D93-EADE-4685-B2DA-E5D1A276C5C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782028" y="2267533"/>
            <a:ext cx="439131" cy="3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57A43C9-C38F-49EE-A785-143D77FE344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4437594" y="948328"/>
            <a:ext cx="460514" cy="2663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0263B6-6732-4ACD-9E89-A815EC99D03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7299937" y="749624"/>
            <a:ext cx="460513" cy="3061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F8E67B6-02F2-4653-AD94-F1C833B3DB54}"/>
              </a:ext>
            </a:extLst>
          </p:cNvPr>
          <p:cNvSpPr/>
          <p:nvPr/>
        </p:nvSpPr>
        <p:spPr>
          <a:xfrm>
            <a:off x="2505738" y="3847382"/>
            <a:ext cx="1660586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SpiritTile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822FD2-4C34-43BA-933E-C5A4706E1BD5}"/>
              </a:ext>
            </a:extLst>
          </p:cNvPr>
          <p:cNvSpPr/>
          <p:nvPr/>
        </p:nvSpPr>
        <p:spPr>
          <a:xfrm>
            <a:off x="5169378" y="3786996"/>
            <a:ext cx="1660586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SpiritGame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28B3B8-6D64-497D-B538-FDAAD35745FE}"/>
              </a:ext>
            </a:extLst>
          </p:cNvPr>
          <p:cNvSpPr/>
          <p:nvPr/>
        </p:nvSpPr>
        <p:spPr>
          <a:xfrm>
            <a:off x="8141897" y="3769743"/>
            <a:ext cx="1862337" cy="78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RpgSceneEvent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0AFE87A-0E8E-476C-B226-07275459850B}"/>
              </a:ext>
            </a:extLst>
          </p:cNvPr>
          <p:cNvCxnSpPr>
            <a:stCxn id="9" idx="2"/>
            <a:endCxn id="33" idx="0"/>
          </p:cNvCxnSpPr>
          <p:nvPr/>
        </p:nvCxnSpPr>
        <p:spPr>
          <a:xfrm rot="5400000">
            <a:off x="5695328" y="3478807"/>
            <a:ext cx="612533" cy="3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FD169C2-2F47-4FF2-B8E2-5D5C04CB48FF}"/>
              </a:ext>
            </a:extLst>
          </p:cNvPr>
          <p:cNvCxnSpPr>
            <a:stCxn id="8" idx="2"/>
            <a:endCxn id="32" idx="0"/>
          </p:cNvCxnSpPr>
          <p:nvPr/>
        </p:nvCxnSpPr>
        <p:spPr>
          <a:xfrm rot="5400000">
            <a:off x="3022503" y="3533854"/>
            <a:ext cx="6270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48335DD-4599-4696-8112-EEE80E04D7A4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>
            <a:off x="9060716" y="3220325"/>
            <a:ext cx="12350" cy="54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4EB0B8F-CC2F-437B-8AB5-6A26B4AD8522}"/>
              </a:ext>
            </a:extLst>
          </p:cNvPr>
          <p:cNvSpPr/>
          <p:nvPr/>
        </p:nvSpPr>
        <p:spPr>
          <a:xfrm>
            <a:off x="8242772" y="4808110"/>
            <a:ext cx="1660586" cy="70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89E240F-2B8D-4D7E-A33B-7A80BBBA562E}"/>
              </a:ext>
            </a:extLst>
          </p:cNvPr>
          <p:cNvCxnSpPr>
            <a:stCxn id="34" idx="2"/>
            <a:endCxn id="55" idx="0"/>
          </p:cNvCxnSpPr>
          <p:nvPr/>
        </p:nvCxnSpPr>
        <p:spPr>
          <a:xfrm flipH="1">
            <a:off x="9073065" y="4557303"/>
            <a:ext cx="1" cy="25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2958CE-2190-48DA-83CA-CC4AAE9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646878" cy="410753"/>
          </a:xfrm>
        </p:spPr>
        <p:txBody>
          <a:bodyPr/>
          <a:lstStyle/>
          <a:p>
            <a:r>
              <a:rPr lang="zh-CN" altLang="en-US" dirty="0"/>
              <a:t>阅读设计文档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21A813-D06E-4A6B-97CC-0CAADC207056}"/>
              </a:ext>
            </a:extLst>
          </p:cNvPr>
          <p:cNvSpPr txBox="1"/>
          <p:nvPr/>
        </p:nvSpPr>
        <p:spPr>
          <a:xfrm>
            <a:off x="849745" y="2431356"/>
            <a:ext cx="1109742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hlinkClick r:id="rId3" action="ppaction://hlinkfile"/>
              </a:rPr>
              <a:t>《</a:t>
            </a:r>
            <a:r>
              <a:rPr lang="zh-CN" altLang="en-US" b="1" dirty="0">
                <a:hlinkClick r:id="rId3" action="ppaction://hlinkfile"/>
              </a:rPr>
              <a:t>魔塔</a:t>
            </a:r>
            <a:r>
              <a:rPr lang="en-US" altLang="zh-CN" b="1" dirty="0">
                <a:hlinkClick r:id="rId3" action="ppaction://hlinkfile"/>
              </a:rPr>
              <a:t>》</a:t>
            </a:r>
            <a:r>
              <a:rPr lang="zh-CN" altLang="en-US" b="1" dirty="0">
                <a:hlinkClick r:id="rId3" action="ppaction://hlinkfile"/>
              </a:rPr>
              <a:t>设计文档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B34EF9-B3DC-485C-BF37-415939BC7E89}"/>
              </a:ext>
            </a:extLst>
          </p:cNvPr>
          <p:cNvSpPr txBox="1"/>
          <p:nvPr/>
        </p:nvSpPr>
        <p:spPr>
          <a:xfrm>
            <a:off x="849745" y="1653309"/>
            <a:ext cx="104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不知道该说什么，所以我们不妨通读一下设计文档吧</a:t>
            </a:r>
          </a:p>
        </p:txBody>
      </p:sp>
    </p:spTree>
    <p:extLst>
      <p:ext uri="{BB962C8B-B14F-4D97-AF65-F5344CB8AC3E}">
        <p14:creationId xmlns:p14="http://schemas.microsoft.com/office/powerpoint/2010/main" val="32255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165</Words>
  <Application>Microsoft Office PowerPoint</Application>
  <PresentationFormat>宽屏</PresentationFormat>
  <Paragraphs>54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PowerPoint 演示文稿</vt:lpstr>
      <vt:lpstr>已完成部分</vt:lpstr>
      <vt:lpstr>需求分析</vt:lpstr>
      <vt:lpstr>游戏展示</vt:lpstr>
      <vt:lpstr>工作量</vt:lpstr>
      <vt:lpstr>PowerPoint 演示文稿</vt:lpstr>
      <vt:lpstr>阅读设计文档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王泽宇</cp:lastModifiedBy>
  <cp:revision>198</cp:revision>
  <dcterms:created xsi:type="dcterms:W3CDTF">2019-07-25T02:40:13Z</dcterms:created>
  <dcterms:modified xsi:type="dcterms:W3CDTF">2022-02-19T12:29:29Z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