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2" r:id="rId1"/>
  </p:sldMasterIdLst>
  <p:sldIdLst>
    <p:sldId id="257" r:id="rId2"/>
    <p:sldId id="266" r:id="rId3"/>
    <p:sldId id="279" r:id="rId4"/>
    <p:sldId id="280" r:id="rId5"/>
    <p:sldId id="277" r:id="rId6"/>
    <p:sldId id="281" r:id="rId7"/>
    <p:sldId id="282" r:id="rId8"/>
    <p:sldId id="283" r:id="rId9"/>
    <p:sldId id="274" r:id="rId10"/>
    <p:sldId id="27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44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jpe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9AFA-962A-44C3-833B-BA61C16293CF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35C-4F11-4589-8FE4-C5D35E038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40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9AFA-962A-44C3-833B-BA61C16293CF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35C-4F11-4589-8FE4-C5D35E038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9AFA-962A-44C3-833B-BA61C16293CF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35C-4F11-4589-8FE4-C5D35E038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17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670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116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561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1119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92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9AFA-962A-44C3-833B-BA61C16293CF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35C-4F11-4589-8FE4-C5D35E038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46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9AFA-962A-44C3-833B-BA61C16293CF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35C-4F11-4589-8FE4-C5D35E038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33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9AFA-962A-44C3-833B-BA61C16293CF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35C-4F11-4589-8FE4-C5D35E038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7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9AFA-962A-44C3-833B-BA61C16293CF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35C-4F11-4589-8FE4-C5D35E038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65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9AFA-962A-44C3-833B-BA61C16293CF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35C-4F11-4589-8FE4-C5D35E038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96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9AFA-962A-44C3-833B-BA61C16293CF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35C-4F11-4589-8FE4-C5D35E038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42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9AFA-962A-44C3-833B-BA61C16293CF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35C-4F11-4589-8FE4-C5D35E038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44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9AFA-962A-44C3-833B-BA61C16293CF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35C-4F11-4589-8FE4-C5D35E038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90230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29AFA-962A-44C3-833B-BA61C16293CF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4335C-4F11-4589-8FE4-C5D35E038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52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6162676" y="123991"/>
            <a:ext cx="5741457" cy="258532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en-US" sz="5400">
                <a:solidFill>
                  <a:schemeClr val="bg1"/>
                </a:solidFill>
                <a:latin typeface="Baskerville Old Face"/>
              </a:rPr>
              <a:t>System Security</a:t>
            </a:r>
            <a:endParaRPr lang="en-US" sz="5400">
              <a:solidFill>
                <a:schemeClr val="bg1"/>
              </a:solidFill>
              <a:latin typeface="Baskerville Old Face"/>
            </a:endParaRPr>
          </a:p>
          <a:p>
            <a:pPr algn="r">
              <a:defRPr/>
            </a:pPr>
            <a:r>
              <a:rPr lang="en-US" altLang="ko-KR" sz="5400">
                <a:solidFill>
                  <a:schemeClr val="bg1"/>
                </a:solidFill>
                <a:latin typeface="Baskerville Old Face"/>
                <a:cs typeface="Arial"/>
              </a:rPr>
              <a:t>Team Project</a:t>
            </a:r>
            <a:endParaRPr lang="en-US" altLang="ko-KR" sz="5400">
              <a:solidFill>
                <a:schemeClr val="bg1"/>
              </a:solidFill>
              <a:latin typeface="Baskerville Old Face"/>
              <a:cs typeface="Arial"/>
            </a:endParaRPr>
          </a:p>
          <a:p>
            <a:pPr algn="r">
              <a:defRPr/>
            </a:pPr>
            <a:r>
              <a:rPr lang="en-US" altLang="ko-KR" sz="5400">
                <a:solidFill>
                  <a:schemeClr val="bg1"/>
                </a:solidFill>
                <a:latin typeface="Baskerville Old Face"/>
                <a:cs typeface="Arial"/>
              </a:rPr>
              <a:t>Presentation</a:t>
            </a:r>
            <a:endParaRPr lang="ko-KR" altLang="en-US" sz="5400">
              <a:solidFill>
                <a:schemeClr val="bg1"/>
              </a:solidFill>
              <a:latin typeface="Baskerville Old Face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21078" y="5689581"/>
            <a:ext cx="4483055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chemeClr val="bg1"/>
                </a:solidFill>
                <a:latin typeface="KBIZ한마음고딕 B"/>
                <a:ea typeface="KBIZ한마음고딕 B"/>
                <a:cs typeface="Arial"/>
              </a:rPr>
              <a:t>2017270703 </a:t>
            </a:r>
            <a:r>
              <a:rPr lang="ko-KR" altLang="en-US" sz="1600">
                <a:solidFill>
                  <a:schemeClr val="bg1"/>
                </a:solidFill>
                <a:latin typeface="KBIZ한마음고딕 B"/>
                <a:ea typeface="KBIZ한마음고딕 B"/>
                <a:cs typeface="Arial"/>
              </a:rPr>
              <a:t>문세현 </a:t>
            </a:r>
            <a:r>
              <a:rPr lang="en-US" altLang="ko-KR" sz="1600">
                <a:solidFill>
                  <a:schemeClr val="bg1"/>
                </a:solidFill>
                <a:latin typeface="KBIZ한마음고딕 B"/>
                <a:ea typeface="KBIZ한마음고딕 B"/>
                <a:cs typeface="Arial"/>
              </a:rPr>
              <a:t> 2017270720 </a:t>
            </a:r>
            <a:r>
              <a:rPr lang="ko-KR" altLang="en-US" sz="1600">
                <a:solidFill>
                  <a:schemeClr val="bg1"/>
                </a:solidFill>
                <a:latin typeface="KBIZ한마음고딕 B"/>
                <a:ea typeface="KBIZ한마음고딕 B"/>
                <a:cs typeface="Arial"/>
              </a:rPr>
              <a:t>이선재</a:t>
            </a:r>
            <a:r>
              <a:rPr lang="en-US" altLang="ko-KR" sz="1600">
                <a:solidFill>
                  <a:schemeClr val="bg1"/>
                </a:solidFill>
                <a:latin typeface="KBIZ한마음고딕 B"/>
                <a:ea typeface="KBIZ한마음고딕 B"/>
                <a:cs typeface="Arial"/>
              </a:rPr>
              <a:t>2018271312 </a:t>
            </a:r>
            <a:r>
              <a:rPr lang="ko-KR" altLang="en-US" sz="1600">
                <a:solidFill>
                  <a:schemeClr val="bg1"/>
                </a:solidFill>
                <a:latin typeface="KBIZ한마음고딕 B"/>
                <a:ea typeface="KBIZ한마음고딕 B"/>
                <a:cs typeface="Arial"/>
              </a:rPr>
              <a:t>김연수 </a:t>
            </a:r>
            <a:r>
              <a:rPr lang="en-US" altLang="ko-KR" sz="1600">
                <a:solidFill>
                  <a:schemeClr val="bg1"/>
                </a:solidFill>
                <a:latin typeface="KBIZ한마음고딕 B"/>
                <a:ea typeface="KBIZ한마음고딕 B"/>
                <a:cs typeface="Arial"/>
              </a:rPr>
              <a:t>  2018271328 </a:t>
            </a:r>
            <a:r>
              <a:rPr lang="ko-KR" altLang="en-US" sz="1600">
                <a:solidFill>
                  <a:schemeClr val="bg1"/>
                </a:solidFill>
                <a:latin typeface="KBIZ한마음고딕 B"/>
                <a:ea typeface="KBIZ한마음고딕 B"/>
                <a:cs typeface="Arial"/>
              </a:rPr>
              <a:t>고웅빈</a:t>
            </a:r>
            <a:endParaRPr lang="ko-KR" altLang="en-US" sz="1600">
              <a:solidFill>
                <a:schemeClr val="bg1"/>
              </a:solidFill>
              <a:latin typeface="KBIZ한마음고딕 B"/>
              <a:ea typeface="KBIZ한마음고딕 B"/>
              <a:cs typeface="Arial"/>
            </a:endParaRPr>
          </a:p>
          <a:p>
            <a:pPr algn="r">
              <a:defRPr/>
            </a:pPr>
            <a:r>
              <a:rPr lang="en-US" altLang="ko-KR" sz="1600">
                <a:solidFill>
                  <a:schemeClr val="bg1"/>
                </a:solidFill>
                <a:latin typeface="KBIZ한마음고딕 B"/>
                <a:ea typeface="KBIZ한마음고딕 B"/>
                <a:cs typeface="Arial"/>
              </a:rPr>
              <a:t>                                  2018271343 </a:t>
            </a:r>
            <a:r>
              <a:rPr lang="ko-KR" altLang="en-US" sz="1600">
                <a:solidFill>
                  <a:schemeClr val="bg1"/>
                </a:solidFill>
                <a:latin typeface="KBIZ한마음고딕 B"/>
                <a:ea typeface="KBIZ한마음고딕 B"/>
                <a:cs typeface="Arial"/>
              </a:rPr>
              <a:t>김태현</a:t>
            </a:r>
            <a:endParaRPr lang="ko-KR" altLang="en-US" sz="1600">
              <a:solidFill>
                <a:schemeClr val="bg1"/>
              </a:solidFill>
              <a:latin typeface="KBIZ한마음고딕 B"/>
              <a:ea typeface="KBIZ한마음고딕 B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60886" y="2909411"/>
            <a:ext cx="7128933" cy="3962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buClr>
                <a:schemeClr val="bg1"/>
              </a:buClr>
              <a:buNone/>
              <a:defRPr/>
            </a:pPr>
            <a:r>
              <a:rPr lang="en-US" altLang="ko-KR" sz="2000">
                <a:solidFill>
                  <a:schemeClr val="bg1"/>
                </a:solidFill>
                <a:latin typeface="HY견고딕"/>
                <a:ea typeface="HY견고딕"/>
              </a:rPr>
              <a:t>- </a:t>
            </a:r>
            <a:r>
              <a:rPr lang="ko-KR" altLang="en-US" sz="2000">
                <a:solidFill>
                  <a:schemeClr val="bg1"/>
                </a:solidFill>
                <a:latin typeface="HY견고딕"/>
                <a:ea typeface="HY견고딕"/>
              </a:rPr>
              <a:t>이동식 </a:t>
            </a:r>
            <a:r>
              <a:rPr lang="ko-KR" altLang="en-US" sz="2000">
                <a:solidFill>
                  <a:schemeClr val="bg1"/>
                </a:solidFill>
                <a:effectLst/>
                <a:latin typeface="HY견고딕"/>
                <a:ea typeface="HY견고딕"/>
              </a:rPr>
              <a:t>저장</a:t>
            </a:r>
            <a:r>
              <a:rPr lang="ko-KR" altLang="en-US" sz="2000">
                <a:solidFill>
                  <a:schemeClr val="bg1"/>
                </a:solidFill>
                <a:latin typeface="HY견고딕"/>
                <a:ea typeface="HY견고딕"/>
              </a:rPr>
              <a:t> 매체 로그 분석</a:t>
            </a:r>
            <a:endParaRPr lang="ko-KR" altLang="en-US" sz="2000">
              <a:solidFill>
                <a:schemeClr val="bg1"/>
              </a:solidFill>
              <a:latin typeface="HY견고딕"/>
              <a:ea typeface="HY견고딕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8024813" y="3429000"/>
            <a:ext cx="3667125" cy="389811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buClr>
                <a:schemeClr val="bg1"/>
              </a:buClr>
              <a:buNone/>
              <a:defRPr/>
            </a:pPr>
            <a:r>
              <a:rPr lang="ko-KR" altLang="en-US" sz="2000">
                <a:solidFill>
                  <a:schemeClr val="bg1"/>
                </a:solidFill>
                <a:effectLst/>
                <a:latin typeface="HY견고딕"/>
                <a:ea typeface="HY견고딕"/>
              </a:rPr>
              <a:t>프로그램</a:t>
            </a:r>
            <a:r>
              <a:rPr lang="ko-KR" altLang="en-US"/>
              <a:t> </a:t>
            </a:r>
            <a:r>
              <a:rPr lang="ko-KR" altLang="en-US" sz="2000">
                <a:solidFill>
                  <a:schemeClr val="bg1"/>
                </a:solidFill>
                <a:effectLst/>
                <a:latin typeface="HY견고딕"/>
                <a:ea typeface="HY견고딕"/>
              </a:rPr>
              <a:t>사용법</a:t>
            </a:r>
            <a:r>
              <a:rPr lang="en-US" altLang="ko-KR" sz="2000">
                <a:solidFill>
                  <a:schemeClr val="bg1"/>
                </a:solidFill>
                <a:effectLst/>
                <a:latin typeface="HY견고딕"/>
                <a:ea typeface="HY견고딕"/>
              </a:rPr>
              <a:t>,</a:t>
            </a:r>
            <a:r>
              <a:rPr lang="ko-KR" altLang="en-US"/>
              <a:t> </a:t>
            </a:r>
            <a:r>
              <a:rPr lang="ko-KR" altLang="en-US" sz="2000">
                <a:solidFill>
                  <a:schemeClr val="bg1"/>
                </a:solidFill>
                <a:effectLst/>
                <a:latin typeface="HY견고딕"/>
                <a:ea typeface="HY견고딕"/>
              </a:rPr>
              <a:t>실행화면</a:t>
            </a:r>
            <a:endParaRPr lang="ko-KR" altLang="en-US" sz="2000">
              <a:solidFill>
                <a:schemeClr val="bg1"/>
              </a:solidFill>
              <a:effectLst/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51" y="4803627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81929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- System Security Final Presentation -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54670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1109501"/>
            <a:ext cx="4610501" cy="96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3153" y="301558"/>
            <a:ext cx="762371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4000" b="1">
                <a:solidFill>
                  <a:schemeClr val="bg1"/>
                </a:solidFill>
                <a:latin typeface="Consolas"/>
                <a:cs typeface="Arial"/>
              </a:rPr>
              <a:t>01</a:t>
            </a:r>
            <a:endParaRPr lang="ko-KR" altLang="en-US" sz="2400" b="1">
              <a:solidFill>
                <a:schemeClr val="bg1"/>
              </a:solidFill>
              <a:latin typeface="+mj-lt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1778" y="424668"/>
            <a:ext cx="3551720" cy="44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HY견고딕"/>
                <a:ea typeface="HY견고딕"/>
              </a:rPr>
              <a:t>최초 실행 화면</a:t>
            </a:r>
            <a:endParaRPr lang="ko-KR" altLang="en-US" sz="2400">
              <a:solidFill>
                <a:schemeClr val="bg1"/>
              </a:solidFill>
              <a:latin typeface="HY견고딕"/>
              <a:ea typeface="HY견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06158" y="1330361"/>
            <a:ext cx="4417022" cy="4792309"/>
          </a:xfrm>
          <a:prstGeom prst="rect">
            <a:avLst/>
          </a:prstGeom>
          <a:noFill/>
        </p:spPr>
        <p:txBody>
          <a:bodyPr wrap="square" tIns="46800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프로그램을 실행하면 다음과 같은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 gui</a:t>
            </a: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화면이 출력된다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.</a:t>
            </a:r>
            <a:endParaRPr lang="en-US" altLang="ko-KR">
              <a:solidFill>
                <a:schemeClr val="bg1"/>
              </a:solidFill>
              <a:latin typeface="HY견고딕"/>
              <a:ea typeface="HY견고딕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시리얼 넘버 입력란에 로그를 분석하고 싶은 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usb</a:t>
            </a: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의 시리얼 넘버를 입력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.</a:t>
            </a:r>
            <a:endParaRPr lang="en-US" altLang="ko-KR">
              <a:solidFill>
                <a:schemeClr val="bg1"/>
              </a:solidFill>
              <a:latin typeface="HY견고딕"/>
              <a:ea typeface="HY견고딕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시리얼 넘버를 알고 있지 않다면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,</a:t>
            </a: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 맨 아래의 연결된 모든 저장매체에 대한 보고서를 작성합니다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.</a:t>
            </a: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 체크박스를 체크하고 분석을 눌러 시리얼 넘버를 획득하여 사용할 수 있다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.</a:t>
            </a:r>
            <a:endParaRPr lang="en-US" altLang="ko-KR">
              <a:solidFill>
                <a:schemeClr val="bg1"/>
              </a:solidFill>
              <a:latin typeface="HY견고딕"/>
              <a:ea typeface="HY견고딕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html</a:t>
            </a: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형식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,</a:t>
            </a: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csv</a:t>
            </a: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형식으로 저장을 체크할 시 목표 경로에 보고서가 생성된다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.</a:t>
            </a:r>
            <a:endParaRPr lang="en-US" altLang="ko-KR">
              <a:solidFill>
                <a:schemeClr val="bg1"/>
              </a:solidFill>
              <a:latin typeface="HY견고딕"/>
              <a:ea typeface="HY견고딕"/>
            </a:endParaRPr>
          </a:p>
          <a:p>
            <a:pPr>
              <a:buClr>
                <a:schemeClr val="bg1"/>
              </a:buClr>
              <a:buSzPct val="150000"/>
              <a:defRPr/>
            </a:pPr>
            <a:endParaRPr lang="en-US" altLang="ko-KR" sz="1200">
              <a:solidFill>
                <a:schemeClr val="bg1"/>
              </a:solidFill>
              <a:latin typeface="HY견고딕"/>
              <a:ea typeface="HY견고딕"/>
            </a:endParaRPr>
          </a:p>
        </p:txBody>
      </p:sp>
      <p:pic>
        <p:nvPicPr>
          <p:cNvPr id="10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7187" y="1625203"/>
            <a:ext cx="6750072" cy="3607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1109501"/>
            <a:ext cx="4610501" cy="96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3153" y="306705"/>
            <a:ext cx="762371" cy="7027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4000" b="1">
                <a:solidFill>
                  <a:schemeClr val="bg1"/>
                </a:solidFill>
                <a:latin typeface="Consolas"/>
                <a:cs typeface="Arial"/>
              </a:rPr>
              <a:t>02</a:t>
            </a:r>
            <a:endParaRPr lang="en-US" altLang="ko-KR" sz="4000" b="1">
              <a:solidFill>
                <a:schemeClr val="bg1"/>
              </a:solidFill>
              <a:latin typeface="Consolas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1777" y="424668"/>
            <a:ext cx="3551721" cy="821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HY견고딕"/>
                <a:ea typeface="HY견고딕"/>
              </a:rPr>
              <a:t>이벤트 로그 첨부</a:t>
            </a:r>
            <a:r>
              <a:rPr lang="en-US" altLang="ko-KR" sz="2400">
                <a:solidFill>
                  <a:schemeClr val="bg1"/>
                </a:solidFill>
                <a:latin typeface="HY견고딕"/>
                <a:ea typeface="HY견고딕"/>
              </a:rPr>
              <a:t>(.evtx)</a:t>
            </a:r>
            <a:endParaRPr lang="en-US" altLang="ko-KR" sz="2400">
              <a:solidFill>
                <a:schemeClr val="bg1"/>
              </a:solidFill>
              <a:latin typeface="HY견고딕"/>
              <a:ea typeface="HY견고딕"/>
            </a:endParaRPr>
          </a:p>
          <a:p>
            <a:pPr lvl="0">
              <a:defRPr/>
            </a:pPr>
            <a:endParaRPr lang="en-US" altLang="ko-KR" sz="2400">
              <a:solidFill>
                <a:schemeClr val="bg1"/>
              </a:solidFill>
              <a:latin typeface="HY견고딕"/>
              <a:ea typeface="HY견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53658" y="2270954"/>
            <a:ext cx="5321898" cy="2965891"/>
          </a:xfrm>
          <a:prstGeom prst="rect">
            <a:avLst/>
          </a:prstGeom>
          <a:noFill/>
        </p:spPr>
        <p:txBody>
          <a:bodyPr wrap="square" tIns="4680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Wingdings"/>
              <a:buChar char="§"/>
              <a:defRPr/>
            </a:pPr>
            <a:r>
              <a:rPr lang="ko-KR" altLang="en-US">
                <a:solidFill>
                  <a:schemeClr val="bg1"/>
                </a:solidFill>
                <a:effectLst/>
                <a:latin typeface="HY견고딕"/>
                <a:ea typeface="HY견고딕"/>
              </a:rPr>
              <a:t>분석 대상 </a:t>
            </a:r>
            <a:r>
              <a:rPr lang="en-US" altLang="ko-KR">
                <a:solidFill>
                  <a:schemeClr val="bg1"/>
                </a:solidFill>
                <a:effectLst/>
                <a:latin typeface="HY견고딕"/>
                <a:ea typeface="HY견고딕"/>
              </a:rPr>
              <a:t>usb</a:t>
            </a:r>
            <a:r>
              <a:rPr lang="ko-KR" altLang="en-US">
                <a:solidFill>
                  <a:schemeClr val="bg1"/>
                </a:solidFill>
                <a:effectLst/>
                <a:latin typeface="HY견고딕"/>
                <a:ea typeface="HY견고딕"/>
              </a:rPr>
              <a:t> 이벤트 로그에 추출해온 </a:t>
            </a:r>
            <a:r>
              <a:rPr lang="en-US" altLang="ko-KR">
                <a:solidFill>
                  <a:schemeClr val="bg1"/>
                </a:solidFill>
                <a:effectLst/>
                <a:latin typeface="HY견고딕"/>
                <a:ea typeface="HY견고딕"/>
              </a:rPr>
              <a:t>.evtx</a:t>
            </a:r>
            <a:r>
              <a:rPr lang="ko-KR" altLang="en-US">
                <a:solidFill>
                  <a:schemeClr val="bg1"/>
                </a:solidFill>
                <a:effectLst/>
                <a:latin typeface="HY견고딕"/>
                <a:ea typeface="HY견고딕"/>
              </a:rPr>
              <a:t> 파일을 파일탐색기로 선택한다</a:t>
            </a:r>
            <a:r>
              <a:rPr lang="en-US" altLang="ko-KR">
                <a:solidFill>
                  <a:schemeClr val="bg1"/>
                </a:solidFill>
                <a:effectLst/>
                <a:latin typeface="HY견고딕"/>
                <a:ea typeface="HY견고딕"/>
              </a:rPr>
              <a:t>.</a:t>
            </a:r>
            <a:endParaRPr lang="en-US" altLang="ko-KR">
              <a:solidFill>
                <a:schemeClr val="bg1"/>
              </a:solidFill>
              <a:effectLst/>
              <a:latin typeface="HY견고딕"/>
              <a:ea typeface="HY견고딕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Wingdings"/>
              <a:buChar char="§"/>
              <a:defRPr/>
            </a:pPr>
            <a:r>
              <a:rPr lang="ko-KR" altLang="en-US">
                <a:solidFill>
                  <a:schemeClr val="bg1"/>
                </a:solidFill>
                <a:effectLst/>
                <a:latin typeface="HY견고딕"/>
                <a:ea typeface="HY견고딕"/>
              </a:rPr>
              <a:t>보고서를 저장할 경로 역시 선택이 가능하다</a:t>
            </a:r>
            <a:r>
              <a:rPr lang="en-US" altLang="ko-KR">
                <a:solidFill>
                  <a:schemeClr val="bg1"/>
                </a:solidFill>
                <a:effectLst/>
                <a:latin typeface="HY견고딕"/>
                <a:ea typeface="HY견고딕"/>
              </a:rPr>
              <a:t>.</a:t>
            </a:r>
            <a:r>
              <a:rPr lang="ko-KR" altLang="en-US">
                <a:solidFill>
                  <a:schemeClr val="bg1"/>
                </a:solidFill>
                <a:effectLst/>
                <a:latin typeface="HY견고딕"/>
                <a:ea typeface="HY견고딕"/>
              </a:rPr>
              <a:t>   만약 선택하지 않는다면</a:t>
            </a:r>
            <a:r>
              <a:rPr lang="en-US" altLang="ko-KR">
                <a:solidFill>
                  <a:schemeClr val="bg1"/>
                </a:solidFill>
                <a:effectLst/>
                <a:latin typeface="HY견고딕"/>
                <a:ea typeface="HY견고딕"/>
              </a:rPr>
              <a:t>,</a:t>
            </a:r>
            <a:r>
              <a:rPr lang="ko-KR" altLang="en-US">
                <a:solidFill>
                  <a:schemeClr val="bg1"/>
                </a:solidFill>
                <a:effectLst/>
                <a:latin typeface="HY견고딕"/>
                <a:ea typeface="HY견고딕"/>
              </a:rPr>
              <a:t> </a:t>
            </a:r>
            <a:r>
              <a:rPr lang="en-US" altLang="ko-KR">
                <a:solidFill>
                  <a:schemeClr val="bg1"/>
                </a:solidFill>
                <a:effectLst/>
                <a:latin typeface="HY견고딕"/>
                <a:ea typeface="HY견고딕"/>
              </a:rPr>
              <a:t>exe</a:t>
            </a:r>
            <a:r>
              <a:rPr lang="ko-KR" altLang="en-US">
                <a:solidFill>
                  <a:schemeClr val="bg1"/>
                </a:solidFill>
                <a:effectLst/>
                <a:latin typeface="HY견고딕"/>
                <a:ea typeface="HY견고딕"/>
              </a:rPr>
              <a:t>파일이 존재하는 디렉토리에 보고서를 저장한다</a:t>
            </a:r>
            <a:r>
              <a:rPr lang="en-US" altLang="ko-KR">
                <a:solidFill>
                  <a:schemeClr val="bg1"/>
                </a:solidFill>
                <a:effectLst/>
                <a:latin typeface="HY견고딕"/>
                <a:ea typeface="HY견고딕"/>
              </a:rPr>
              <a:t>.</a:t>
            </a:r>
            <a:endParaRPr lang="en-US" altLang="ko-KR">
              <a:solidFill>
                <a:schemeClr val="bg1"/>
              </a:solidFill>
              <a:effectLst/>
              <a:latin typeface="HY견고딕"/>
              <a:ea typeface="HY견고딕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Wingdings"/>
              <a:buChar char="§"/>
              <a:defRPr/>
            </a:pPr>
            <a:r>
              <a:rPr lang="ko-KR" altLang="en-US">
                <a:solidFill>
                  <a:schemeClr val="bg1"/>
                </a:solidFill>
                <a:effectLst/>
                <a:latin typeface="HY견고딕"/>
                <a:ea typeface="HY견고딕"/>
              </a:rPr>
              <a:t>경로들을 저장했다면 </a:t>
            </a:r>
            <a:r>
              <a:rPr lang="en-US" altLang="ko-KR">
                <a:solidFill>
                  <a:schemeClr val="bg1"/>
                </a:solidFill>
                <a:effectLst/>
                <a:latin typeface="HY견고딕"/>
                <a:ea typeface="HY견고딕"/>
              </a:rPr>
              <a:t>checkbox</a:t>
            </a:r>
            <a:r>
              <a:rPr lang="ko-KR" altLang="en-US">
                <a:solidFill>
                  <a:schemeClr val="bg1"/>
                </a:solidFill>
                <a:effectLst/>
                <a:latin typeface="HY견고딕"/>
                <a:ea typeface="HY견고딕"/>
              </a:rPr>
              <a:t>에 어떤 형식으로 저장할 것인지 선택한 후</a:t>
            </a:r>
            <a:r>
              <a:rPr lang="en-US" altLang="ko-KR">
                <a:solidFill>
                  <a:schemeClr val="bg1"/>
                </a:solidFill>
                <a:effectLst/>
                <a:latin typeface="HY견고딕"/>
                <a:ea typeface="HY견고딕"/>
              </a:rPr>
              <a:t>,</a:t>
            </a:r>
            <a:r>
              <a:rPr lang="ko-KR" altLang="en-US">
                <a:solidFill>
                  <a:schemeClr val="bg1"/>
                </a:solidFill>
                <a:effectLst/>
                <a:latin typeface="HY견고딕"/>
                <a:ea typeface="HY견고딕"/>
              </a:rPr>
              <a:t> 분석을 누른다</a:t>
            </a:r>
            <a:r>
              <a:rPr lang="en-US" altLang="ko-KR">
                <a:solidFill>
                  <a:schemeClr val="bg1"/>
                </a:solidFill>
                <a:effectLst/>
                <a:latin typeface="HY견고딕"/>
                <a:ea typeface="HY견고딕"/>
              </a:rPr>
              <a:t>.</a:t>
            </a:r>
            <a:endParaRPr lang="en-US" altLang="ko-KR">
              <a:solidFill>
                <a:schemeClr val="bg1"/>
              </a:solidFill>
              <a:effectLst/>
              <a:latin typeface="HY견고딕"/>
              <a:ea typeface="HY견고딕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535781" y="1315639"/>
            <a:ext cx="11072811" cy="816056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Wingdings"/>
              <a:buChar char="§"/>
              <a:defRPr/>
            </a:pPr>
            <a:r>
              <a:rPr lang="en-US" altLang="ko-KR" sz="1600">
                <a:solidFill>
                  <a:schemeClr val="bg1"/>
                </a:solidFill>
                <a:effectLst/>
                <a:latin typeface="HY견고딕"/>
                <a:ea typeface="HY견고딕"/>
              </a:rPr>
              <a:t>usb</a:t>
            </a:r>
            <a:r>
              <a:rPr lang="ko-KR" altLang="en-US" sz="1600">
                <a:solidFill>
                  <a:schemeClr val="bg1"/>
                </a:solidFill>
                <a:effectLst/>
                <a:latin typeface="HY견고딕"/>
                <a:ea typeface="HY견고딕"/>
              </a:rPr>
              <a:t> 로그 정보를 담고있는 이벤트 로그 경로에서 </a:t>
            </a:r>
            <a:r>
              <a:rPr lang="en-US" altLang="ko-KR" sz="1600">
                <a:solidFill>
                  <a:schemeClr val="bg1"/>
                </a:solidFill>
                <a:effectLst/>
                <a:latin typeface="HY견고딕"/>
                <a:ea typeface="HY견고딕"/>
              </a:rPr>
              <a:t>evtx</a:t>
            </a:r>
            <a:r>
              <a:rPr lang="ko-KR" altLang="en-US" sz="1600">
                <a:solidFill>
                  <a:schemeClr val="bg1"/>
                </a:solidFill>
                <a:effectLst/>
                <a:latin typeface="HY견고딕"/>
                <a:ea typeface="HY견고딕"/>
              </a:rPr>
              <a:t> 파일을 추출해온다</a:t>
            </a:r>
            <a:r>
              <a:rPr lang="en-US" altLang="ko-KR" sz="1600">
                <a:solidFill>
                  <a:schemeClr val="bg1"/>
                </a:solidFill>
                <a:effectLst/>
                <a:latin typeface="HY견고딕"/>
                <a:ea typeface="HY견고딕"/>
              </a:rPr>
              <a:t>.</a:t>
            </a:r>
            <a:endParaRPr lang="en-US" altLang="ko-KR" sz="1600">
              <a:solidFill>
                <a:schemeClr val="bg1"/>
              </a:solidFill>
              <a:effectLst/>
              <a:latin typeface="HY견고딕"/>
              <a:ea typeface="HY견고딕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Wingdings"/>
              <a:buChar char="§"/>
              <a:defRPr/>
            </a:pPr>
            <a:r>
              <a:rPr lang="en-US" altLang="ko-KR" sz="1600">
                <a:solidFill>
                  <a:schemeClr val="bg1"/>
                </a:solidFill>
                <a:effectLst/>
                <a:latin typeface="HY견고딕"/>
                <a:ea typeface="HY견고딕"/>
              </a:rPr>
              <a:t>SystemRoot%\System32\Winevt\Logs\Microsoft-Windows-Partition%4Diagnostic.evtx</a:t>
            </a:r>
            <a:endParaRPr lang="en-US" altLang="ko-KR" sz="1600">
              <a:solidFill>
                <a:schemeClr val="bg1"/>
              </a:solidFill>
              <a:effectLst/>
              <a:latin typeface="HY견고딕"/>
              <a:ea typeface="HY견고딕"/>
            </a:endParaRPr>
          </a:p>
        </p:txBody>
      </p:sp>
      <p:pic>
        <p:nvPicPr>
          <p:cNvPr id="10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950" y="2321720"/>
            <a:ext cx="4019550" cy="3524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1109501"/>
            <a:ext cx="4610501" cy="96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3153" y="306705"/>
            <a:ext cx="762371" cy="7027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4000" b="1">
                <a:solidFill>
                  <a:schemeClr val="bg1"/>
                </a:solidFill>
                <a:latin typeface="Consolas"/>
                <a:cs typeface="Arial"/>
              </a:rPr>
              <a:t>03</a:t>
            </a:r>
            <a:endParaRPr lang="en-US" altLang="ko-KR" sz="4000" b="1">
              <a:solidFill>
                <a:schemeClr val="bg1"/>
              </a:solidFill>
              <a:latin typeface="Consolas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1778" y="424668"/>
            <a:ext cx="3551720" cy="44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HY견고딕"/>
                <a:ea typeface="HY견고딕"/>
              </a:rPr>
              <a:t>이벤트 로그 분석</a:t>
            </a:r>
            <a:r>
              <a:rPr lang="en-US" altLang="ko-KR" sz="2400">
                <a:solidFill>
                  <a:schemeClr val="bg1"/>
                </a:solidFill>
                <a:latin typeface="HY견고딕"/>
                <a:ea typeface="HY견고딕"/>
              </a:rPr>
              <a:t>(.evtx)</a:t>
            </a:r>
            <a:endParaRPr lang="en-US" altLang="ko-KR" sz="2400">
              <a:solidFill>
                <a:schemeClr val="bg1"/>
              </a:solidFill>
              <a:latin typeface="HY견고딕"/>
              <a:ea typeface="HY견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06158" y="1330361"/>
            <a:ext cx="4417022" cy="267934"/>
          </a:xfrm>
          <a:prstGeom prst="rect">
            <a:avLst/>
          </a:prstGeom>
          <a:noFill/>
        </p:spPr>
        <p:txBody>
          <a:bodyPr wrap="square" tIns="46800">
            <a:spAutoFit/>
          </a:bodyPr>
          <a:lstStyle/>
          <a:p>
            <a:pPr>
              <a:buClr>
                <a:schemeClr val="bg1"/>
              </a:buClr>
              <a:buSzPct val="150000"/>
              <a:defRPr/>
            </a:pPr>
            <a:endParaRPr lang="en-US" altLang="ko-KR" sz="1200">
              <a:solidFill>
                <a:schemeClr val="bg1"/>
              </a:solidFill>
              <a:latin typeface="HY견고딕"/>
              <a:ea typeface="HY견고딕"/>
            </a:endParaRPr>
          </a:p>
        </p:txBody>
      </p:sp>
      <p:pic>
        <p:nvPicPr>
          <p:cNvPr id="10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9080" y="1577578"/>
            <a:ext cx="6848497" cy="3702843"/>
          </a:xfrm>
          <a:prstGeom prst="rect">
            <a:avLst/>
          </a:prstGeom>
        </p:spPr>
      </p:pic>
      <p:sp>
        <p:nvSpPr>
          <p:cNvPr id="104" name="TextBox 9"/>
          <p:cNvSpPr txBox="1"/>
          <p:nvPr/>
        </p:nvSpPr>
        <p:spPr>
          <a:xfrm>
            <a:off x="7206158" y="1330361"/>
            <a:ext cx="4417022" cy="4792309"/>
          </a:xfrm>
          <a:prstGeom prst="rect">
            <a:avLst/>
          </a:prstGeom>
          <a:noFill/>
        </p:spPr>
        <p:txBody>
          <a:bodyPr wrap="square" tIns="46800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프로그램을 실행하면 다음과 같은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 gui</a:t>
            </a: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화면이 출력된다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.</a:t>
            </a:r>
            <a:endParaRPr lang="en-US" altLang="ko-KR">
              <a:solidFill>
                <a:schemeClr val="bg1"/>
              </a:solidFill>
              <a:latin typeface="HY견고딕"/>
              <a:ea typeface="HY견고딕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시리얼 넘버 입력란에 로그를 분석하고 싶은 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usb</a:t>
            </a: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의 시리얼 넘버를 입력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.</a:t>
            </a:r>
            <a:endParaRPr lang="en-US" altLang="ko-KR">
              <a:solidFill>
                <a:schemeClr val="bg1"/>
              </a:solidFill>
              <a:latin typeface="HY견고딕"/>
              <a:ea typeface="HY견고딕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시리얼 넘버를 알고 있지 않다면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,</a:t>
            </a: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 맨 아래의 연결된 모든 저장매체에 대한 보고서를 작성합니다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.</a:t>
            </a: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 체크박스를 체크하고 분석을 눌러 시리얼 넘버를 획득하여 사용할 수 있다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.</a:t>
            </a:r>
            <a:endParaRPr lang="en-US" altLang="ko-KR">
              <a:solidFill>
                <a:schemeClr val="bg1"/>
              </a:solidFill>
              <a:latin typeface="HY견고딕"/>
              <a:ea typeface="HY견고딕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html</a:t>
            </a: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형식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,</a:t>
            </a: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csv</a:t>
            </a: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형식으로 저장을 체크할 시 목표 경로에 보고서가 생성된다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.</a:t>
            </a:r>
            <a:endParaRPr lang="en-US" altLang="ko-KR">
              <a:solidFill>
                <a:schemeClr val="bg1"/>
              </a:solidFill>
              <a:latin typeface="HY견고딕"/>
              <a:ea typeface="HY견고딕"/>
            </a:endParaRPr>
          </a:p>
          <a:p>
            <a:pPr>
              <a:buClr>
                <a:schemeClr val="bg1"/>
              </a:buClr>
              <a:buSzPct val="150000"/>
              <a:defRPr/>
            </a:pPr>
            <a:endParaRPr lang="en-US" altLang="ko-KR" sz="1200">
              <a:solidFill>
                <a:schemeClr val="bg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1109501"/>
            <a:ext cx="4610501" cy="96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3153" y="306705"/>
            <a:ext cx="762371" cy="7027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Consolas"/>
                <a:ea typeface="맑은 고딕"/>
                <a:cs typeface="Arial"/>
              </a:rPr>
              <a:t>04</a:t>
            </a:r>
            <a:endParaRPr kumimoji="0" lang="en-US" altLang="ko-KR" sz="40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Consolas"/>
              <a:ea typeface="맑은 고딕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1778" y="424668"/>
            <a:ext cx="5275045" cy="44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분석 보고서 생성 확인 </a:t>
            </a:r>
            <a:endParaRPr kumimoji="0" lang="en-US" altLang="ko-KR" sz="2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HY견고딕"/>
              <a:ea typeface="HY견고딕"/>
              <a:cs typeface="+mn-cs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1321691" y="4187859"/>
            <a:ext cx="9548617" cy="679892"/>
          </a:xfrm>
          <a:prstGeom prst="rect">
            <a:avLst/>
          </a:prstGeom>
          <a:noFill/>
        </p:spPr>
        <p:txBody>
          <a:bodyPr wrap="square" tIns="46800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분석이 완료된 후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,</a:t>
            </a: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 목표 경로에 다음과 같이 보고서 파일들이 생성된 것을 확인 가능하다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.</a:t>
            </a:r>
            <a:endParaRPr lang="en-US" altLang="ko-KR">
              <a:solidFill>
                <a:schemeClr val="bg1"/>
              </a:solidFill>
              <a:latin typeface="HY견고딕"/>
              <a:ea typeface="HY견고딕"/>
            </a:endParaRPr>
          </a:p>
          <a:p>
            <a:pPr>
              <a:buClr>
                <a:schemeClr val="bg1"/>
              </a:buClr>
              <a:buSzPct val="150000"/>
              <a:defRPr/>
            </a:pPr>
            <a:endParaRPr lang="en-US" altLang="ko-KR" sz="1200">
              <a:solidFill>
                <a:schemeClr val="bg1"/>
              </a:solidFill>
              <a:latin typeface="HY견고딕"/>
              <a:ea typeface="HY견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76537" y="1783556"/>
            <a:ext cx="6638925" cy="1895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1109501"/>
            <a:ext cx="4610501" cy="96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3153" y="306705"/>
            <a:ext cx="762371" cy="7027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Consolas"/>
                <a:ea typeface="맑은 고딕"/>
                <a:cs typeface="Arial"/>
              </a:rPr>
              <a:t>04</a:t>
            </a:r>
            <a:endParaRPr kumimoji="0" lang="en-US" altLang="ko-KR" sz="40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Consolas"/>
              <a:ea typeface="맑은 고딕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1778" y="424668"/>
            <a:ext cx="6239452" cy="44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분석 보고서 내용 확인 </a:t>
            </a: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시리얼넘버</a:t>
            </a: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.html)</a:t>
            </a:r>
            <a:endParaRPr kumimoji="0" lang="en-US" altLang="ko-KR" sz="2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HY견고딕"/>
              <a:ea typeface="HY견고딕"/>
              <a:cs typeface="+mn-cs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4532" y="1333500"/>
            <a:ext cx="5401468" cy="4929187"/>
          </a:xfrm>
          <a:prstGeom prst="rect">
            <a:avLst/>
          </a:prstGeom>
        </p:spPr>
      </p:pic>
      <p:sp>
        <p:nvSpPr>
          <p:cNvPr id="7" name="TextBox 9"/>
          <p:cNvSpPr txBox="1"/>
          <p:nvPr/>
        </p:nvSpPr>
        <p:spPr>
          <a:xfrm>
            <a:off x="6813252" y="1687547"/>
            <a:ext cx="4417022" cy="4385116"/>
          </a:xfrm>
          <a:prstGeom prst="rect">
            <a:avLst/>
          </a:prstGeom>
          <a:noFill/>
        </p:spPr>
        <p:txBody>
          <a:bodyPr wrap="square" tIns="46800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다음은 입력한 시리얼 넘버의 장치에 대한 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eventlog</a:t>
            </a: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 분석보고서다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.</a:t>
            </a:r>
            <a:endParaRPr lang="en-US" altLang="ko-KR">
              <a:solidFill>
                <a:schemeClr val="bg1"/>
              </a:solidFill>
              <a:latin typeface="HY견고딕"/>
              <a:ea typeface="HY견고딕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장치가 연결되었던 시각을 확인 가능하다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.(UTC</a:t>
            </a: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 기준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)</a:t>
            </a:r>
            <a:endParaRPr lang="en-US" altLang="ko-KR">
              <a:solidFill>
                <a:schemeClr val="bg1"/>
              </a:solidFill>
              <a:latin typeface="HY견고딕"/>
              <a:ea typeface="HY견고딕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제조사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,</a:t>
            </a: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 모델명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,</a:t>
            </a: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 볼륨의 시리얼 넘버역시 확인 가능하다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.</a:t>
            </a:r>
            <a:endParaRPr lang="en-US" altLang="ko-KR">
              <a:solidFill>
                <a:schemeClr val="bg1"/>
              </a:solidFill>
              <a:latin typeface="HY견고딕"/>
              <a:ea typeface="HY견고딕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또한 시리얼 넘버의 로그를 담고있는 이벤트 로그파일의 최초 연결 시각과 마지막 연결 시각 역시 분석하여 출력한다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.</a:t>
            </a:r>
            <a:endParaRPr lang="en-US" altLang="ko-KR">
              <a:solidFill>
                <a:schemeClr val="bg1"/>
              </a:solidFill>
              <a:latin typeface="HY견고딕"/>
              <a:ea typeface="HY견고딕"/>
            </a:endParaRPr>
          </a:p>
          <a:p>
            <a:pPr>
              <a:buClr>
                <a:schemeClr val="bg1"/>
              </a:buClr>
              <a:buSzPct val="150000"/>
              <a:defRPr/>
            </a:pPr>
            <a:endParaRPr lang="en-US" altLang="ko-KR" sz="1200">
              <a:solidFill>
                <a:schemeClr val="bg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1109501"/>
            <a:ext cx="4610501" cy="96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3153" y="306705"/>
            <a:ext cx="762371" cy="7027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Consolas"/>
                <a:ea typeface="맑은 고딕"/>
                <a:cs typeface="Arial"/>
              </a:rPr>
              <a:t>04</a:t>
            </a:r>
            <a:endParaRPr kumimoji="0" lang="en-US" altLang="ko-KR" sz="40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Consolas"/>
              <a:ea typeface="맑은 고딕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1778" y="424668"/>
            <a:ext cx="6239452" cy="44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분석 보고서 내용 확인 </a:t>
            </a: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시리얼넘버</a:t>
            </a: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.csv)</a:t>
            </a:r>
            <a:endParaRPr kumimoji="0" lang="en-US" altLang="ko-KR" sz="2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HY견고딕"/>
              <a:ea typeface="HY견고딕"/>
              <a:cs typeface="+mn-cs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6813252" y="1687547"/>
            <a:ext cx="4417022" cy="682273"/>
          </a:xfrm>
          <a:prstGeom prst="rect">
            <a:avLst/>
          </a:prstGeom>
          <a:noFill/>
        </p:spPr>
        <p:txBody>
          <a:bodyPr wrap="square" tIns="46800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§"/>
              <a:defRPr/>
            </a:pPr>
            <a:endParaRPr lang="en-US" altLang="ko-KR">
              <a:solidFill>
                <a:schemeClr val="bg1"/>
              </a:solidFill>
              <a:latin typeface="HY견고딕"/>
              <a:ea typeface="HY견고딕"/>
            </a:endParaRPr>
          </a:p>
          <a:p>
            <a:pPr>
              <a:buClr>
                <a:schemeClr val="bg1"/>
              </a:buClr>
              <a:buSzPct val="150000"/>
              <a:defRPr/>
            </a:pPr>
            <a:endParaRPr lang="en-US" altLang="ko-KR" sz="1200">
              <a:solidFill>
                <a:schemeClr val="bg1"/>
              </a:solidFill>
              <a:latin typeface="HY견고딕"/>
              <a:ea typeface="HY견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67137" y="1914525"/>
            <a:ext cx="4657725" cy="1514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52722" y="4187859"/>
            <a:ext cx="9548617" cy="1096611"/>
          </a:xfrm>
          <a:prstGeom prst="rect">
            <a:avLst/>
          </a:prstGeom>
          <a:noFill/>
        </p:spPr>
        <p:txBody>
          <a:bodyPr wrap="square" tIns="46800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CSV</a:t>
            </a: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파일은 엑셀 형식으로 다음과 같이 시리얼넘버를 가진 장치에 대한</a:t>
            </a:r>
            <a:endParaRPr lang="ko-KR" altLang="en-US">
              <a:solidFill>
                <a:schemeClr val="bg1"/>
              </a:solidFill>
              <a:latin typeface="HY견고딕"/>
              <a:ea typeface="HY견고딕"/>
            </a:endParaRPr>
          </a:p>
          <a:p>
            <a:pPr marL="0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    로그를 저장해 출력해준다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.</a:t>
            </a:r>
            <a:endParaRPr lang="en-US" altLang="ko-KR">
              <a:solidFill>
                <a:schemeClr val="bg1"/>
              </a:solidFill>
              <a:latin typeface="HY견고딕"/>
              <a:ea typeface="HY견고딕"/>
            </a:endParaRPr>
          </a:p>
          <a:p>
            <a:pPr>
              <a:buClr>
                <a:schemeClr val="bg1"/>
              </a:buClr>
              <a:buSzPct val="150000"/>
              <a:defRPr/>
            </a:pPr>
            <a:endParaRPr lang="en-US" altLang="ko-KR" sz="1200">
              <a:solidFill>
                <a:schemeClr val="bg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1109501"/>
            <a:ext cx="4610501" cy="96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3153" y="306705"/>
            <a:ext cx="762371" cy="7027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Consolas"/>
                <a:ea typeface="맑은 고딕"/>
                <a:cs typeface="Arial"/>
              </a:rPr>
              <a:t>04</a:t>
            </a:r>
            <a:endParaRPr kumimoji="0" lang="en-US" altLang="ko-KR" sz="40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Consolas"/>
              <a:ea typeface="맑은 고딕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1777" y="424668"/>
            <a:ext cx="8180171" cy="44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분석 보고서 내용 확인 </a:t>
            </a: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저장매체분석보고서</a:t>
            </a: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.html)</a:t>
            </a:r>
            <a:endParaRPr kumimoji="0" lang="en-US" altLang="ko-KR" sz="2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HY견고딕"/>
              <a:ea typeface="HY견고딕"/>
              <a:cs typeface="+mn-cs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6813252" y="1687547"/>
            <a:ext cx="4417022" cy="4387498"/>
          </a:xfrm>
          <a:prstGeom prst="rect">
            <a:avLst/>
          </a:prstGeom>
          <a:noFill/>
        </p:spPr>
        <p:txBody>
          <a:bodyPr wrap="square" tIns="46800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맨 아래의 체크박스를 체크하고 분석시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,</a:t>
            </a: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 다음의 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html</a:t>
            </a: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파일이 생성된다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.</a:t>
            </a:r>
            <a:endParaRPr lang="en-US" altLang="ko-KR">
              <a:solidFill>
                <a:schemeClr val="bg1"/>
              </a:solidFill>
              <a:latin typeface="HY견고딕"/>
              <a:ea typeface="HY견고딕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연결되어있는 모든 저장매체에 대한 분석 보고서를 출력한다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.</a:t>
            </a:r>
            <a:endParaRPr lang="en-US" altLang="ko-KR">
              <a:solidFill>
                <a:schemeClr val="bg1"/>
              </a:solidFill>
              <a:latin typeface="HY견고딕"/>
              <a:ea typeface="HY견고딕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제조사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,</a:t>
            </a: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 모델명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,</a:t>
            </a: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 볼륨의 시리얼 넘버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,</a:t>
            </a: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 그리고 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vsn</a:t>
            </a: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을 확인 가능하다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.</a:t>
            </a:r>
            <a:endParaRPr lang="en-US" altLang="ko-KR">
              <a:solidFill>
                <a:schemeClr val="bg1"/>
              </a:solidFill>
              <a:latin typeface="HY견고딕"/>
              <a:ea typeface="HY견고딕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시리얼넘버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.html</a:t>
            </a: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과 마찬가지로 로그를 담고있는 이벤트 로그파일의 최초 연결 시각과 마지막 연결 시각을 분석하여 출력한다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.</a:t>
            </a:r>
            <a:endParaRPr lang="en-US" altLang="ko-KR">
              <a:solidFill>
                <a:schemeClr val="bg1"/>
              </a:solidFill>
              <a:latin typeface="HY견고딕"/>
              <a:ea typeface="HY견고딕"/>
            </a:endParaRPr>
          </a:p>
          <a:p>
            <a:pPr>
              <a:buClr>
                <a:schemeClr val="bg1"/>
              </a:buClr>
              <a:buSzPct val="150000"/>
              <a:defRPr/>
            </a:pPr>
            <a:endParaRPr lang="en-US" altLang="ko-KR" sz="1200">
              <a:solidFill>
                <a:schemeClr val="bg1"/>
              </a:solidFill>
              <a:latin typeface="HY견고딕"/>
              <a:ea typeface="HY견고딕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8683" y="1796887"/>
            <a:ext cx="5717316" cy="37733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1109501"/>
            <a:ext cx="4610501" cy="96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3153" y="306705"/>
            <a:ext cx="762371" cy="7027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Consolas"/>
                <a:ea typeface="맑은 고딕"/>
                <a:cs typeface="Arial"/>
              </a:rPr>
              <a:t>05</a:t>
            </a:r>
            <a:endParaRPr kumimoji="0" lang="en-US" altLang="ko-KR" sz="40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Consolas"/>
              <a:ea typeface="맑은 고딕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1778" y="424668"/>
            <a:ext cx="2650606" cy="44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프로그램 종료</a:t>
            </a:r>
            <a:endParaRPr kumimoji="0" lang="ko-KR" altLang="en-US" sz="2400" b="0" i="0" u="none" strike="noStrike" kern="1200" cap="none" spc="0" normalizeH="0" baseline="0">
              <a:solidFill>
                <a:prstClr val="white"/>
              </a:solidFill>
              <a:latin typeface="HY견고딕"/>
              <a:ea typeface="HY견고딕"/>
              <a:cs typeface="+mn-cs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7687" y="1859437"/>
            <a:ext cx="6560343" cy="3543938"/>
          </a:xfrm>
          <a:prstGeom prst="rect">
            <a:avLst/>
          </a:prstGeom>
        </p:spPr>
      </p:pic>
      <p:sp>
        <p:nvSpPr>
          <p:cNvPr id="7" name="TextBox 9"/>
          <p:cNvSpPr txBox="1"/>
          <p:nvPr/>
        </p:nvSpPr>
        <p:spPr>
          <a:xfrm>
            <a:off x="7301409" y="2264021"/>
            <a:ext cx="4417022" cy="2329957"/>
          </a:xfrm>
          <a:prstGeom prst="rect">
            <a:avLst/>
          </a:prstGeom>
          <a:noFill/>
        </p:spPr>
        <p:txBody>
          <a:bodyPr wrap="square" tIns="46800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분석이 완료 되었다면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,</a:t>
            </a: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 다른 분석 로그를 첨부하여 분석을 다시 할 수 있다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.</a:t>
            </a:r>
            <a:endParaRPr lang="en-US" altLang="ko-KR">
              <a:solidFill>
                <a:schemeClr val="bg1"/>
              </a:solidFill>
              <a:latin typeface="HY견고딕"/>
              <a:ea typeface="HY견고딕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메뉴바의 파일 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-&gt;</a:t>
            </a: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 종료를 누르거나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,</a:t>
            </a:r>
            <a:r>
              <a:rPr lang="ko-KR" altLang="en-US">
                <a:solidFill>
                  <a:schemeClr val="bg1"/>
                </a:solidFill>
                <a:latin typeface="HY견고딕"/>
                <a:ea typeface="HY견고딕"/>
              </a:rPr>
              <a:t> 맨 밑의 종료 버튼을 눌러 프로그램을 정상적으로 종료 가능하다</a:t>
            </a:r>
            <a:r>
              <a:rPr lang="en-US" altLang="ko-KR">
                <a:solidFill>
                  <a:schemeClr val="bg1"/>
                </a:solidFill>
                <a:latin typeface="HY견고딕"/>
                <a:ea typeface="HY견고딕"/>
              </a:rPr>
              <a:t>.</a:t>
            </a:r>
            <a:endParaRPr lang="en-US" altLang="ko-KR">
              <a:solidFill>
                <a:schemeClr val="bg1"/>
              </a:solidFill>
              <a:latin typeface="HY견고딕"/>
              <a:ea typeface="HY견고딕"/>
            </a:endParaRPr>
          </a:p>
          <a:p>
            <a:pPr>
              <a:buClr>
                <a:schemeClr val="bg1"/>
              </a:buClr>
              <a:buSzPct val="150000"/>
              <a:defRPr/>
            </a:pPr>
            <a:endParaRPr lang="en-US" altLang="ko-KR" sz="1200">
              <a:solidFill>
                <a:schemeClr val="bg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Words>321</ep:Words>
  <ep:PresentationFormat>와이드스크린</ep:PresentationFormat>
  <ep:Paragraphs>51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2022-12-11T13:31:30.000</dcterms:created>
  <dc:creator>lee</dc:creator>
  <cp:lastModifiedBy>라이젠</cp:lastModifiedBy>
  <dcterms:modified xsi:type="dcterms:W3CDTF">2022-12-12T14:49:36.178</dcterms:modified>
  <cp:revision>35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