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9144000" cy="6858000" type="screen4x3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11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Triángulo isósceles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4EE9555-7C98-4252-8C22-F10D39949062}" type="datetimeFigureOut">
              <a:rPr lang="es-CL" smtClean="0"/>
              <a:t>23-08-2019</a:t>
            </a:fld>
            <a:endParaRPr lang="es-CL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s-CL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2CA46F42-E68C-433F-BA4D-D6326BDFD2F6}" type="slidenum">
              <a:rPr lang="es-CL" smtClean="0"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E9555-7C98-4252-8C22-F10D39949062}" type="datetimeFigureOut">
              <a:rPr lang="es-CL" smtClean="0"/>
              <a:t>23-08-2019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46F42-E68C-433F-BA4D-D6326BDFD2F6}" type="slidenum">
              <a:rPr lang="es-CL" smtClean="0"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E9555-7C98-4252-8C22-F10D39949062}" type="datetimeFigureOut">
              <a:rPr lang="es-CL" smtClean="0"/>
              <a:t>23-08-2019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46F42-E68C-433F-BA4D-D6326BDFD2F6}" type="slidenum">
              <a:rPr lang="es-CL" smtClean="0"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4EE9555-7C98-4252-8C22-F10D39949062}" type="datetimeFigureOut">
              <a:rPr lang="es-CL" smtClean="0"/>
              <a:t>23-08-2019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46F42-E68C-433F-BA4D-D6326BDFD2F6}" type="slidenum">
              <a:rPr lang="es-CL" smtClean="0"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Triángulo rectángulo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7 Triángulo isósceles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4EE9555-7C98-4252-8C22-F10D39949062}" type="datetimeFigureOut">
              <a:rPr lang="es-CL" smtClean="0"/>
              <a:t>23-08-2019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2CA46F42-E68C-433F-BA4D-D6326BDFD2F6}" type="slidenum">
              <a:rPr lang="es-CL" smtClean="0"/>
              <a:t>‹Nº›</a:t>
            </a:fld>
            <a:endParaRPr lang="es-CL"/>
          </a:p>
        </p:txBody>
      </p:sp>
      <p:cxnSp>
        <p:nvCxnSpPr>
          <p:cNvPr id="11" name="10 Conector recto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4EE9555-7C98-4252-8C22-F10D39949062}" type="datetimeFigureOut">
              <a:rPr lang="es-CL" smtClean="0"/>
              <a:t>23-08-2019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2CA46F42-E68C-433F-BA4D-D6326BDFD2F6}" type="slidenum">
              <a:rPr lang="es-CL" smtClean="0"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4EE9555-7C98-4252-8C22-F10D39949062}" type="datetimeFigureOut">
              <a:rPr lang="es-CL" smtClean="0"/>
              <a:t>23-08-2019</a:t>
            </a:fld>
            <a:endParaRPr lang="es-CL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s-CL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2CA46F42-E68C-433F-BA4D-D6326BDFD2F6}" type="slidenum">
              <a:rPr lang="es-CL" smtClean="0"/>
              <a:t>‹Nº›</a:t>
            </a:fld>
            <a:endParaRPr lang="es-CL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E9555-7C98-4252-8C22-F10D39949062}" type="datetimeFigureOut">
              <a:rPr lang="es-CL" smtClean="0"/>
              <a:t>23-08-2019</a:t>
            </a:fld>
            <a:endParaRPr lang="es-CL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46F42-E68C-433F-BA4D-D6326BDFD2F6}" type="slidenum">
              <a:rPr lang="es-CL" smtClean="0"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4EE9555-7C98-4252-8C22-F10D39949062}" type="datetimeFigureOut">
              <a:rPr lang="es-CL" smtClean="0"/>
              <a:t>23-08-2019</a:t>
            </a:fld>
            <a:endParaRPr lang="es-CL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s-C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2CA46F42-E68C-433F-BA4D-D6326BDFD2F6}" type="slidenum">
              <a:rPr lang="es-CL" smtClean="0"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4EE9555-7C98-4252-8C22-F10D39949062}" type="datetimeFigureOut">
              <a:rPr lang="es-CL" smtClean="0"/>
              <a:t>23-08-2019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2CA46F42-E68C-433F-BA4D-D6326BDFD2F6}" type="slidenum">
              <a:rPr lang="es-CL" smtClean="0"/>
              <a:t>‹Nº›</a:t>
            </a:fld>
            <a:endParaRPr lang="es-CL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4EE9555-7C98-4252-8C22-F10D39949062}" type="datetimeFigureOut">
              <a:rPr lang="es-CL" smtClean="0"/>
              <a:t>23-08-2019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2CA46F42-E68C-433F-BA4D-D6326BDFD2F6}" type="slidenum">
              <a:rPr lang="es-CL" smtClean="0"/>
              <a:t>‹Nº›</a:t>
            </a:fld>
            <a:endParaRPr lang="es-CL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Triángulo rectángulo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7 Conector recto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8 Conector recto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4EE9555-7C98-4252-8C22-F10D39949062}" type="datetimeFigureOut">
              <a:rPr lang="es-CL" smtClean="0"/>
              <a:t>23-08-2019</a:t>
            </a:fld>
            <a:endParaRPr lang="es-CL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s-CL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2CA46F42-E68C-433F-BA4D-D6326BDFD2F6}" type="slidenum">
              <a:rPr lang="es-CL" smtClean="0"/>
              <a:t>‹Nº›</a:t>
            </a:fld>
            <a:endParaRPr lang="es-CL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t="8920" b="2881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4 CuadroTexto"/>
          <p:cNvSpPr txBox="1"/>
          <p:nvPr/>
        </p:nvSpPr>
        <p:spPr>
          <a:xfrm>
            <a:off x="971600" y="3501008"/>
            <a:ext cx="271580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Nueva  SED de 30 </a:t>
            </a:r>
            <a:r>
              <a:rPr lang="es-ES" dirty="0" err="1" smtClean="0"/>
              <a:t>Kva</a:t>
            </a:r>
            <a:endParaRPr lang="es-ES" dirty="0" smtClean="0"/>
          </a:p>
          <a:p>
            <a:r>
              <a:rPr lang="es-ES" dirty="0" smtClean="0"/>
              <a:t>Tusan</a:t>
            </a:r>
          </a:p>
          <a:p>
            <a:r>
              <a:rPr lang="es-ES" dirty="0" smtClean="0"/>
              <a:t>Nº 720.5985.02</a:t>
            </a:r>
          </a:p>
          <a:p>
            <a:r>
              <a:rPr lang="es-ES" dirty="0" smtClean="0"/>
              <a:t>Año 2016</a:t>
            </a:r>
            <a:endParaRPr lang="es-CL" dirty="0"/>
          </a:p>
        </p:txBody>
      </p:sp>
      <p:sp>
        <p:nvSpPr>
          <p:cNvPr id="8" name="7 Flecha derecha"/>
          <p:cNvSpPr/>
          <p:nvPr/>
        </p:nvSpPr>
        <p:spPr>
          <a:xfrm>
            <a:off x="3779912" y="3284984"/>
            <a:ext cx="576064" cy="64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9" name="8 CuadroTexto"/>
          <p:cNvSpPr txBox="1"/>
          <p:nvPr/>
        </p:nvSpPr>
        <p:spPr>
          <a:xfrm>
            <a:off x="5652120" y="2564904"/>
            <a:ext cx="2693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Empalme APR, </a:t>
            </a:r>
            <a:r>
              <a:rPr lang="es-ES" dirty="0" err="1" smtClean="0"/>
              <a:t>Idahue</a:t>
            </a:r>
            <a:endParaRPr lang="es-CL" dirty="0"/>
          </a:p>
        </p:txBody>
      </p:sp>
      <p:sp>
        <p:nvSpPr>
          <p:cNvPr id="11" name="10 CuadroTexto"/>
          <p:cNvSpPr txBox="1"/>
          <p:nvPr/>
        </p:nvSpPr>
        <p:spPr>
          <a:xfrm>
            <a:off x="2339752" y="836712"/>
            <a:ext cx="1156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/>
              <a:t>Licantén</a:t>
            </a:r>
            <a:endParaRPr lang="es-CL" dirty="0"/>
          </a:p>
        </p:txBody>
      </p:sp>
      <p:cxnSp>
        <p:nvCxnSpPr>
          <p:cNvPr id="13" name="12 Conector recto de flecha"/>
          <p:cNvCxnSpPr/>
          <p:nvPr/>
        </p:nvCxnSpPr>
        <p:spPr>
          <a:xfrm flipH="1" flipV="1">
            <a:off x="2267744" y="620688"/>
            <a:ext cx="288032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13 CuadroTexto"/>
          <p:cNvSpPr txBox="1"/>
          <p:nvPr/>
        </p:nvSpPr>
        <p:spPr>
          <a:xfrm>
            <a:off x="5796136" y="6381328"/>
            <a:ext cx="1135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Hualañe</a:t>
            </a:r>
            <a:endParaRPr lang="es-CL" dirty="0"/>
          </a:p>
        </p:txBody>
      </p:sp>
      <p:cxnSp>
        <p:nvCxnSpPr>
          <p:cNvPr id="16" name="15 Conector recto de flecha"/>
          <p:cNvCxnSpPr/>
          <p:nvPr/>
        </p:nvCxnSpPr>
        <p:spPr>
          <a:xfrm>
            <a:off x="5868144" y="5949280"/>
            <a:ext cx="432048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ío">
  <a:themeElements>
    <a:clrScheme name="Brío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Brío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Brío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19</TotalTime>
  <Words>16</Words>
  <Application>Microsoft Office PowerPoint</Application>
  <PresentationFormat>Presentación en pantalla (4:3)</PresentationFormat>
  <Paragraphs>7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Brío</vt:lpstr>
      <vt:lpstr>Diapositiva 1</vt:lpstr>
    </vt:vector>
  </TitlesOfParts>
  <Company>BINARIA S.A.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BINARIA</dc:creator>
  <cp:lastModifiedBy>BINARIA</cp:lastModifiedBy>
  <cp:revision>2</cp:revision>
  <dcterms:created xsi:type="dcterms:W3CDTF">2019-08-23T23:49:13Z</dcterms:created>
  <dcterms:modified xsi:type="dcterms:W3CDTF">2019-08-24T00:08:50Z</dcterms:modified>
</cp:coreProperties>
</file>