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5B422-2B8E-FAA1-337A-B36A4037A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389E6A-CBDB-A13E-0CDA-A32E00003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E7FD0-EE00-5DB9-4D19-D47F000C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7E5-85EA-4245-A415-06735FA1B28B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E82DC-237C-301B-81C6-500E4023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6E09B-A0C9-CD59-92EC-9F259C60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0DC-E008-4EDA-AF62-045F6D78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0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74C1D-8BFD-39DC-EC82-207E8244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2969F3-E38D-A744-9854-C44BDB176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6FA26-986E-8B8B-37A0-3805FA99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7E5-85EA-4245-A415-06735FA1B28B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EC9BD-E466-BFF4-260C-1D3EA59E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B4F13-AD50-6DA0-C26B-A5F5B36B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0DC-E008-4EDA-AF62-045F6D78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94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340AD4-BD29-F22D-AEB1-45D8D2762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E279FA-630D-2CDE-2FBF-321ECF2B9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E4036-3F8A-18F1-931B-71D5A847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7E5-85EA-4245-A415-06735FA1B28B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BD084-5443-1644-C84E-B49E7800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E8F42-BD37-49EF-3605-3DEFD742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0DC-E008-4EDA-AF62-045F6D78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8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6FE8B-B548-EF19-6A94-151697DA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C9801-93CF-F6B0-2338-3B570B17D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69B76-A8B6-392C-8156-3AD99FD4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7E5-85EA-4245-A415-06735FA1B28B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98C8F4-B2BB-023D-E881-BAAC646C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FACBE-FB9E-C683-E059-222D080F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0DC-E008-4EDA-AF62-045F6D78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90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9E615-19AD-76F7-2D27-AA5C3A94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FBF6C-EF61-EE5C-CA25-C6CE3543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6529E-0F95-0998-9EB7-1FE2627F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7E5-85EA-4245-A415-06735FA1B28B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20FCA-9D50-AAD5-6433-5B3876A6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F2E78-4217-0A2B-CD3E-CE47D845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0DC-E008-4EDA-AF62-045F6D78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1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FC72D-3078-6A13-F1C9-4AE255D9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85DAB-C349-19FB-E174-972A60DFF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zh-CN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9CCD30-7085-28D5-859D-B56FB276D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zh-CN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CC681-15ED-27A5-D0F6-D59FC405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7E5-85EA-4245-A415-06735FA1B28B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5F99E-34C2-6FB4-E429-F893285F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0860F-CF54-D81A-9E6D-A89A3BD6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0DC-E008-4EDA-AF62-045F6D78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C716A-CE3E-8D57-602D-877E0AA0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1CC42B-B52F-4367-FE7C-96F63824C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0C8099-1FF6-E8CE-581F-6E094D94D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zh-CN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534A8-B052-7E69-9F22-D678A90A6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51D015-7C7A-1389-29CE-3B02D6BE4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zh-CN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A87174-7106-71DB-93FF-9D2E2BC3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7E5-85EA-4245-A415-06735FA1B28B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95B1D9-23E7-D7C0-E392-2B2CD63E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39322C-3C2A-D5B9-0128-65BC5E1A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0DC-E008-4EDA-AF62-045F6D78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1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A80A5-9742-FA20-782D-D4843F2D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794239-E8CB-0E18-CB79-61B2AC69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7E5-85EA-4245-A415-06735FA1B28B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8A1A48-0A17-6C77-239F-E7CB13EB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ADA4A6-D4FD-3627-BD59-708FBD40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0DC-E008-4EDA-AF62-045F6D78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15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F9DA1D-9FDB-6CB4-A15D-99CA2E09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7E5-85EA-4245-A415-06735FA1B28B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643DF5-1C4C-7EB7-5C63-2D0747A0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AFBC83-1C8B-22E2-EBFB-FAF1A31A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0DC-E008-4EDA-AF62-045F6D78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4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D1E21-0C81-8443-851F-E10AEA77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7F772-CFD8-F0BD-3CA5-E4522DE2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zh-CN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1CAE52-0AA3-12BA-C5B6-DDD27EDAE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20F7B9-B9AC-B7B5-E469-BA90DCA7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7E5-85EA-4245-A415-06735FA1B28B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9C2C3-4A4E-0672-088F-8A476E2B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FAD17C-ABB1-5FF7-4CE6-E7CAEE23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0DC-E008-4EDA-AF62-045F6D78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9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3FC8D-255B-3B21-6B7F-BBEBDA9E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003DC2-E267-9798-CBFF-E1506923C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0D4C2A-4518-625B-31AD-97762F3D4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29803-9BCD-DEFC-22E0-B036A4A5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D7E5-85EA-4245-A415-06735FA1B28B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2F57DD-1DC0-E67D-9F4B-E22E115A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B3D584-349F-A2E5-7A28-8CDC5F1F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D0DC-E008-4EDA-AF62-045F6D78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66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542687-13AB-810A-B1DC-FE1533A0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zh-CN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1658C1-48E2-B2EA-7108-96B62279E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zh-CN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C1070-07BB-DB35-A363-13ABAC297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CD7E5-85EA-4245-A415-06735FA1B28B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7668D-622C-1186-A525-528069E39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B75F1-A1B2-B230-1923-9918AB699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7D0DC-E008-4EDA-AF62-045F6D782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24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376D6-49B7-996F-7771-FF9462DAD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175" y="2235200"/>
            <a:ext cx="11109649" cy="2387600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2023 </a:t>
            </a:r>
            <a:r>
              <a:rPr lang="ko-KR" altLang="en-US" sz="5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마포청년나루 연합활동</a:t>
            </a:r>
            <a:br>
              <a:rPr lang="en-US" altLang="ko-KR" sz="54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br>
              <a:rPr lang="en-US" altLang="ko-KR" sz="54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웹페이지 </a:t>
            </a:r>
            <a:r>
              <a:rPr lang="en-US" altLang="ko-KR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4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시안</a:t>
            </a:r>
            <a:endParaRPr lang="zh-CN" altLang="en-US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55A93C-3244-3F68-2389-FDCAA7008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80129"/>
            <a:ext cx="9144000" cy="988623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>
                <a:latin typeface="이화체" panose="02000300000000000000" pitchFamily="2" charset="-127"/>
                <a:ea typeface="이화체" panose="02000300000000000000" pitchFamily="2" charset="-127"/>
              </a:rPr>
              <a:t>E-luminous &amp; </a:t>
            </a:r>
            <a:r>
              <a:rPr lang="en-US" altLang="zh-CN" dirty="0" err="1">
                <a:latin typeface="이화체" panose="02000300000000000000" pitchFamily="2" charset="-127"/>
                <a:ea typeface="이화체" panose="02000300000000000000" pitchFamily="2" charset="-127"/>
              </a:rPr>
              <a:t>DoIT</a:t>
            </a:r>
            <a:endParaRPr lang="zh-CN" altLang="en-US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60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5F52D2-5C9A-0F33-BB06-B92121E89712}"/>
              </a:ext>
            </a:extLst>
          </p:cNvPr>
          <p:cNvSpPr/>
          <p:nvPr/>
        </p:nvSpPr>
        <p:spPr>
          <a:xfrm>
            <a:off x="0" y="0"/>
            <a:ext cx="7249886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199A0-9C0B-0E91-5CF2-90A0A9E3005B}"/>
              </a:ext>
            </a:extLst>
          </p:cNvPr>
          <p:cNvSpPr/>
          <p:nvPr/>
        </p:nvSpPr>
        <p:spPr>
          <a:xfrm>
            <a:off x="1357603" y="410547"/>
            <a:ext cx="4534677" cy="6036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55D1AA7-355A-1CB0-F5F2-120DFC64EA71}"/>
              </a:ext>
            </a:extLst>
          </p:cNvPr>
          <p:cNvSpPr/>
          <p:nvPr/>
        </p:nvSpPr>
        <p:spPr>
          <a:xfrm rot="20342822">
            <a:off x="1741538" y="1450814"/>
            <a:ext cx="3710573" cy="183553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ECD0B8B1-806B-6DD7-0452-DC49117D2ADD}"/>
              </a:ext>
            </a:extLst>
          </p:cNvPr>
          <p:cNvSpPr/>
          <p:nvPr/>
        </p:nvSpPr>
        <p:spPr>
          <a:xfrm>
            <a:off x="1536026" y="588969"/>
            <a:ext cx="353733" cy="45719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466B7250-72F6-69E6-7BE4-7B54CA8DBD3A}"/>
              </a:ext>
            </a:extLst>
          </p:cNvPr>
          <p:cNvSpPr/>
          <p:nvPr/>
        </p:nvSpPr>
        <p:spPr>
          <a:xfrm>
            <a:off x="1536026" y="675329"/>
            <a:ext cx="353733" cy="45719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7CC9F3BF-FB16-BC74-3248-E79DED589857}"/>
              </a:ext>
            </a:extLst>
          </p:cNvPr>
          <p:cNvSpPr/>
          <p:nvPr/>
        </p:nvSpPr>
        <p:spPr>
          <a:xfrm>
            <a:off x="1536026" y="761689"/>
            <a:ext cx="353733" cy="45719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936D4F-36BD-0BA2-CBFC-2143B4BFBD12}"/>
              </a:ext>
            </a:extLst>
          </p:cNvPr>
          <p:cNvSpPr/>
          <p:nvPr/>
        </p:nvSpPr>
        <p:spPr>
          <a:xfrm>
            <a:off x="2600814" y="1865376"/>
            <a:ext cx="2048256" cy="8656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이화체" panose="02000300000000000000" pitchFamily="2" charset="-127"/>
                <a:ea typeface="이화체" panose="02000300000000000000" pitchFamily="2" charset="-127"/>
              </a:rPr>
              <a:t>2023-2</a:t>
            </a:r>
          </a:p>
          <a:p>
            <a:pPr algn="ctr"/>
            <a:endParaRPr lang="en-US" altLang="zh-CN" sz="5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en-US" altLang="zh-CN" dirty="0">
                <a:latin typeface="이화체" panose="02000300000000000000" pitchFamily="2" charset="-127"/>
                <a:ea typeface="이화체" panose="02000300000000000000" pitchFamily="2" charset="-127"/>
              </a:rPr>
              <a:t>E-luminous</a:t>
            </a:r>
          </a:p>
          <a:p>
            <a:pPr algn="ctr"/>
            <a:endParaRPr lang="en-US" altLang="ko-KR" sz="5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ko-KR" altLang="en-US" sz="700" dirty="0">
                <a:latin typeface="이화체" panose="02000300000000000000" pitchFamily="2" charset="-127"/>
                <a:ea typeface="이화체" panose="02000300000000000000" pitchFamily="2" charset="-127"/>
              </a:rPr>
              <a:t>이화여자대학교 화공신소재공학전공 학술동아리</a:t>
            </a:r>
            <a:endParaRPr lang="zh-CN" altLang="en-US" sz="14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D42C5C3-F480-48D7-2164-E361F19ED060}"/>
              </a:ext>
            </a:extLst>
          </p:cNvPr>
          <p:cNvSpPr/>
          <p:nvPr/>
        </p:nvSpPr>
        <p:spPr>
          <a:xfrm rot="1021222">
            <a:off x="1741537" y="1728537"/>
            <a:ext cx="3710573" cy="14832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그림 8" descr="블랙, 어둠이(가) 표시된 사진&#10;&#10;자동 생성된 설명">
            <a:extLst>
              <a:ext uri="{FF2B5EF4-FFF2-40B4-BE49-F238E27FC236}">
                <a16:creationId xmlns:a16="http://schemas.microsoft.com/office/drawing/2014/main" id="{8E8D0C90-943B-3D6C-5BFB-A513B6C477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938598"/>
            <a:ext cx="431714" cy="431714"/>
          </a:xfrm>
          <a:prstGeom prst="rect">
            <a:avLst/>
          </a:prstGeom>
          <a:effectLst/>
        </p:spPr>
      </p:pic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C3781C2E-08A7-633A-B4F6-389F3E6C90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90" y="3063495"/>
            <a:ext cx="431714" cy="431714"/>
          </a:xfrm>
          <a:prstGeom prst="rect">
            <a:avLst/>
          </a:prstGeom>
        </p:spPr>
      </p:pic>
      <p:pic>
        <p:nvPicPr>
          <p:cNvPr id="13" name="그림 12" descr="블랙, 어둠이(가) 표시된 사진&#10;&#10;자동 생성된 설명">
            <a:extLst>
              <a:ext uri="{FF2B5EF4-FFF2-40B4-BE49-F238E27FC236}">
                <a16:creationId xmlns:a16="http://schemas.microsoft.com/office/drawing/2014/main" id="{0C9FC60E-D073-3B30-EC95-BA5A481C896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89" y="2197173"/>
            <a:ext cx="431714" cy="431714"/>
          </a:xfrm>
          <a:prstGeom prst="rect">
            <a:avLst/>
          </a:prstGeom>
        </p:spPr>
      </p:pic>
      <p:pic>
        <p:nvPicPr>
          <p:cNvPr id="15" name="그림 14" descr="블랙, 어둠이(가) 표시된 사진&#10;&#10;자동 생성된 설명">
            <a:extLst>
              <a:ext uri="{FF2B5EF4-FFF2-40B4-BE49-F238E27FC236}">
                <a16:creationId xmlns:a16="http://schemas.microsoft.com/office/drawing/2014/main" id="{F40311FC-2923-46E6-B483-9BEF5CF10D1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624" y="2946715"/>
            <a:ext cx="431714" cy="431714"/>
          </a:xfrm>
          <a:prstGeom prst="rect">
            <a:avLst/>
          </a:prstGeom>
        </p:spPr>
      </p:pic>
      <p:pic>
        <p:nvPicPr>
          <p:cNvPr id="17" name="그림 16" descr="블랙, 어둠이(가) 표시된 사진&#10;&#10;자동 생성된 설명">
            <a:extLst>
              <a:ext uri="{FF2B5EF4-FFF2-40B4-BE49-F238E27FC236}">
                <a16:creationId xmlns:a16="http://schemas.microsoft.com/office/drawing/2014/main" id="{DC965A5D-0955-BC12-9900-CBF3A65AE58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16" y="1111124"/>
            <a:ext cx="431715" cy="431715"/>
          </a:xfrm>
          <a:prstGeom prst="rect">
            <a:avLst/>
          </a:prstGeom>
        </p:spPr>
      </p:pic>
      <p:pic>
        <p:nvPicPr>
          <p:cNvPr id="19" name="그림 18" descr="블랙, 어둠이(가) 표시된 사진&#10;&#10;자동 생성된 설명">
            <a:extLst>
              <a:ext uri="{FF2B5EF4-FFF2-40B4-BE49-F238E27FC236}">
                <a16:creationId xmlns:a16="http://schemas.microsoft.com/office/drawing/2014/main" id="{BE05CD60-E162-6608-AC70-C0EF96711F8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32" y="1228387"/>
            <a:ext cx="431715" cy="431715"/>
          </a:xfrm>
          <a:prstGeom prst="rect">
            <a:avLst/>
          </a:prstGeom>
        </p:spPr>
      </p:pic>
      <p:pic>
        <p:nvPicPr>
          <p:cNvPr id="21" name="그림 20" descr="블랙, 어둠이(가) 표시된 사진&#10;&#10;자동 생성된 설명">
            <a:extLst>
              <a:ext uri="{FF2B5EF4-FFF2-40B4-BE49-F238E27FC236}">
                <a16:creationId xmlns:a16="http://schemas.microsoft.com/office/drawing/2014/main" id="{55BE6CD3-FB9D-D91D-FCB0-22536F963C5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37" y="3063494"/>
            <a:ext cx="431715" cy="431715"/>
          </a:xfrm>
          <a:prstGeom prst="rect">
            <a:avLst/>
          </a:prstGeom>
        </p:spPr>
      </p:pic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id="{B997716D-88E8-1A1C-022D-406069EC9C8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73" y="1154691"/>
            <a:ext cx="431715" cy="431715"/>
          </a:xfrm>
          <a:prstGeom prst="rect">
            <a:avLst/>
          </a:prstGeom>
        </p:spPr>
      </p:pic>
      <p:pic>
        <p:nvPicPr>
          <p:cNvPr id="25" name="그림 24" descr="블랙, 어둠이(가) 표시된 사진&#10;&#10;자동 생성된 설명">
            <a:extLst>
              <a:ext uri="{FF2B5EF4-FFF2-40B4-BE49-F238E27FC236}">
                <a16:creationId xmlns:a16="http://schemas.microsoft.com/office/drawing/2014/main" id="{E14175BE-0AD9-57A3-197F-2F61B84A8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81" y="2082335"/>
            <a:ext cx="431714" cy="431714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098CB01-AFD2-868B-B93C-968EDC56821E}"/>
              </a:ext>
            </a:extLst>
          </p:cNvPr>
          <p:cNvCxnSpPr/>
          <p:nvPr/>
        </p:nvCxnSpPr>
        <p:spPr>
          <a:xfrm>
            <a:off x="1690694" y="4169664"/>
            <a:ext cx="392945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7F366191-C41B-E192-26DE-2790AED2D076}"/>
              </a:ext>
            </a:extLst>
          </p:cNvPr>
          <p:cNvSpPr/>
          <p:nvPr/>
        </p:nvSpPr>
        <p:spPr>
          <a:xfrm>
            <a:off x="1915166" y="4468867"/>
            <a:ext cx="3363314" cy="235760"/>
          </a:xfrm>
          <a:prstGeom prst="flowChartAlternateProcess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5CBD452-7C0C-F85E-B195-48D6862B0117}"/>
              </a:ext>
            </a:extLst>
          </p:cNvPr>
          <p:cNvCxnSpPr>
            <a:cxnSpLocks/>
          </p:cNvCxnSpPr>
          <p:nvPr/>
        </p:nvCxnSpPr>
        <p:spPr>
          <a:xfrm flipV="1">
            <a:off x="4972362" y="4513995"/>
            <a:ext cx="0" cy="1455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658D6D59-BD36-4D83-5D84-F019A29B7AD7}"/>
              </a:ext>
            </a:extLst>
          </p:cNvPr>
          <p:cNvSpPr/>
          <p:nvPr/>
        </p:nvSpPr>
        <p:spPr>
          <a:xfrm>
            <a:off x="5040481" y="4507460"/>
            <a:ext cx="151889" cy="145503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1C9FEFE-097A-92DF-6D4C-5AAB79D66568}"/>
              </a:ext>
            </a:extLst>
          </p:cNvPr>
          <p:cNvCxnSpPr>
            <a:cxnSpLocks/>
            <a:endCxn id="39" idx="5"/>
          </p:cNvCxnSpPr>
          <p:nvPr/>
        </p:nvCxnSpPr>
        <p:spPr>
          <a:xfrm flipH="1" flipV="1">
            <a:off x="5170126" y="4631655"/>
            <a:ext cx="38607" cy="36486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8E52D36-5D57-861C-99DE-880B915CDD86}"/>
              </a:ext>
            </a:extLst>
          </p:cNvPr>
          <p:cNvCxnSpPr>
            <a:cxnSpLocks/>
          </p:cNvCxnSpPr>
          <p:nvPr/>
        </p:nvCxnSpPr>
        <p:spPr>
          <a:xfrm>
            <a:off x="2657957" y="5261864"/>
            <a:ext cx="187773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F3B5F5D-8A7F-0174-1757-49370D526C01}"/>
              </a:ext>
            </a:extLst>
          </p:cNvPr>
          <p:cNvCxnSpPr>
            <a:cxnSpLocks/>
          </p:cNvCxnSpPr>
          <p:nvPr/>
        </p:nvCxnSpPr>
        <p:spPr>
          <a:xfrm>
            <a:off x="2657957" y="5424424"/>
            <a:ext cx="187773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2176207-A8C8-2082-AA32-04FF5585824F}"/>
              </a:ext>
            </a:extLst>
          </p:cNvPr>
          <p:cNvCxnSpPr>
            <a:cxnSpLocks/>
          </p:cNvCxnSpPr>
          <p:nvPr/>
        </p:nvCxnSpPr>
        <p:spPr>
          <a:xfrm>
            <a:off x="2657956" y="5586984"/>
            <a:ext cx="187773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32929A2-5010-3F9B-D960-46C97A651D4E}"/>
              </a:ext>
            </a:extLst>
          </p:cNvPr>
          <p:cNvCxnSpPr>
            <a:cxnSpLocks/>
          </p:cNvCxnSpPr>
          <p:nvPr/>
        </p:nvCxnSpPr>
        <p:spPr>
          <a:xfrm>
            <a:off x="2657956" y="5754624"/>
            <a:ext cx="187773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2EADF650-B423-167B-A1A2-038403733E93}"/>
              </a:ext>
            </a:extLst>
          </p:cNvPr>
          <p:cNvSpPr/>
          <p:nvPr/>
        </p:nvSpPr>
        <p:spPr>
          <a:xfrm>
            <a:off x="3573960" y="614422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2BB1E2-FB12-28EE-3A41-88AC386C435B}"/>
              </a:ext>
            </a:extLst>
          </p:cNvPr>
          <p:cNvSpPr/>
          <p:nvPr/>
        </p:nvSpPr>
        <p:spPr>
          <a:xfrm>
            <a:off x="3573961" y="599753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F119CBF-3647-5500-2C9C-72FA3B413C23}"/>
              </a:ext>
            </a:extLst>
          </p:cNvPr>
          <p:cNvSpPr/>
          <p:nvPr/>
        </p:nvSpPr>
        <p:spPr>
          <a:xfrm>
            <a:off x="3573960" y="628392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BE0B0F-4220-D93D-0C69-A3EB6EDABAC8}"/>
              </a:ext>
            </a:extLst>
          </p:cNvPr>
          <p:cNvSpPr txBox="1"/>
          <p:nvPr/>
        </p:nvSpPr>
        <p:spPr>
          <a:xfrm>
            <a:off x="7467176" y="263555"/>
            <a:ext cx="45039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[</a:t>
            </a:r>
            <a:r>
              <a:rPr lang="ko-KR" altLang="en-US" b="1" dirty="0"/>
              <a:t>메인 화면</a:t>
            </a:r>
            <a:r>
              <a:rPr lang="en-US" altLang="ko-KR" b="1" dirty="0"/>
              <a:t>] – </a:t>
            </a:r>
            <a:r>
              <a:rPr lang="ko-KR" altLang="en-US" b="1" dirty="0"/>
              <a:t>디자인</a:t>
            </a:r>
            <a:r>
              <a:rPr lang="en-US" altLang="ko-KR" b="1" dirty="0"/>
              <a:t>1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메뉴바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메인 화면 일러스트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</a:rPr>
              <a:t>검색창</a:t>
            </a:r>
            <a:b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</a:b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맑은 고딕" panose="020B0503020000020004" pitchFamily="50" charset="-127"/>
                <a:cs typeface="+mn-cs"/>
              </a:rPr>
              <a:t>전체 프로젝트 창에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맑은 고딕" panose="020B0503020000020004" pitchFamily="50" charset="-127"/>
                <a:cs typeface="+mn-cs"/>
              </a:rPr>
              <a:t>있는게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맑은 고딕" panose="020B0503020000020004" pitchFamily="50" charset="-127"/>
                <a:cs typeface="+mn-cs"/>
              </a:rPr>
              <a:t> 나을지 메인 화면에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맑은 고딕" panose="020B0503020000020004" pitchFamily="50" charset="-127"/>
                <a:cs typeface="+mn-cs"/>
              </a:rPr>
              <a:t>있는게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맑은 고딕" panose="020B0503020000020004" pitchFamily="50" charset="-127"/>
                <a:cs typeface="+mn-cs"/>
              </a:rPr>
              <a:t> 나을지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맑은 고딕" panose="020B0503020000020004" pitchFamily="50" charset="-127"/>
                <a:cs typeface="+mn-cs"/>
              </a:rPr>
              <a:t>)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E-luminous </a:t>
            </a:r>
            <a:r>
              <a:rPr lang="ko-KR" altLang="en-US" sz="1600" dirty="0" err="1"/>
              <a:t>소개글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가운데 정렬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-</a:t>
            </a:r>
            <a:r>
              <a:rPr lang="ko-KR" altLang="en-US" sz="1600" dirty="0"/>
              <a:t> 프로젝트 및 활동 안내</a:t>
            </a:r>
            <a:br>
              <a:rPr lang="en-US" altLang="ko-KR" sz="1600" dirty="0"/>
            </a:br>
            <a:r>
              <a:rPr lang="en-US" altLang="ko-KR" sz="1600" dirty="0"/>
              <a:t>- E-luminous</a:t>
            </a:r>
            <a:r>
              <a:rPr lang="ko-KR" altLang="en-US" sz="1600" dirty="0"/>
              <a:t> 소개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맨 하단에 </a:t>
            </a:r>
            <a:r>
              <a:rPr lang="en-US" altLang="ko-KR" sz="1600" dirty="0"/>
              <a:t>E-luminous </a:t>
            </a:r>
            <a:r>
              <a:rPr lang="ko-KR" altLang="en-US" sz="1600" dirty="0"/>
              <a:t>인스타 주소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바로가기 링크</a:t>
            </a:r>
            <a:r>
              <a:rPr lang="en-US" altLang="ko-KR" sz="1600" dirty="0"/>
              <a:t>)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sz="1400" dirty="0"/>
          </a:p>
          <a:p>
            <a:r>
              <a:rPr lang="en-US" altLang="ko-KR" sz="1400" dirty="0"/>
              <a:t>*</a:t>
            </a:r>
            <a:r>
              <a:rPr lang="ko-KR" altLang="en-US" sz="1400" dirty="0" err="1"/>
              <a:t>뒤로가기</a:t>
            </a:r>
            <a:r>
              <a:rPr lang="ko-KR" altLang="en-US" sz="1400" dirty="0"/>
              <a:t> 버튼을 눌렀을 때 무조건 이전 페이지로 돌아가기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*</a:t>
            </a:r>
            <a:r>
              <a:rPr lang="ko-KR" altLang="en-US" sz="1400" dirty="0"/>
              <a:t>현재 최종 프로젝트 발표 일정은 </a:t>
            </a:r>
            <a:r>
              <a:rPr lang="en-US" altLang="ko-KR" sz="1400" dirty="0"/>
              <a:t>11</a:t>
            </a:r>
            <a:r>
              <a:rPr lang="ko-KR" altLang="en-US" sz="1400" dirty="0"/>
              <a:t>월 말</a:t>
            </a:r>
            <a:r>
              <a:rPr lang="en-US" altLang="ko-KR" sz="1400" dirty="0"/>
              <a:t>, </a:t>
            </a:r>
            <a:r>
              <a:rPr lang="ko-KR" altLang="en-US" sz="1400" dirty="0"/>
              <a:t>마포청년나루는 </a:t>
            </a:r>
            <a:r>
              <a:rPr lang="en-US" altLang="ko-KR" sz="1400" dirty="0"/>
              <a:t>11</a:t>
            </a:r>
            <a:r>
              <a:rPr lang="ko-KR" altLang="en-US" sz="1400" dirty="0"/>
              <a:t>월 초에 종료되므로 끝난 후에도 계속해서 작업이 가능한지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*</a:t>
            </a:r>
            <a:r>
              <a:rPr lang="ko-KR" altLang="en-US" sz="1400" dirty="0">
                <a:solidFill>
                  <a:srgbClr val="FF0000"/>
                </a:solidFill>
              </a:rPr>
              <a:t>계속 작업이 불가능하다면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를 만든 후 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E-luminous</a:t>
            </a:r>
            <a:r>
              <a:rPr lang="ko-KR" altLang="en-US" sz="1400" dirty="0">
                <a:solidFill>
                  <a:srgbClr val="FF0000"/>
                </a:solidFill>
              </a:rPr>
              <a:t>에서 추가 수정이 가능할지 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DD54C6-AD2E-BB53-7F39-81E6768CA7C4}"/>
              </a:ext>
            </a:extLst>
          </p:cNvPr>
          <p:cNvSpPr txBox="1"/>
          <p:nvPr/>
        </p:nvSpPr>
        <p:spPr>
          <a:xfrm>
            <a:off x="1945773" y="456158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1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171475-997A-169D-230C-E0715542EE94}"/>
              </a:ext>
            </a:extLst>
          </p:cNvPr>
          <p:cNvSpPr txBox="1"/>
          <p:nvPr/>
        </p:nvSpPr>
        <p:spPr>
          <a:xfrm>
            <a:off x="2361784" y="1748971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2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75B8DD-2371-3C0D-2A30-52BD048E9D80}"/>
              </a:ext>
            </a:extLst>
          </p:cNvPr>
          <p:cNvSpPr txBox="1"/>
          <p:nvPr/>
        </p:nvSpPr>
        <p:spPr>
          <a:xfrm>
            <a:off x="1574893" y="4446227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3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53DA56-14F0-67B8-0956-5BD32A13C5A2}"/>
              </a:ext>
            </a:extLst>
          </p:cNvPr>
          <p:cNvSpPr txBox="1"/>
          <p:nvPr/>
        </p:nvSpPr>
        <p:spPr>
          <a:xfrm>
            <a:off x="2387430" y="5057296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4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A091FE-F56B-C94C-16D9-31C3E1E4B66D}"/>
              </a:ext>
            </a:extLst>
          </p:cNvPr>
          <p:cNvSpPr txBox="1"/>
          <p:nvPr/>
        </p:nvSpPr>
        <p:spPr>
          <a:xfrm>
            <a:off x="2665023" y="6408456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5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5F52D2-5C9A-0F33-BB06-B92121E89712}"/>
              </a:ext>
            </a:extLst>
          </p:cNvPr>
          <p:cNvSpPr/>
          <p:nvPr/>
        </p:nvSpPr>
        <p:spPr>
          <a:xfrm>
            <a:off x="0" y="0"/>
            <a:ext cx="7249886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199A0-9C0B-0E91-5CF2-90A0A9E3005B}"/>
              </a:ext>
            </a:extLst>
          </p:cNvPr>
          <p:cNvSpPr/>
          <p:nvPr/>
        </p:nvSpPr>
        <p:spPr>
          <a:xfrm>
            <a:off x="1357603" y="410547"/>
            <a:ext cx="4534677" cy="6036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ECD0B8B1-806B-6DD7-0452-DC49117D2ADD}"/>
              </a:ext>
            </a:extLst>
          </p:cNvPr>
          <p:cNvSpPr/>
          <p:nvPr/>
        </p:nvSpPr>
        <p:spPr>
          <a:xfrm>
            <a:off x="1536026" y="588969"/>
            <a:ext cx="353733" cy="45719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466B7250-72F6-69E6-7BE4-7B54CA8DBD3A}"/>
              </a:ext>
            </a:extLst>
          </p:cNvPr>
          <p:cNvSpPr/>
          <p:nvPr/>
        </p:nvSpPr>
        <p:spPr>
          <a:xfrm>
            <a:off x="1536026" y="675329"/>
            <a:ext cx="353733" cy="45719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7CC9F3BF-FB16-BC74-3248-E79DED589857}"/>
              </a:ext>
            </a:extLst>
          </p:cNvPr>
          <p:cNvSpPr/>
          <p:nvPr/>
        </p:nvSpPr>
        <p:spPr>
          <a:xfrm>
            <a:off x="1536026" y="761689"/>
            <a:ext cx="353733" cy="45719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098CB01-AFD2-868B-B93C-968EDC56821E}"/>
              </a:ext>
            </a:extLst>
          </p:cNvPr>
          <p:cNvCxnSpPr/>
          <p:nvPr/>
        </p:nvCxnSpPr>
        <p:spPr>
          <a:xfrm>
            <a:off x="1690694" y="4169664"/>
            <a:ext cx="392945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7F366191-C41B-E192-26DE-2790AED2D076}"/>
              </a:ext>
            </a:extLst>
          </p:cNvPr>
          <p:cNvSpPr/>
          <p:nvPr/>
        </p:nvSpPr>
        <p:spPr>
          <a:xfrm>
            <a:off x="1915166" y="4468867"/>
            <a:ext cx="3363314" cy="235760"/>
          </a:xfrm>
          <a:prstGeom prst="flowChartAlternateProcess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5CBD452-7C0C-F85E-B195-48D6862B0117}"/>
              </a:ext>
            </a:extLst>
          </p:cNvPr>
          <p:cNvCxnSpPr>
            <a:cxnSpLocks/>
          </p:cNvCxnSpPr>
          <p:nvPr/>
        </p:nvCxnSpPr>
        <p:spPr>
          <a:xfrm flipV="1">
            <a:off x="4972362" y="4513995"/>
            <a:ext cx="0" cy="1455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658D6D59-BD36-4D83-5D84-F019A29B7AD7}"/>
              </a:ext>
            </a:extLst>
          </p:cNvPr>
          <p:cNvSpPr/>
          <p:nvPr/>
        </p:nvSpPr>
        <p:spPr>
          <a:xfrm>
            <a:off x="5040481" y="4507460"/>
            <a:ext cx="151889" cy="145503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1C9FEFE-097A-92DF-6D4C-5AAB79D66568}"/>
              </a:ext>
            </a:extLst>
          </p:cNvPr>
          <p:cNvCxnSpPr>
            <a:cxnSpLocks/>
            <a:endCxn id="39" idx="5"/>
          </p:cNvCxnSpPr>
          <p:nvPr/>
        </p:nvCxnSpPr>
        <p:spPr>
          <a:xfrm flipH="1" flipV="1">
            <a:off x="5170126" y="4631655"/>
            <a:ext cx="38607" cy="36486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8E52D36-5D57-861C-99DE-880B915CDD86}"/>
              </a:ext>
            </a:extLst>
          </p:cNvPr>
          <p:cNvCxnSpPr>
            <a:cxnSpLocks/>
          </p:cNvCxnSpPr>
          <p:nvPr/>
        </p:nvCxnSpPr>
        <p:spPr>
          <a:xfrm>
            <a:off x="2657957" y="5261864"/>
            <a:ext cx="187773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F3B5F5D-8A7F-0174-1757-49370D526C01}"/>
              </a:ext>
            </a:extLst>
          </p:cNvPr>
          <p:cNvCxnSpPr>
            <a:cxnSpLocks/>
          </p:cNvCxnSpPr>
          <p:nvPr/>
        </p:nvCxnSpPr>
        <p:spPr>
          <a:xfrm>
            <a:off x="2657957" y="5424424"/>
            <a:ext cx="187773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2176207-A8C8-2082-AA32-04FF5585824F}"/>
              </a:ext>
            </a:extLst>
          </p:cNvPr>
          <p:cNvCxnSpPr>
            <a:cxnSpLocks/>
          </p:cNvCxnSpPr>
          <p:nvPr/>
        </p:nvCxnSpPr>
        <p:spPr>
          <a:xfrm>
            <a:off x="2657956" y="5586984"/>
            <a:ext cx="187773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32929A2-5010-3F9B-D960-46C97A651D4E}"/>
              </a:ext>
            </a:extLst>
          </p:cNvPr>
          <p:cNvCxnSpPr>
            <a:cxnSpLocks/>
          </p:cNvCxnSpPr>
          <p:nvPr/>
        </p:nvCxnSpPr>
        <p:spPr>
          <a:xfrm>
            <a:off x="2657956" y="5754624"/>
            <a:ext cx="187773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2EADF650-B423-167B-A1A2-038403733E93}"/>
              </a:ext>
            </a:extLst>
          </p:cNvPr>
          <p:cNvSpPr/>
          <p:nvPr/>
        </p:nvSpPr>
        <p:spPr>
          <a:xfrm>
            <a:off x="3573960" y="614422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2BB1E2-FB12-28EE-3A41-88AC386C435B}"/>
              </a:ext>
            </a:extLst>
          </p:cNvPr>
          <p:cNvSpPr/>
          <p:nvPr/>
        </p:nvSpPr>
        <p:spPr>
          <a:xfrm>
            <a:off x="3573961" y="599753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F119CBF-3647-5500-2C9C-72FA3B413C23}"/>
              </a:ext>
            </a:extLst>
          </p:cNvPr>
          <p:cNvSpPr/>
          <p:nvPr/>
        </p:nvSpPr>
        <p:spPr>
          <a:xfrm>
            <a:off x="3573960" y="628392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BE0B0F-4220-D93D-0C69-A3EB6EDABAC8}"/>
              </a:ext>
            </a:extLst>
          </p:cNvPr>
          <p:cNvSpPr txBox="1"/>
          <p:nvPr/>
        </p:nvSpPr>
        <p:spPr>
          <a:xfrm>
            <a:off x="7467176" y="263555"/>
            <a:ext cx="45039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[</a:t>
            </a:r>
            <a:r>
              <a:rPr lang="ko-KR" altLang="en-US" b="1" dirty="0"/>
              <a:t>메인 화면</a:t>
            </a:r>
            <a:r>
              <a:rPr lang="en-US" altLang="ko-KR" b="1" dirty="0"/>
              <a:t>] –</a:t>
            </a:r>
            <a:r>
              <a:rPr lang="ko-KR" altLang="en-US" b="1" dirty="0"/>
              <a:t> 디자인</a:t>
            </a:r>
            <a:r>
              <a:rPr lang="en-US" altLang="ko-KR" b="1" dirty="0"/>
              <a:t>2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메뉴바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메인 화면 일러스트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검색창</a:t>
            </a:r>
            <a:br>
              <a:rPr lang="en-US" altLang="ko-KR" sz="1600" dirty="0"/>
            </a:b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맑은 고딕" panose="020B0503020000020004" pitchFamily="50" charset="-127"/>
                <a:cs typeface="+mn-cs"/>
              </a:rPr>
              <a:t>전체 프로젝트 창에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맑은 고딕" panose="020B0503020000020004" pitchFamily="50" charset="-127"/>
                <a:cs typeface="+mn-cs"/>
              </a:rPr>
              <a:t>있는게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맑은 고딕" panose="020B0503020000020004" pitchFamily="50" charset="-127"/>
                <a:cs typeface="+mn-cs"/>
              </a:rPr>
              <a:t> 나을지 메인 화면에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맑은 고딕" panose="020B0503020000020004" pitchFamily="50" charset="-127"/>
                <a:cs typeface="+mn-cs"/>
              </a:rPr>
              <a:t>있는게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맑은 고딕" panose="020B0503020000020004" pitchFamily="50" charset="-127"/>
                <a:cs typeface="+mn-cs"/>
              </a:rPr>
              <a:t> 나을지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맑은 고딕" panose="020B0503020000020004" pitchFamily="50" charset="-127"/>
                <a:cs typeface="+mn-cs"/>
              </a:rPr>
              <a:t>)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E-luminous </a:t>
            </a:r>
            <a:r>
              <a:rPr lang="ko-KR" altLang="en-US" sz="1600" dirty="0" err="1"/>
              <a:t>소개글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가운데 정렬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-</a:t>
            </a:r>
            <a:r>
              <a:rPr lang="ko-KR" altLang="en-US" sz="1600" dirty="0"/>
              <a:t> 프로젝트 및 활동 안내</a:t>
            </a:r>
            <a:br>
              <a:rPr lang="en-US" altLang="ko-KR" sz="1600" dirty="0"/>
            </a:br>
            <a:r>
              <a:rPr lang="en-US" altLang="ko-KR" sz="1600" dirty="0"/>
              <a:t>- E-luminous</a:t>
            </a:r>
            <a:r>
              <a:rPr lang="ko-KR" altLang="en-US" sz="1600" dirty="0"/>
              <a:t> 소개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맨 하단에 </a:t>
            </a:r>
            <a:r>
              <a:rPr lang="en-US" altLang="ko-KR" sz="1600" dirty="0"/>
              <a:t>E-luminous </a:t>
            </a:r>
            <a:r>
              <a:rPr lang="ko-KR" altLang="en-US" sz="1600" dirty="0"/>
              <a:t>인스타 주소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바로가기 링크</a:t>
            </a:r>
            <a:r>
              <a:rPr lang="en-US" altLang="ko-KR" sz="1600" dirty="0"/>
              <a:t>)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sz="1400" dirty="0"/>
          </a:p>
          <a:p>
            <a:r>
              <a:rPr lang="en-US" altLang="ko-KR" sz="1400" dirty="0"/>
              <a:t>*</a:t>
            </a:r>
            <a:r>
              <a:rPr lang="ko-KR" altLang="en-US" sz="1400" dirty="0" err="1"/>
              <a:t>뒤로가기</a:t>
            </a:r>
            <a:r>
              <a:rPr lang="ko-KR" altLang="en-US" sz="1400" dirty="0"/>
              <a:t> 버튼을 눌렀을 때 무조건 이전 페이지로 돌아가기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*</a:t>
            </a:r>
            <a:r>
              <a:rPr lang="ko-KR" altLang="en-US" sz="1400" dirty="0"/>
              <a:t>현재 최종 프로젝트 발표 일정은 </a:t>
            </a:r>
            <a:r>
              <a:rPr lang="en-US" altLang="ko-KR" sz="1400" dirty="0"/>
              <a:t>11</a:t>
            </a:r>
            <a:r>
              <a:rPr lang="ko-KR" altLang="en-US" sz="1400" dirty="0"/>
              <a:t>월 말</a:t>
            </a:r>
            <a:r>
              <a:rPr lang="en-US" altLang="ko-KR" sz="1400" dirty="0"/>
              <a:t>, </a:t>
            </a:r>
            <a:r>
              <a:rPr lang="ko-KR" altLang="en-US" sz="1400" dirty="0"/>
              <a:t>마포청년나루는 </a:t>
            </a:r>
            <a:r>
              <a:rPr lang="en-US" altLang="ko-KR" sz="1400" dirty="0"/>
              <a:t>11</a:t>
            </a:r>
            <a:r>
              <a:rPr lang="ko-KR" altLang="en-US" sz="1400" dirty="0"/>
              <a:t>월 초에 종료되므로 끝난 후에도 계속해서 작업이 가능한지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*</a:t>
            </a:r>
            <a:r>
              <a:rPr lang="ko-KR" altLang="en-US" sz="1400" dirty="0"/>
              <a:t>계속 작업이 불가능하다면 </a:t>
            </a:r>
            <a:r>
              <a:rPr lang="en-US" altLang="ko-KR" sz="1400" dirty="0"/>
              <a:t>UI</a:t>
            </a:r>
            <a:r>
              <a:rPr lang="ko-KR" altLang="en-US" sz="1400" dirty="0"/>
              <a:t>를 만든 후 </a:t>
            </a:r>
            <a:br>
              <a:rPr lang="en-US" altLang="ko-KR" sz="1400" dirty="0"/>
            </a:br>
            <a:r>
              <a:rPr lang="en-US" altLang="ko-KR" sz="1400" dirty="0"/>
              <a:t>E-luminous</a:t>
            </a:r>
            <a:r>
              <a:rPr lang="ko-KR" altLang="en-US" sz="1400" dirty="0"/>
              <a:t>에서 추가 수정이 가능할지</a:t>
            </a:r>
            <a:endParaRPr lang="en-US" altLang="ko-KR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DD54C6-AD2E-BB53-7F39-81E6768CA7C4}"/>
              </a:ext>
            </a:extLst>
          </p:cNvPr>
          <p:cNvSpPr txBox="1"/>
          <p:nvPr/>
        </p:nvSpPr>
        <p:spPr>
          <a:xfrm>
            <a:off x="1945773" y="456158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1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75B8DD-2371-3C0D-2A30-52BD048E9D80}"/>
              </a:ext>
            </a:extLst>
          </p:cNvPr>
          <p:cNvSpPr txBox="1"/>
          <p:nvPr/>
        </p:nvSpPr>
        <p:spPr>
          <a:xfrm>
            <a:off x="1574893" y="4446227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3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53DA56-14F0-67B8-0956-5BD32A13C5A2}"/>
              </a:ext>
            </a:extLst>
          </p:cNvPr>
          <p:cNvSpPr txBox="1"/>
          <p:nvPr/>
        </p:nvSpPr>
        <p:spPr>
          <a:xfrm>
            <a:off x="2387430" y="5057296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4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A091FE-F56B-C94C-16D9-31C3E1E4B66D}"/>
              </a:ext>
            </a:extLst>
          </p:cNvPr>
          <p:cNvSpPr txBox="1"/>
          <p:nvPr/>
        </p:nvSpPr>
        <p:spPr>
          <a:xfrm>
            <a:off x="2665023" y="6408456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5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03EB05-8C05-C064-98DB-50CAF37B4D33}"/>
              </a:ext>
            </a:extLst>
          </p:cNvPr>
          <p:cNvSpPr txBox="1"/>
          <p:nvPr/>
        </p:nvSpPr>
        <p:spPr>
          <a:xfrm>
            <a:off x="1547149" y="1596135"/>
            <a:ext cx="2078736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이화체" panose="02000300000000000000" pitchFamily="2" charset="-127"/>
                <a:ea typeface="이화체" panose="02000300000000000000" pitchFamily="2" charset="-127"/>
                <a:cs typeface="+mn-cs"/>
              </a:rPr>
              <a:t>2023-2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이화체" panose="02000300000000000000" pitchFamily="2" charset="-127"/>
              <a:ea typeface="이화체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이화체" panose="02000300000000000000" pitchFamily="2" charset="-127"/>
                <a:ea typeface="이화체" panose="02000300000000000000" pitchFamily="2" charset="-127"/>
                <a:cs typeface="+mn-cs"/>
              </a:rPr>
              <a:t>E-luminous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이화체" panose="02000300000000000000" pitchFamily="2" charset="-127"/>
              <a:ea typeface="이화체" panose="02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이화체" panose="02000300000000000000" pitchFamily="2" charset="-127"/>
                <a:ea typeface="이화체" panose="02000300000000000000" pitchFamily="2" charset="-127"/>
                <a:cs typeface="+mn-cs"/>
              </a:rPr>
              <a:t>이화여자대학교 화공신소재공학전공 학술동아리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이화체" panose="02000300000000000000" pitchFamily="2" charset="-127"/>
              <a:ea typeface="이화체" panose="02000300000000000000" pitchFamily="2" charset="-127"/>
              <a:cs typeface="+mn-cs"/>
            </a:endParaRPr>
          </a:p>
        </p:txBody>
      </p:sp>
      <p:pic>
        <p:nvPicPr>
          <p:cNvPr id="18" name="그림 17" descr="그림, 그래픽, 원, 폰트이(가) 표시된 사진&#10;&#10;자동 생성된 설명">
            <a:extLst>
              <a:ext uri="{FF2B5EF4-FFF2-40B4-BE49-F238E27FC236}">
                <a16:creationId xmlns:a16="http://schemas.microsoft.com/office/drawing/2014/main" id="{2F2A714F-224E-A9FD-E151-8815EFF8D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83"/>
          <a:stretch/>
        </p:blipFill>
        <p:spPr>
          <a:xfrm>
            <a:off x="3815431" y="527305"/>
            <a:ext cx="20768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0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5F52D2-5C9A-0F33-BB06-B92121E89712}"/>
              </a:ext>
            </a:extLst>
          </p:cNvPr>
          <p:cNvSpPr/>
          <p:nvPr/>
        </p:nvSpPr>
        <p:spPr>
          <a:xfrm>
            <a:off x="0" y="0"/>
            <a:ext cx="7249886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199A0-9C0B-0E91-5CF2-90A0A9E3005B}"/>
              </a:ext>
            </a:extLst>
          </p:cNvPr>
          <p:cNvSpPr/>
          <p:nvPr/>
        </p:nvSpPr>
        <p:spPr>
          <a:xfrm>
            <a:off x="1357603" y="410547"/>
            <a:ext cx="4534677" cy="6036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55D1AA7-355A-1CB0-F5F2-120DFC64EA71}"/>
              </a:ext>
            </a:extLst>
          </p:cNvPr>
          <p:cNvSpPr/>
          <p:nvPr/>
        </p:nvSpPr>
        <p:spPr>
          <a:xfrm rot="20342822">
            <a:off x="1741538" y="1450814"/>
            <a:ext cx="3710573" cy="183553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936D4F-36BD-0BA2-CBFC-2143B4BFBD12}"/>
              </a:ext>
            </a:extLst>
          </p:cNvPr>
          <p:cNvSpPr/>
          <p:nvPr/>
        </p:nvSpPr>
        <p:spPr>
          <a:xfrm>
            <a:off x="2600814" y="1865376"/>
            <a:ext cx="2048256" cy="8656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이화체" panose="02000300000000000000" pitchFamily="2" charset="-127"/>
                <a:ea typeface="이화체" panose="02000300000000000000" pitchFamily="2" charset="-127"/>
              </a:rPr>
              <a:t>2023-2</a:t>
            </a:r>
          </a:p>
          <a:p>
            <a:pPr algn="ctr"/>
            <a:endParaRPr lang="en-US" altLang="zh-CN" sz="5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en-US" altLang="zh-CN" dirty="0">
                <a:latin typeface="이화체" panose="02000300000000000000" pitchFamily="2" charset="-127"/>
                <a:ea typeface="이화체" panose="02000300000000000000" pitchFamily="2" charset="-127"/>
              </a:rPr>
              <a:t>E-luminous</a:t>
            </a:r>
          </a:p>
          <a:p>
            <a:pPr algn="ctr"/>
            <a:endParaRPr lang="en-US" altLang="ko-KR" sz="5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ko-KR" altLang="en-US" sz="700" dirty="0">
                <a:latin typeface="이화체" panose="02000300000000000000" pitchFamily="2" charset="-127"/>
                <a:ea typeface="이화체" panose="02000300000000000000" pitchFamily="2" charset="-127"/>
              </a:rPr>
              <a:t>이화여자대학교 화공신소재공학전공 학술동아리</a:t>
            </a:r>
            <a:endParaRPr lang="zh-CN" altLang="en-US" sz="14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D42C5C3-F480-48D7-2164-E361F19ED060}"/>
              </a:ext>
            </a:extLst>
          </p:cNvPr>
          <p:cNvSpPr/>
          <p:nvPr/>
        </p:nvSpPr>
        <p:spPr>
          <a:xfrm rot="1021222">
            <a:off x="1741537" y="1728537"/>
            <a:ext cx="3710573" cy="14832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그림 8" descr="블랙, 어둠이(가) 표시된 사진&#10;&#10;자동 생성된 설명">
            <a:extLst>
              <a:ext uri="{FF2B5EF4-FFF2-40B4-BE49-F238E27FC236}">
                <a16:creationId xmlns:a16="http://schemas.microsoft.com/office/drawing/2014/main" id="{8E8D0C90-943B-3D6C-5BFB-A513B6C477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5" y="938598"/>
            <a:ext cx="431714" cy="431714"/>
          </a:xfrm>
          <a:prstGeom prst="rect">
            <a:avLst/>
          </a:prstGeom>
          <a:effectLst/>
        </p:spPr>
      </p:pic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C3781C2E-08A7-633A-B4F6-389F3E6C90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90" y="3063495"/>
            <a:ext cx="431714" cy="431714"/>
          </a:xfrm>
          <a:prstGeom prst="rect">
            <a:avLst/>
          </a:prstGeom>
        </p:spPr>
      </p:pic>
      <p:pic>
        <p:nvPicPr>
          <p:cNvPr id="13" name="그림 12" descr="블랙, 어둠이(가) 표시된 사진&#10;&#10;자동 생성된 설명">
            <a:extLst>
              <a:ext uri="{FF2B5EF4-FFF2-40B4-BE49-F238E27FC236}">
                <a16:creationId xmlns:a16="http://schemas.microsoft.com/office/drawing/2014/main" id="{0C9FC60E-D073-3B30-EC95-BA5A481C896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89" y="2197173"/>
            <a:ext cx="431714" cy="431714"/>
          </a:xfrm>
          <a:prstGeom prst="rect">
            <a:avLst/>
          </a:prstGeom>
        </p:spPr>
      </p:pic>
      <p:pic>
        <p:nvPicPr>
          <p:cNvPr id="15" name="그림 14" descr="블랙, 어둠이(가) 표시된 사진&#10;&#10;자동 생성된 설명">
            <a:extLst>
              <a:ext uri="{FF2B5EF4-FFF2-40B4-BE49-F238E27FC236}">
                <a16:creationId xmlns:a16="http://schemas.microsoft.com/office/drawing/2014/main" id="{F40311FC-2923-46E6-B483-9BEF5CF10D1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624" y="2946715"/>
            <a:ext cx="431714" cy="431714"/>
          </a:xfrm>
          <a:prstGeom prst="rect">
            <a:avLst/>
          </a:prstGeom>
        </p:spPr>
      </p:pic>
      <p:pic>
        <p:nvPicPr>
          <p:cNvPr id="17" name="그림 16" descr="블랙, 어둠이(가) 표시된 사진&#10;&#10;자동 생성된 설명">
            <a:extLst>
              <a:ext uri="{FF2B5EF4-FFF2-40B4-BE49-F238E27FC236}">
                <a16:creationId xmlns:a16="http://schemas.microsoft.com/office/drawing/2014/main" id="{DC965A5D-0955-BC12-9900-CBF3A65AE58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16" y="1111124"/>
            <a:ext cx="431715" cy="431715"/>
          </a:xfrm>
          <a:prstGeom prst="rect">
            <a:avLst/>
          </a:prstGeom>
        </p:spPr>
      </p:pic>
      <p:pic>
        <p:nvPicPr>
          <p:cNvPr id="19" name="그림 18" descr="블랙, 어둠이(가) 표시된 사진&#10;&#10;자동 생성된 설명">
            <a:extLst>
              <a:ext uri="{FF2B5EF4-FFF2-40B4-BE49-F238E27FC236}">
                <a16:creationId xmlns:a16="http://schemas.microsoft.com/office/drawing/2014/main" id="{BE05CD60-E162-6608-AC70-C0EF96711F8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32" y="1228387"/>
            <a:ext cx="431715" cy="431715"/>
          </a:xfrm>
          <a:prstGeom prst="rect">
            <a:avLst/>
          </a:prstGeom>
        </p:spPr>
      </p:pic>
      <p:pic>
        <p:nvPicPr>
          <p:cNvPr id="21" name="그림 20" descr="블랙, 어둠이(가) 표시된 사진&#10;&#10;자동 생성된 설명">
            <a:extLst>
              <a:ext uri="{FF2B5EF4-FFF2-40B4-BE49-F238E27FC236}">
                <a16:creationId xmlns:a16="http://schemas.microsoft.com/office/drawing/2014/main" id="{55BE6CD3-FB9D-D91D-FCB0-22536F963C5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37" y="3063494"/>
            <a:ext cx="431715" cy="431715"/>
          </a:xfrm>
          <a:prstGeom prst="rect">
            <a:avLst/>
          </a:prstGeom>
        </p:spPr>
      </p:pic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id="{B997716D-88E8-1A1C-022D-406069EC9C8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73" y="1154691"/>
            <a:ext cx="431715" cy="431715"/>
          </a:xfrm>
          <a:prstGeom prst="rect">
            <a:avLst/>
          </a:prstGeom>
        </p:spPr>
      </p:pic>
      <p:pic>
        <p:nvPicPr>
          <p:cNvPr id="25" name="그림 24" descr="블랙, 어둠이(가) 표시된 사진&#10;&#10;자동 생성된 설명">
            <a:extLst>
              <a:ext uri="{FF2B5EF4-FFF2-40B4-BE49-F238E27FC236}">
                <a16:creationId xmlns:a16="http://schemas.microsoft.com/office/drawing/2014/main" id="{E14175BE-0AD9-57A3-197F-2F61B84A8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81" y="2082335"/>
            <a:ext cx="431714" cy="431714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098CB01-AFD2-868B-B93C-968EDC56821E}"/>
              </a:ext>
            </a:extLst>
          </p:cNvPr>
          <p:cNvCxnSpPr/>
          <p:nvPr/>
        </p:nvCxnSpPr>
        <p:spPr>
          <a:xfrm>
            <a:off x="1690694" y="4169664"/>
            <a:ext cx="392945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대체 처리 33">
            <a:extLst>
              <a:ext uri="{FF2B5EF4-FFF2-40B4-BE49-F238E27FC236}">
                <a16:creationId xmlns:a16="http://schemas.microsoft.com/office/drawing/2014/main" id="{7F366191-C41B-E192-26DE-2790AED2D076}"/>
              </a:ext>
            </a:extLst>
          </p:cNvPr>
          <p:cNvSpPr/>
          <p:nvPr/>
        </p:nvSpPr>
        <p:spPr>
          <a:xfrm>
            <a:off x="1915166" y="4468867"/>
            <a:ext cx="3363314" cy="235760"/>
          </a:xfrm>
          <a:prstGeom prst="flowChartAlternateProcess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5CBD452-7C0C-F85E-B195-48D6862B0117}"/>
              </a:ext>
            </a:extLst>
          </p:cNvPr>
          <p:cNvCxnSpPr>
            <a:cxnSpLocks/>
          </p:cNvCxnSpPr>
          <p:nvPr/>
        </p:nvCxnSpPr>
        <p:spPr>
          <a:xfrm flipV="1">
            <a:off x="4972362" y="4513995"/>
            <a:ext cx="0" cy="145503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658D6D59-BD36-4D83-5D84-F019A29B7AD7}"/>
              </a:ext>
            </a:extLst>
          </p:cNvPr>
          <p:cNvSpPr/>
          <p:nvPr/>
        </p:nvSpPr>
        <p:spPr>
          <a:xfrm>
            <a:off x="5040481" y="4507460"/>
            <a:ext cx="151889" cy="145503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1C9FEFE-097A-92DF-6D4C-5AAB79D66568}"/>
              </a:ext>
            </a:extLst>
          </p:cNvPr>
          <p:cNvCxnSpPr>
            <a:cxnSpLocks/>
            <a:endCxn id="39" idx="5"/>
          </p:cNvCxnSpPr>
          <p:nvPr/>
        </p:nvCxnSpPr>
        <p:spPr>
          <a:xfrm flipH="1" flipV="1">
            <a:off x="5170126" y="4631655"/>
            <a:ext cx="38607" cy="36486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8E52D36-5D57-861C-99DE-880B915CDD86}"/>
              </a:ext>
            </a:extLst>
          </p:cNvPr>
          <p:cNvCxnSpPr>
            <a:cxnSpLocks/>
          </p:cNvCxnSpPr>
          <p:nvPr/>
        </p:nvCxnSpPr>
        <p:spPr>
          <a:xfrm>
            <a:off x="2657957" y="5261864"/>
            <a:ext cx="187773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F3B5F5D-8A7F-0174-1757-49370D526C01}"/>
              </a:ext>
            </a:extLst>
          </p:cNvPr>
          <p:cNvCxnSpPr>
            <a:cxnSpLocks/>
          </p:cNvCxnSpPr>
          <p:nvPr/>
        </p:nvCxnSpPr>
        <p:spPr>
          <a:xfrm>
            <a:off x="2657957" y="5424424"/>
            <a:ext cx="187773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2176207-A8C8-2082-AA32-04FF5585824F}"/>
              </a:ext>
            </a:extLst>
          </p:cNvPr>
          <p:cNvCxnSpPr>
            <a:cxnSpLocks/>
          </p:cNvCxnSpPr>
          <p:nvPr/>
        </p:nvCxnSpPr>
        <p:spPr>
          <a:xfrm>
            <a:off x="2657956" y="5586984"/>
            <a:ext cx="187773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32929A2-5010-3F9B-D960-46C97A651D4E}"/>
              </a:ext>
            </a:extLst>
          </p:cNvPr>
          <p:cNvCxnSpPr>
            <a:cxnSpLocks/>
          </p:cNvCxnSpPr>
          <p:nvPr/>
        </p:nvCxnSpPr>
        <p:spPr>
          <a:xfrm>
            <a:off x="2657956" y="5754624"/>
            <a:ext cx="1877731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2EADF650-B423-167B-A1A2-038403733E93}"/>
              </a:ext>
            </a:extLst>
          </p:cNvPr>
          <p:cNvSpPr/>
          <p:nvPr/>
        </p:nvSpPr>
        <p:spPr>
          <a:xfrm>
            <a:off x="3573960" y="614422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2BB1E2-FB12-28EE-3A41-88AC386C435B}"/>
              </a:ext>
            </a:extLst>
          </p:cNvPr>
          <p:cNvSpPr/>
          <p:nvPr/>
        </p:nvSpPr>
        <p:spPr>
          <a:xfrm>
            <a:off x="3573961" y="599753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F119CBF-3647-5500-2C9C-72FA3B413C23}"/>
              </a:ext>
            </a:extLst>
          </p:cNvPr>
          <p:cNvSpPr/>
          <p:nvPr/>
        </p:nvSpPr>
        <p:spPr>
          <a:xfrm>
            <a:off x="3573960" y="6283922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BE0B0F-4220-D93D-0C69-A3EB6EDABAC8}"/>
              </a:ext>
            </a:extLst>
          </p:cNvPr>
          <p:cNvSpPr txBox="1"/>
          <p:nvPr/>
        </p:nvSpPr>
        <p:spPr>
          <a:xfrm>
            <a:off x="7467177" y="410547"/>
            <a:ext cx="4503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[</a:t>
            </a:r>
            <a:r>
              <a:rPr lang="ko-KR" altLang="en-US" b="1" dirty="0" err="1"/>
              <a:t>메뉴바</a:t>
            </a:r>
            <a:r>
              <a:rPr lang="en-US" altLang="ko-KR" b="1" dirty="0"/>
              <a:t>]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ko-KR" altLang="en-US" sz="1600" dirty="0"/>
              <a:t>각 페이지로 이동할 수 있게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만든이들</a:t>
            </a:r>
            <a:br>
              <a:rPr lang="en-US" altLang="ko-KR" sz="1600" dirty="0"/>
            </a:br>
            <a:r>
              <a:rPr lang="en-US" altLang="ko-KR" sz="1600" dirty="0"/>
              <a:t>-</a:t>
            </a:r>
            <a:r>
              <a:rPr lang="en-US" altLang="ko-KR" sz="1600" dirty="0" err="1"/>
              <a:t>DoIT</a:t>
            </a:r>
            <a:r>
              <a:rPr lang="ko-KR" altLang="en-US" sz="1600" dirty="0"/>
              <a:t>에서 기재하고 싶은 내용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성과물로써 활용하길 희망하신다면</a:t>
            </a:r>
            <a:r>
              <a:rPr lang="en-US" altLang="ko-KR" sz="1600" dirty="0"/>
              <a:t>)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sz="1400" dirty="0"/>
          </a:p>
          <a:p>
            <a:r>
              <a:rPr lang="en-US" altLang="ko-KR" sz="1400" dirty="0"/>
              <a:t>*</a:t>
            </a:r>
            <a:r>
              <a:rPr lang="ko-KR" altLang="en-US" sz="1400" dirty="0"/>
              <a:t>메뉴바는 해당 페이지 위에 오버랩 될 수 있도록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3840C1-49F3-6D86-06A7-F0D662233D0F}"/>
              </a:ext>
            </a:extLst>
          </p:cNvPr>
          <p:cNvSpPr/>
          <p:nvPr/>
        </p:nvSpPr>
        <p:spPr>
          <a:xfrm>
            <a:off x="1342384" y="410547"/>
            <a:ext cx="3342626" cy="603241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AAA9A62-94BF-FFF4-14BD-030416DEE98C}"/>
              </a:ext>
            </a:extLst>
          </p:cNvPr>
          <p:cNvGrpSpPr/>
          <p:nvPr/>
        </p:nvGrpSpPr>
        <p:grpSpPr>
          <a:xfrm>
            <a:off x="1536026" y="588969"/>
            <a:ext cx="353733" cy="218439"/>
            <a:chOff x="1536026" y="588969"/>
            <a:chExt cx="353733" cy="218439"/>
          </a:xfrm>
          <a:solidFill>
            <a:schemeClr val="bg1"/>
          </a:solidFill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ECD0B8B1-806B-6DD7-0452-DC49117D2ADD}"/>
                </a:ext>
              </a:extLst>
            </p:cNvPr>
            <p:cNvSpPr/>
            <p:nvPr/>
          </p:nvSpPr>
          <p:spPr>
            <a:xfrm>
              <a:off x="1536026" y="588969"/>
              <a:ext cx="353733" cy="45719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순서도: 대체 처리 4">
              <a:extLst>
                <a:ext uri="{FF2B5EF4-FFF2-40B4-BE49-F238E27FC236}">
                  <a16:creationId xmlns:a16="http://schemas.microsoft.com/office/drawing/2014/main" id="{466B7250-72F6-69E6-7BE4-7B54CA8DBD3A}"/>
                </a:ext>
              </a:extLst>
            </p:cNvPr>
            <p:cNvSpPr/>
            <p:nvPr/>
          </p:nvSpPr>
          <p:spPr>
            <a:xfrm>
              <a:off x="1536026" y="675329"/>
              <a:ext cx="353733" cy="45719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7CC9F3BF-FB16-BC74-3248-E79DED589857}"/>
                </a:ext>
              </a:extLst>
            </p:cNvPr>
            <p:cNvSpPr/>
            <p:nvPr/>
          </p:nvSpPr>
          <p:spPr>
            <a:xfrm>
              <a:off x="1536026" y="761689"/>
              <a:ext cx="353733" cy="45719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E3C0C9F-5988-DF18-686B-DD6C8AF945F3}"/>
              </a:ext>
            </a:extLst>
          </p:cNvPr>
          <p:cNvSpPr txBox="1"/>
          <p:nvPr/>
        </p:nvSpPr>
        <p:spPr>
          <a:xfrm>
            <a:off x="2260026" y="918963"/>
            <a:ext cx="154119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2023-2</a:t>
            </a:r>
          </a:p>
          <a:p>
            <a:pPr algn="ctr"/>
            <a:endParaRPr lang="en-US" altLang="zh-CN" sz="5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E-luminous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D97FE4-89B6-648E-6DFB-0B3A9AA0B549}"/>
              </a:ext>
            </a:extLst>
          </p:cNvPr>
          <p:cNvCxnSpPr>
            <a:cxnSpLocks/>
          </p:cNvCxnSpPr>
          <p:nvPr/>
        </p:nvCxnSpPr>
        <p:spPr>
          <a:xfrm>
            <a:off x="1490867" y="1660102"/>
            <a:ext cx="30456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E6054B-AD05-0336-8CFD-72BC6492B488}"/>
              </a:ext>
            </a:extLst>
          </p:cNvPr>
          <p:cNvSpPr txBox="1"/>
          <p:nvPr/>
        </p:nvSpPr>
        <p:spPr>
          <a:xfrm>
            <a:off x="2088439" y="1880708"/>
            <a:ext cx="184953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14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# </a:t>
            </a:r>
            <a:r>
              <a:rPr lang="ko-KR" altLang="en-US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메인 페이지</a:t>
            </a:r>
            <a:endParaRPr lang="en-US" altLang="ko-KR" sz="14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endParaRPr lang="en-US" altLang="ko-KR" sz="10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# </a:t>
            </a:r>
            <a:r>
              <a:rPr lang="ko-KR" altLang="en-US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전체 프로젝트 </a:t>
            </a:r>
            <a:r>
              <a:rPr lang="en-US" altLang="ko-KR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(20)</a:t>
            </a:r>
          </a:p>
          <a:p>
            <a:pPr algn="ctr"/>
            <a:endParaRPr lang="en-US" altLang="ko-KR" sz="10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# </a:t>
            </a:r>
            <a:r>
              <a:rPr lang="ko-KR" altLang="en-US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배터리</a:t>
            </a:r>
            <a:r>
              <a:rPr lang="en-US" altLang="ko-KR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 (9)</a:t>
            </a:r>
          </a:p>
          <a:p>
            <a:pPr algn="ctr"/>
            <a:endParaRPr lang="en-US" altLang="ko-KR" sz="10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# </a:t>
            </a:r>
            <a:r>
              <a:rPr lang="ko-KR" altLang="en-US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반도체 </a:t>
            </a:r>
            <a:r>
              <a:rPr lang="en-US" altLang="ko-KR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(4)</a:t>
            </a:r>
          </a:p>
          <a:p>
            <a:pPr algn="ctr"/>
            <a:endParaRPr lang="en-US" altLang="ko-KR" sz="10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# </a:t>
            </a:r>
            <a:r>
              <a:rPr lang="ko-KR" altLang="en-US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바이오 </a:t>
            </a:r>
            <a:r>
              <a:rPr lang="en-US" altLang="ko-KR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(2)</a:t>
            </a:r>
          </a:p>
          <a:p>
            <a:pPr algn="ctr"/>
            <a:endParaRPr lang="en-US" altLang="ko-KR" sz="10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# </a:t>
            </a:r>
            <a:r>
              <a:rPr lang="ko-KR" altLang="en-US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공정설계</a:t>
            </a:r>
            <a:r>
              <a:rPr lang="en-US" altLang="ko-KR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(2)</a:t>
            </a:r>
          </a:p>
          <a:p>
            <a:pPr algn="ctr"/>
            <a:endParaRPr lang="en-US" altLang="ko-KR" sz="10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# </a:t>
            </a:r>
            <a:r>
              <a:rPr lang="ko-KR" altLang="en-US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신소재</a:t>
            </a:r>
            <a:r>
              <a:rPr lang="en-US" altLang="ko-KR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에너지 </a:t>
            </a:r>
            <a:r>
              <a:rPr lang="en-US" altLang="ko-KR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(3)</a:t>
            </a:r>
          </a:p>
          <a:p>
            <a:pPr algn="ctr"/>
            <a:endParaRPr lang="en-US" altLang="ko-KR" sz="10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# </a:t>
            </a:r>
            <a:r>
              <a:rPr lang="ko-KR" altLang="en-US" sz="1400" dirty="0" err="1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rPr>
              <a:t>만든이들</a:t>
            </a:r>
            <a:endParaRPr lang="en-US" altLang="zh-CN" sz="1400" dirty="0">
              <a:solidFill>
                <a:schemeClr val="bg1"/>
              </a:solidFill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5C0EF1-8797-C26E-10AD-EFD4CD9FAD3A}"/>
              </a:ext>
            </a:extLst>
          </p:cNvPr>
          <p:cNvSpPr txBox="1"/>
          <p:nvPr/>
        </p:nvSpPr>
        <p:spPr>
          <a:xfrm>
            <a:off x="2095633" y="2087544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1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CA824C-4FD5-F963-1B5C-10D4A12025C1}"/>
              </a:ext>
            </a:extLst>
          </p:cNvPr>
          <p:cNvSpPr txBox="1"/>
          <p:nvPr/>
        </p:nvSpPr>
        <p:spPr>
          <a:xfrm>
            <a:off x="3484416" y="4677748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2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61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5F52D2-5C9A-0F33-BB06-B92121E89712}"/>
              </a:ext>
            </a:extLst>
          </p:cNvPr>
          <p:cNvSpPr/>
          <p:nvPr/>
        </p:nvSpPr>
        <p:spPr>
          <a:xfrm>
            <a:off x="0" y="0"/>
            <a:ext cx="7249886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이화체" panose="02000300000000000000" pitchFamily="2" charset="-127"/>
                <a:ea typeface="이화체" panose="02000300000000000000" pitchFamily="2" charset="-127"/>
              </a:rPr>
              <a:t>전체 프로젝트</a:t>
            </a:r>
            <a:endParaRPr lang="en-US" altLang="zh-CN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199A0-9C0B-0E91-5CF2-90A0A9E3005B}"/>
              </a:ext>
            </a:extLst>
          </p:cNvPr>
          <p:cNvSpPr/>
          <p:nvPr/>
        </p:nvSpPr>
        <p:spPr>
          <a:xfrm>
            <a:off x="1357603" y="410547"/>
            <a:ext cx="4534677" cy="6036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ECD0B8B1-806B-6DD7-0452-DC49117D2ADD}"/>
              </a:ext>
            </a:extLst>
          </p:cNvPr>
          <p:cNvSpPr/>
          <p:nvPr/>
        </p:nvSpPr>
        <p:spPr>
          <a:xfrm>
            <a:off x="1536026" y="588969"/>
            <a:ext cx="353733" cy="45719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466B7250-72F6-69E6-7BE4-7B54CA8DBD3A}"/>
              </a:ext>
            </a:extLst>
          </p:cNvPr>
          <p:cNvSpPr/>
          <p:nvPr/>
        </p:nvSpPr>
        <p:spPr>
          <a:xfrm>
            <a:off x="1536026" y="675329"/>
            <a:ext cx="353733" cy="45719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7CC9F3BF-FB16-BC74-3248-E79DED589857}"/>
              </a:ext>
            </a:extLst>
          </p:cNvPr>
          <p:cNvSpPr/>
          <p:nvPr/>
        </p:nvSpPr>
        <p:spPr>
          <a:xfrm>
            <a:off x="1536026" y="761689"/>
            <a:ext cx="353733" cy="45719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098CB01-AFD2-868B-B93C-968EDC56821E}"/>
              </a:ext>
            </a:extLst>
          </p:cNvPr>
          <p:cNvCxnSpPr/>
          <p:nvPr/>
        </p:nvCxnSpPr>
        <p:spPr>
          <a:xfrm>
            <a:off x="1632092" y="3072384"/>
            <a:ext cx="392945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562F8BE-D8FE-F27E-5F2B-306631F03766}"/>
              </a:ext>
            </a:extLst>
          </p:cNvPr>
          <p:cNvGrpSpPr/>
          <p:nvPr/>
        </p:nvGrpSpPr>
        <p:grpSpPr>
          <a:xfrm>
            <a:off x="1938022" y="2130908"/>
            <a:ext cx="3363314" cy="235760"/>
            <a:chOff x="1915162" y="4468866"/>
            <a:chExt cx="3363314" cy="235760"/>
          </a:xfrm>
        </p:grpSpPr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7F366191-C41B-E192-26DE-2790AED2D076}"/>
                </a:ext>
              </a:extLst>
            </p:cNvPr>
            <p:cNvSpPr/>
            <p:nvPr/>
          </p:nvSpPr>
          <p:spPr>
            <a:xfrm>
              <a:off x="1915162" y="4468866"/>
              <a:ext cx="3363314" cy="235760"/>
            </a:xfrm>
            <a:prstGeom prst="flowChartAlternateProcess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5CBD452-7C0C-F85E-B195-48D6862B0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2362" y="4513995"/>
              <a:ext cx="0" cy="145503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658D6D59-BD36-4D83-5D84-F019A29B7AD7}"/>
                </a:ext>
              </a:extLst>
            </p:cNvPr>
            <p:cNvSpPr/>
            <p:nvPr/>
          </p:nvSpPr>
          <p:spPr>
            <a:xfrm>
              <a:off x="5040481" y="4507460"/>
              <a:ext cx="151889" cy="145503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1C9FEFE-097A-92DF-6D4C-5AAB79D66568}"/>
                </a:ext>
              </a:extLst>
            </p:cNvPr>
            <p:cNvCxnSpPr>
              <a:cxnSpLocks/>
              <a:endCxn id="39" idx="5"/>
            </p:cNvCxnSpPr>
            <p:nvPr/>
          </p:nvCxnSpPr>
          <p:spPr>
            <a:xfrm flipH="1" flipV="1">
              <a:off x="5170126" y="4631655"/>
              <a:ext cx="38607" cy="36486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2EADF650-B423-167B-A1A2-038403733E93}"/>
              </a:ext>
            </a:extLst>
          </p:cNvPr>
          <p:cNvSpPr/>
          <p:nvPr/>
        </p:nvSpPr>
        <p:spPr>
          <a:xfrm>
            <a:off x="3551099" y="5712145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2BB1E2-FB12-28EE-3A41-88AC386C435B}"/>
              </a:ext>
            </a:extLst>
          </p:cNvPr>
          <p:cNvSpPr/>
          <p:nvPr/>
        </p:nvSpPr>
        <p:spPr>
          <a:xfrm>
            <a:off x="3551100" y="5565455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F119CBF-3647-5500-2C9C-72FA3B413C23}"/>
              </a:ext>
            </a:extLst>
          </p:cNvPr>
          <p:cNvSpPr/>
          <p:nvPr/>
        </p:nvSpPr>
        <p:spPr>
          <a:xfrm>
            <a:off x="3551099" y="5851845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BE0B0F-4220-D93D-0C69-A3EB6EDABAC8}"/>
              </a:ext>
            </a:extLst>
          </p:cNvPr>
          <p:cNvSpPr txBox="1"/>
          <p:nvPr/>
        </p:nvSpPr>
        <p:spPr>
          <a:xfrm>
            <a:off x="7467177" y="410547"/>
            <a:ext cx="4503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[</a:t>
            </a:r>
            <a:r>
              <a:rPr lang="ko-KR" altLang="en-US" b="1" dirty="0"/>
              <a:t>전체 프로젝트</a:t>
            </a:r>
            <a:r>
              <a:rPr lang="en-US" altLang="ko-KR" b="1" dirty="0"/>
              <a:t>]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메뉴바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모든 화면에서 고정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페이지별 명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검색창</a:t>
            </a:r>
            <a:r>
              <a:rPr lang="ko-KR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b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전체 프로젝트 창에 </a:t>
            </a:r>
            <a:r>
              <a:rPr lang="ko-KR" altLang="en-US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있는게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 나을지 메인 화면에 </a:t>
            </a:r>
            <a:r>
              <a:rPr lang="ko-KR" altLang="en-US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있는게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00"/>
                </a:highlight>
              </a:rPr>
              <a:t> 나을지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#</a:t>
            </a:r>
            <a:r>
              <a:rPr lang="ko-KR" altLang="en-US" sz="1600" dirty="0"/>
              <a:t>을 누르면 관련 페이지로 넘어가기</a:t>
            </a:r>
            <a:br>
              <a:rPr lang="en-US" altLang="ko-KR" sz="16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전체 프로젝트에서 </a:t>
            </a:r>
            <a:r>
              <a:rPr lang="en-US" altLang="ko-KR" sz="1400" dirty="0"/>
              <a:t>#</a:t>
            </a:r>
            <a:r>
              <a:rPr lang="ko-KR" altLang="en-US" sz="1400" dirty="0"/>
              <a:t>은 분야만 나열</a:t>
            </a:r>
            <a:r>
              <a:rPr lang="en-US" altLang="ko-KR" sz="1400" dirty="0"/>
              <a:t>)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검색 전 모든 프로젝트 주제가 목록으로 뜨기</a:t>
            </a:r>
            <a:br>
              <a:rPr lang="en-US" altLang="ko-KR" sz="16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해당 주제를 눌렀을 때 관련 페이지로 넘어가기</a:t>
            </a:r>
            <a:r>
              <a:rPr lang="en-US" altLang="ko-KR" sz="1400" dirty="0"/>
              <a:t>)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DD54C6-AD2E-BB53-7F39-81E6768CA7C4}"/>
              </a:ext>
            </a:extLst>
          </p:cNvPr>
          <p:cNvSpPr txBox="1"/>
          <p:nvPr/>
        </p:nvSpPr>
        <p:spPr>
          <a:xfrm>
            <a:off x="1945773" y="456158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1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7A47E8-8834-5B43-03C1-B77B53E30D06}"/>
              </a:ext>
            </a:extLst>
          </p:cNvPr>
          <p:cNvSpPr/>
          <p:nvPr/>
        </p:nvSpPr>
        <p:spPr>
          <a:xfrm>
            <a:off x="2235306" y="1306814"/>
            <a:ext cx="2723026" cy="4257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전체 프로젝트</a:t>
            </a:r>
            <a:endParaRPr lang="en-US" altLang="zh-CN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2E9F90-C7DE-C6B3-B006-AD66DEDC3407}"/>
              </a:ext>
            </a:extLst>
          </p:cNvPr>
          <p:cNvSpPr txBox="1"/>
          <p:nvPr/>
        </p:nvSpPr>
        <p:spPr>
          <a:xfrm>
            <a:off x="1851505" y="2476007"/>
            <a:ext cx="35478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# </a:t>
            </a:r>
            <a:r>
              <a:rPr lang="ko-KR" altLang="en-US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배터리   </a:t>
            </a:r>
            <a:r>
              <a:rPr lang="en-US" altLang="ko-KR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# </a:t>
            </a:r>
            <a:r>
              <a:rPr lang="ko-KR" altLang="en-US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반도체   </a:t>
            </a:r>
            <a:r>
              <a:rPr lang="en-US" altLang="ko-KR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#</a:t>
            </a:r>
            <a:r>
              <a:rPr lang="ko-KR" altLang="en-US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 바이오   </a:t>
            </a:r>
            <a:r>
              <a:rPr lang="en-US" altLang="ko-KR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# </a:t>
            </a:r>
            <a:r>
              <a:rPr lang="ko-KR" altLang="en-US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공정설계   </a:t>
            </a:r>
            <a:r>
              <a:rPr lang="en-US" altLang="ko-KR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#</a:t>
            </a:r>
            <a:r>
              <a:rPr lang="ko-KR" altLang="en-US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소재</a:t>
            </a:r>
            <a:r>
              <a:rPr lang="en-US" altLang="ko-KR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/</a:t>
            </a:r>
            <a:r>
              <a:rPr lang="ko-KR" altLang="en-US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에너지</a:t>
            </a:r>
            <a:endParaRPr lang="en-US" altLang="zh-CN" sz="10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AFD164A-E3B5-1539-4B5B-C8C0C8BFEEF3}"/>
              </a:ext>
            </a:extLst>
          </p:cNvPr>
          <p:cNvGrpSpPr/>
          <p:nvPr/>
        </p:nvGrpSpPr>
        <p:grpSpPr>
          <a:xfrm>
            <a:off x="1719068" y="3249157"/>
            <a:ext cx="341382" cy="94725"/>
            <a:chOff x="1816602" y="3201796"/>
            <a:chExt cx="529368" cy="14550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2E86EC1-0B1A-A0FD-D266-4616359FA940}"/>
                </a:ext>
              </a:extLst>
            </p:cNvPr>
            <p:cNvSpPr/>
            <p:nvPr/>
          </p:nvSpPr>
          <p:spPr>
            <a:xfrm>
              <a:off x="1816602" y="3201796"/>
              <a:ext cx="151889" cy="145503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0FE9720-CDF3-88EE-3AFB-21F8A4109F60}"/>
                </a:ext>
              </a:extLst>
            </p:cNvPr>
            <p:cNvSpPr/>
            <p:nvPr/>
          </p:nvSpPr>
          <p:spPr>
            <a:xfrm>
              <a:off x="2005091" y="3201796"/>
              <a:ext cx="151889" cy="145503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6281105-9A38-8A22-9C0D-3EC483659014}"/>
                </a:ext>
              </a:extLst>
            </p:cNvPr>
            <p:cNvSpPr/>
            <p:nvPr/>
          </p:nvSpPr>
          <p:spPr>
            <a:xfrm>
              <a:off x="2194081" y="3201797"/>
              <a:ext cx="151889" cy="145503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49415C-557E-4443-2E6B-499D784C7419}"/>
              </a:ext>
            </a:extLst>
          </p:cNvPr>
          <p:cNvSpPr txBox="1"/>
          <p:nvPr/>
        </p:nvSpPr>
        <p:spPr>
          <a:xfrm>
            <a:off x="2279396" y="3178759"/>
            <a:ext cx="179045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프로젝트 제목제목제목</a:t>
            </a:r>
            <a:endParaRPr lang="en-US" altLang="ko-KR" sz="10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endParaRPr lang="en-US" altLang="zh-CN" sz="6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zh-CN" sz="900" dirty="0">
                <a:latin typeface="이화체" panose="02000300000000000000" pitchFamily="2" charset="-127"/>
                <a:ea typeface="이화체" panose="02000300000000000000" pitchFamily="2" charset="-127"/>
              </a:rPr>
              <a:t># ---  # ---  # ---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B3A41F-16D4-F48A-FFA5-E2A1BB326999}"/>
              </a:ext>
            </a:extLst>
          </p:cNvPr>
          <p:cNvCxnSpPr/>
          <p:nvPr/>
        </p:nvCxnSpPr>
        <p:spPr>
          <a:xfrm>
            <a:off x="1632094" y="3761232"/>
            <a:ext cx="392945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C6AFAC3-9218-D4FF-5503-0F6ABECC00C6}"/>
              </a:ext>
            </a:extLst>
          </p:cNvPr>
          <p:cNvCxnSpPr/>
          <p:nvPr/>
        </p:nvCxnSpPr>
        <p:spPr>
          <a:xfrm>
            <a:off x="1654950" y="4415506"/>
            <a:ext cx="392945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BC393D8-5834-48C7-D2DF-EEAB10018F0C}"/>
              </a:ext>
            </a:extLst>
          </p:cNvPr>
          <p:cNvGrpSpPr/>
          <p:nvPr/>
        </p:nvGrpSpPr>
        <p:grpSpPr>
          <a:xfrm>
            <a:off x="1741926" y="4592279"/>
            <a:ext cx="341382" cy="94725"/>
            <a:chOff x="1816602" y="3201796"/>
            <a:chExt cx="529368" cy="145504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7F604F6-3D0D-8CDF-7F09-F18EC2E8C5AF}"/>
                </a:ext>
              </a:extLst>
            </p:cNvPr>
            <p:cNvSpPr/>
            <p:nvPr/>
          </p:nvSpPr>
          <p:spPr>
            <a:xfrm>
              <a:off x="1816602" y="3201796"/>
              <a:ext cx="151889" cy="145503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9FCEFFC-D086-19F3-3A62-C68F0BE7975B}"/>
                </a:ext>
              </a:extLst>
            </p:cNvPr>
            <p:cNvSpPr/>
            <p:nvPr/>
          </p:nvSpPr>
          <p:spPr>
            <a:xfrm>
              <a:off x="2005091" y="3201796"/>
              <a:ext cx="151889" cy="145503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10D0447-C8C8-0D45-7133-BFC9705657F1}"/>
                </a:ext>
              </a:extLst>
            </p:cNvPr>
            <p:cNvSpPr/>
            <p:nvPr/>
          </p:nvSpPr>
          <p:spPr>
            <a:xfrm>
              <a:off x="2194081" y="3201797"/>
              <a:ext cx="151889" cy="145503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47AB498-9B99-96F6-B84B-62D012BA2CD8}"/>
              </a:ext>
            </a:extLst>
          </p:cNvPr>
          <p:cNvSpPr txBox="1"/>
          <p:nvPr/>
        </p:nvSpPr>
        <p:spPr>
          <a:xfrm>
            <a:off x="2302254" y="4521881"/>
            <a:ext cx="179045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프로젝트 제목제목제목</a:t>
            </a:r>
            <a:endParaRPr lang="en-US" altLang="ko-KR" sz="10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endParaRPr lang="en-US" altLang="zh-CN" sz="6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zh-CN" sz="900" dirty="0">
                <a:latin typeface="이화체" panose="02000300000000000000" pitchFamily="2" charset="-127"/>
                <a:ea typeface="이화체" panose="02000300000000000000" pitchFamily="2" charset="-127"/>
              </a:rPr>
              <a:t># ---  # ---  # ---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75155A-C88C-B3DC-3DF7-0A79325A9F76}"/>
              </a:ext>
            </a:extLst>
          </p:cNvPr>
          <p:cNvCxnSpPr/>
          <p:nvPr/>
        </p:nvCxnSpPr>
        <p:spPr>
          <a:xfrm>
            <a:off x="1654952" y="5104354"/>
            <a:ext cx="392945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CF326C4-1D68-8F77-DC2F-05B9E382B287}"/>
              </a:ext>
            </a:extLst>
          </p:cNvPr>
          <p:cNvGrpSpPr/>
          <p:nvPr/>
        </p:nvGrpSpPr>
        <p:grpSpPr>
          <a:xfrm>
            <a:off x="1719068" y="3935510"/>
            <a:ext cx="341382" cy="94725"/>
            <a:chOff x="1816602" y="3201796"/>
            <a:chExt cx="529368" cy="145504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7190160-43E9-ED84-529E-C66496C4E9F4}"/>
                </a:ext>
              </a:extLst>
            </p:cNvPr>
            <p:cNvSpPr/>
            <p:nvPr/>
          </p:nvSpPr>
          <p:spPr>
            <a:xfrm>
              <a:off x="1816602" y="3201796"/>
              <a:ext cx="151889" cy="145503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FC67C0D-7F10-191E-B895-2F7A8ACA9D87}"/>
                </a:ext>
              </a:extLst>
            </p:cNvPr>
            <p:cNvSpPr/>
            <p:nvPr/>
          </p:nvSpPr>
          <p:spPr>
            <a:xfrm>
              <a:off x="2005091" y="3201796"/>
              <a:ext cx="151889" cy="145503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52986EA-7A51-2CCA-FBE2-7BBE2F865070}"/>
                </a:ext>
              </a:extLst>
            </p:cNvPr>
            <p:cNvSpPr/>
            <p:nvPr/>
          </p:nvSpPr>
          <p:spPr>
            <a:xfrm>
              <a:off x="2194081" y="3201797"/>
              <a:ext cx="151889" cy="145503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4B349AD-836A-D2EF-5523-EF6DF9AF3DF8}"/>
              </a:ext>
            </a:extLst>
          </p:cNvPr>
          <p:cNvSpPr txBox="1"/>
          <p:nvPr/>
        </p:nvSpPr>
        <p:spPr>
          <a:xfrm>
            <a:off x="2279396" y="3865112"/>
            <a:ext cx="179045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프로젝트 제목제목제목</a:t>
            </a:r>
            <a:endParaRPr lang="en-US" altLang="ko-KR" sz="10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endParaRPr lang="en-US" altLang="zh-CN" sz="6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zh-CN" sz="900" dirty="0">
                <a:latin typeface="이화체" panose="02000300000000000000" pitchFamily="2" charset="-127"/>
                <a:ea typeface="이화체" panose="02000300000000000000" pitchFamily="2" charset="-127"/>
              </a:rPr>
              <a:t># ---  # ---  # ---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552401-70E6-F904-CCE5-D218EEA87377}"/>
              </a:ext>
            </a:extLst>
          </p:cNvPr>
          <p:cNvSpPr txBox="1"/>
          <p:nvPr/>
        </p:nvSpPr>
        <p:spPr>
          <a:xfrm>
            <a:off x="2011474" y="1237171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2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8EA1FC-B85F-82D3-C274-DA7A02843305}"/>
              </a:ext>
            </a:extLst>
          </p:cNvPr>
          <p:cNvSpPr txBox="1"/>
          <p:nvPr/>
        </p:nvSpPr>
        <p:spPr>
          <a:xfrm>
            <a:off x="1632092" y="2101734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3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934074-9284-F50C-9ED4-BD425A3C2AC0}"/>
              </a:ext>
            </a:extLst>
          </p:cNvPr>
          <p:cNvSpPr txBox="1"/>
          <p:nvPr/>
        </p:nvSpPr>
        <p:spPr>
          <a:xfrm>
            <a:off x="5166073" y="2451317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4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44C3B1-3789-0B6E-F339-3806FF4CCF62}"/>
              </a:ext>
            </a:extLst>
          </p:cNvPr>
          <p:cNvSpPr txBox="1"/>
          <p:nvPr/>
        </p:nvSpPr>
        <p:spPr>
          <a:xfrm>
            <a:off x="1422870" y="3147962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5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2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5F52D2-5C9A-0F33-BB06-B92121E89712}"/>
              </a:ext>
            </a:extLst>
          </p:cNvPr>
          <p:cNvSpPr/>
          <p:nvPr/>
        </p:nvSpPr>
        <p:spPr>
          <a:xfrm>
            <a:off x="0" y="0"/>
            <a:ext cx="7249886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이화체" panose="02000300000000000000" pitchFamily="2" charset="-127"/>
                <a:ea typeface="이화체" panose="02000300000000000000" pitchFamily="2" charset="-127"/>
              </a:rPr>
              <a:t>전체 프로젝트</a:t>
            </a:r>
            <a:endParaRPr lang="en-US" altLang="zh-CN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199A0-9C0B-0E91-5CF2-90A0A9E3005B}"/>
              </a:ext>
            </a:extLst>
          </p:cNvPr>
          <p:cNvSpPr/>
          <p:nvPr/>
        </p:nvSpPr>
        <p:spPr>
          <a:xfrm>
            <a:off x="1357603" y="410547"/>
            <a:ext cx="4534677" cy="6036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ECD0B8B1-806B-6DD7-0452-DC49117D2ADD}"/>
              </a:ext>
            </a:extLst>
          </p:cNvPr>
          <p:cNvSpPr/>
          <p:nvPr/>
        </p:nvSpPr>
        <p:spPr>
          <a:xfrm>
            <a:off x="1536026" y="588969"/>
            <a:ext cx="353733" cy="45719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466B7250-72F6-69E6-7BE4-7B54CA8DBD3A}"/>
              </a:ext>
            </a:extLst>
          </p:cNvPr>
          <p:cNvSpPr/>
          <p:nvPr/>
        </p:nvSpPr>
        <p:spPr>
          <a:xfrm>
            <a:off x="1536026" y="675329"/>
            <a:ext cx="353733" cy="45719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7CC9F3BF-FB16-BC74-3248-E79DED589857}"/>
              </a:ext>
            </a:extLst>
          </p:cNvPr>
          <p:cNvSpPr/>
          <p:nvPr/>
        </p:nvSpPr>
        <p:spPr>
          <a:xfrm>
            <a:off x="1536026" y="761689"/>
            <a:ext cx="353733" cy="45719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098CB01-AFD2-868B-B93C-968EDC56821E}"/>
              </a:ext>
            </a:extLst>
          </p:cNvPr>
          <p:cNvCxnSpPr/>
          <p:nvPr/>
        </p:nvCxnSpPr>
        <p:spPr>
          <a:xfrm>
            <a:off x="1632092" y="3072384"/>
            <a:ext cx="392945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2EADF650-B423-167B-A1A2-038403733E93}"/>
              </a:ext>
            </a:extLst>
          </p:cNvPr>
          <p:cNvSpPr/>
          <p:nvPr/>
        </p:nvSpPr>
        <p:spPr>
          <a:xfrm>
            <a:off x="3551099" y="5712145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2BB1E2-FB12-28EE-3A41-88AC386C435B}"/>
              </a:ext>
            </a:extLst>
          </p:cNvPr>
          <p:cNvSpPr/>
          <p:nvPr/>
        </p:nvSpPr>
        <p:spPr>
          <a:xfrm>
            <a:off x="3551100" y="5565455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F119CBF-3647-5500-2C9C-72FA3B413C23}"/>
              </a:ext>
            </a:extLst>
          </p:cNvPr>
          <p:cNvSpPr/>
          <p:nvPr/>
        </p:nvSpPr>
        <p:spPr>
          <a:xfrm>
            <a:off x="3551099" y="5851845"/>
            <a:ext cx="45719" cy="45719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BE0B0F-4220-D93D-0C69-A3EB6EDABAC8}"/>
              </a:ext>
            </a:extLst>
          </p:cNvPr>
          <p:cNvSpPr txBox="1"/>
          <p:nvPr/>
        </p:nvSpPr>
        <p:spPr>
          <a:xfrm>
            <a:off x="7467177" y="410547"/>
            <a:ext cx="450399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[</a:t>
            </a:r>
            <a:r>
              <a:rPr lang="ko-KR" altLang="en-US" b="1" dirty="0"/>
              <a:t>분야별 프로젝트</a:t>
            </a:r>
            <a:r>
              <a:rPr lang="en-US" altLang="ko-KR" b="1" dirty="0"/>
              <a:t>]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메뉴바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모든 화면에서 고정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페이지별 명 </a:t>
            </a:r>
            <a:r>
              <a:rPr lang="en-US" altLang="ko-KR" sz="1600" dirty="0"/>
              <a:t>(</a:t>
            </a:r>
            <a:r>
              <a:rPr lang="ko-KR" altLang="en-US" sz="1600" dirty="0"/>
              <a:t>총 </a:t>
            </a:r>
            <a:r>
              <a:rPr lang="en-US" altLang="ko-KR" sz="1600" dirty="0"/>
              <a:t>5</a:t>
            </a:r>
            <a:r>
              <a:rPr lang="ko-KR" altLang="en-US" sz="1600" dirty="0"/>
              <a:t>개 동일한 페이지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배터리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반도체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바이오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공정설계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신소재</a:t>
            </a:r>
            <a:r>
              <a:rPr lang="en-US" altLang="ko-KR" sz="1600" dirty="0"/>
              <a:t>/</a:t>
            </a:r>
            <a:r>
              <a:rPr lang="ko-KR" altLang="en-US" sz="1600" dirty="0"/>
              <a:t>에너지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FF0000"/>
                </a:solidFill>
              </a:rPr>
              <a:t>#</a:t>
            </a:r>
            <a:r>
              <a:rPr lang="ko-KR" altLang="en-US" sz="1600" dirty="0">
                <a:solidFill>
                  <a:srgbClr val="FF0000"/>
                </a:solidFill>
              </a:rPr>
              <a:t>을 누르면 관련 키워드 연관된 프로젝트만 뜨도록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각 분야별 프로젝트에서 </a:t>
            </a:r>
            <a:r>
              <a:rPr lang="en-US" altLang="ko-KR" sz="1400" dirty="0">
                <a:solidFill>
                  <a:srgbClr val="FF0000"/>
                </a:solidFill>
              </a:rPr>
              <a:t>#</a:t>
            </a:r>
            <a:r>
              <a:rPr lang="ko-KR" altLang="en-US" sz="1400" dirty="0">
                <a:solidFill>
                  <a:srgbClr val="FF0000"/>
                </a:solidFill>
              </a:rPr>
              <a:t>은 키워드 나열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br>
              <a:rPr lang="en-US" altLang="ko-KR" sz="1600" dirty="0">
                <a:solidFill>
                  <a:srgbClr val="FF0000"/>
                </a:solidFill>
              </a:rPr>
            </a:br>
            <a:endParaRPr lang="en-US" altLang="ko-KR" sz="16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dirty="0"/>
              <a:t>검색 전 분야별 프로젝트 주제가 목록으로 뜨기</a:t>
            </a:r>
            <a:br>
              <a:rPr lang="en-US" altLang="ko-KR" sz="16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해당 주제를 눌렀을 때 관련 페이지로 넘어가기</a:t>
            </a:r>
            <a:r>
              <a:rPr lang="en-US" altLang="ko-KR" sz="1400" dirty="0"/>
              <a:t>)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DD54C6-AD2E-BB53-7F39-81E6768CA7C4}"/>
              </a:ext>
            </a:extLst>
          </p:cNvPr>
          <p:cNvSpPr txBox="1"/>
          <p:nvPr/>
        </p:nvSpPr>
        <p:spPr>
          <a:xfrm>
            <a:off x="1945773" y="456158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1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7A47E8-8834-5B43-03C1-B77B53E30D06}"/>
              </a:ext>
            </a:extLst>
          </p:cNvPr>
          <p:cNvSpPr/>
          <p:nvPr/>
        </p:nvSpPr>
        <p:spPr>
          <a:xfrm>
            <a:off x="2235306" y="1306814"/>
            <a:ext cx="2723026" cy="4257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배터리</a:t>
            </a:r>
            <a:endParaRPr lang="en-US" altLang="zh-CN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2E9F90-C7DE-C6B3-B006-AD66DEDC3407}"/>
              </a:ext>
            </a:extLst>
          </p:cNvPr>
          <p:cNvSpPr txBox="1"/>
          <p:nvPr/>
        </p:nvSpPr>
        <p:spPr>
          <a:xfrm>
            <a:off x="1863480" y="1904296"/>
            <a:ext cx="35478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# ---</a:t>
            </a:r>
            <a:r>
              <a:rPr lang="ko-KR" altLang="en-US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   </a:t>
            </a:r>
            <a:r>
              <a:rPr lang="en-US" altLang="ko-KR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# ---</a:t>
            </a:r>
            <a:r>
              <a:rPr lang="ko-KR" altLang="en-US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   </a:t>
            </a:r>
            <a:r>
              <a:rPr lang="en-US" altLang="ko-KR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#</a:t>
            </a:r>
            <a:r>
              <a:rPr lang="ko-KR" altLang="en-US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----</a:t>
            </a:r>
            <a:r>
              <a:rPr lang="ko-KR" altLang="en-US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   </a:t>
            </a:r>
            <a:r>
              <a:rPr lang="en-US" altLang="ko-KR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# ---</a:t>
            </a:r>
            <a:r>
              <a:rPr lang="ko-KR" altLang="en-US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   </a:t>
            </a:r>
            <a:r>
              <a:rPr lang="en-US" altLang="ko-KR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# ---  # ---  # ---</a:t>
            </a:r>
            <a:endParaRPr lang="en-US" altLang="zh-CN" sz="10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AFD164A-E3B5-1539-4B5B-C8C0C8BFEEF3}"/>
              </a:ext>
            </a:extLst>
          </p:cNvPr>
          <p:cNvGrpSpPr/>
          <p:nvPr/>
        </p:nvGrpSpPr>
        <p:grpSpPr>
          <a:xfrm>
            <a:off x="1719068" y="3249157"/>
            <a:ext cx="341382" cy="94725"/>
            <a:chOff x="1816602" y="3201796"/>
            <a:chExt cx="529368" cy="14550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2E86EC1-0B1A-A0FD-D266-4616359FA940}"/>
                </a:ext>
              </a:extLst>
            </p:cNvPr>
            <p:cNvSpPr/>
            <p:nvPr/>
          </p:nvSpPr>
          <p:spPr>
            <a:xfrm>
              <a:off x="1816602" y="3201796"/>
              <a:ext cx="151889" cy="145503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0FE9720-CDF3-88EE-3AFB-21F8A4109F60}"/>
                </a:ext>
              </a:extLst>
            </p:cNvPr>
            <p:cNvSpPr/>
            <p:nvPr/>
          </p:nvSpPr>
          <p:spPr>
            <a:xfrm>
              <a:off x="2005091" y="3201796"/>
              <a:ext cx="151889" cy="145503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6281105-9A38-8A22-9C0D-3EC483659014}"/>
                </a:ext>
              </a:extLst>
            </p:cNvPr>
            <p:cNvSpPr/>
            <p:nvPr/>
          </p:nvSpPr>
          <p:spPr>
            <a:xfrm>
              <a:off x="2194081" y="3201797"/>
              <a:ext cx="151889" cy="145503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B49415C-557E-4443-2E6B-499D784C7419}"/>
              </a:ext>
            </a:extLst>
          </p:cNvPr>
          <p:cNvSpPr txBox="1"/>
          <p:nvPr/>
        </p:nvSpPr>
        <p:spPr>
          <a:xfrm>
            <a:off x="2279396" y="3178759"/>
            <a:ext cx="179045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프로젝트 제목제목제목</a:t>
            </a:r>
            <a:endParaRPr lang="en-US" altLang="ko-KR" sz="10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endParaRPr lang="en-US" altLang="zh-CN" sz="6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zh-CN" sz="900" dirty="0">
                <a:latin typeface="이화체" panose="02000300000000000000" pitchFamily="2" charset="-127"/>
                <a:ea typeface="이화체" panose="02000300000000000000" pitchFamily="2" charset="-127"/>
              </a:rPr>
              <a:t># ---  # ---  # ---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B3A41F-16D4-F48A-FFA5-E2A1BB326999}"/>
              </a:ext>
            </a:extLst>
          </p:cNvPr>
          <p:cNvCxnSpPr/>
          <p:nvPr/>
        </p:nvCxnSpPr>
        <p:spPr>
          <a:xfrm>
            <a:off x="1632094" y="3761232"/>
            <a:ext cx="392945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C6AFAC3-9218-D4FF-5503-0F6ABECC00C6}"/>
              </a:ext>
            </a:extLst>
          </p:cNvPr>
          <p:cNvCxnSpPr/>
          <p:nvPr/>
        </p:nvCxnSpPr>
        <p:spPr>
          <a:xfrm>
            <a:off x="1654950" y="4415506"/>
            <a:ext cx="392945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BC393D8-5834-48C7-D2DF-EEAB10018F0C}"/>
              </a:ext>
            </a:extLst>
          </p:cNvPr>
          <p:cNvGrpSpPr/>
          <p:nvPr/>
        </p:nvGrpSpPr>
        <p:grpSpPr>
          <a:xfrm>
            <a:off x="1741926" y="4592279"/>
            <a:ext cx="341382" cy="94725"/>
            <a:chOff x="1816602" y="3201796"/>
            <a:chExt cx="529368" cy="145504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7F604F6-3D0D-8CDF-7F09-F18EC2E8C5AF}"/>
                </a:ext>
              </a:extLst>
            </p:cNvPr>
            <p:cNvSpPr/>
            <p:nvPr/>
          </p:nvSpPr>
          <p:spPr>
            <a:xfrm>
              <a:off x="1816602" y="3201796"/>
              <a:ext cx="151889" cy="145503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9FCEFFC-D086-19F3-3A62-C68F0BE7975B}"/>
                </a:ext>
              </a:extLst>
            </p:cNvPr>
            <p:cNvSpPr/>
            <p:nvPr/>
          </p:nvSpPr>
          <p:spPr>
            <a:xfrm>
              <a:off x="2005091" y="3201796"/>
              <a:ext cx="151889" cy="145503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10D0447-C8C8-0D45-7133-BFC9705657F1}"/>
                </a:ext>
              </a:extLst>
            </p:cNvPr>
            <p:cNvSpPr/>
            <p:nvPr/>
          </p:nvSpPr>
          <p:spPr>
            <a:xfrm>
              <a:off x="2194081" y="3201797"/>
              <a:ext cx="151889" cy="145503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47AB498-9B99-96F6-B84B-62D012BA2CD8}"/>
              </a:ext>
            </a:extLst>
          </p:cNvPr>
          <p:cNvSpPr txBox="1"/>
          <p:nvPr/>
        </p:nvSpPr>
        <p:spPr>
          <a:xfrm>
            <a:off x="2302254" y="4521881"/>
            <a:ext cx="179045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프로젝트 제목제목제목</a:t>
            </a:r>
            <a:endParaRPr lang="en-US" altLang="ko-KR" sz="10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endParaRPr lang="en-US" altLang="zh-CN" sz="6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zh-CN" sz="900" dirty="0">
                <a:latin typeface="이화체" panose="02000300000000000000" pitchFamily="2" charset="-127"/>
                <a:ea typeface="이화체" panose="02000300000000000000" pitchFamily="2" charset="-127"/>
              </a:rPr>
              <a:t># ---  # ---  # ---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75155A-C88C-B3DC-3DF7-0A79325A9F76}"/>
              </a:ext>
            </a:extLst>
          </p:cNvPr>
          <p:cNvCxnSpPr/>
          <p:nvPr/>
        </p:nvCxnSpPr>
        <p:spPr>
          <a:xfrm>
            <a:off x="1654952" y="5104354"/>
            <a:ext cx="392945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CF326C4-1D68-8F77-DC2F-05B9E382B287}"/>
              </a:ext>
            </a:extLst>
          </p:cNvPr>
          <p:cNvGrpSpPr/>
          <p:nvPr/>
        </p:nvGrpSpPr>
        <p:grpSpPr>
          <a:xfrm>
            <a:off x="1719068" y="3935510"/>
            <a:ext cx="341382" cy="94725"/>
            <a:chOff x="1816602" y="3201796"/>
            <a:chExt cx="529368" cy="145504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7190160-43E9-ED84-529E-C66496C4E9F4}"/>
                </a:ext>
              </a:extLst>
            </p:cNvPr>
            <p:cNvSpPr/>
            <p:nvPr/>
          </p:nvSpPr>
          <p:spPr>
            <a:xfrm>
              <a:off x="1816602" y="3201796"/>
              <a:ext cx="151889" cy="145503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FC67C0D-7F10-191E-B895-2F7A8ACA9D87}"/>
                </a:ext>
              </a:extLst>
            </p:cNvPr>
            <p:cNvSpPr/>
            <p:nvPr/>
          </p:nvSpPr>
          <p:spPr>
            <a:xfrm>
              <a:off x="2005091" y="3201796"/>
              <a:ext cx="151889" cy="145503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52986EA-7A51-2CCA-FBE2-7BBE2F865070}"/>
                </a:ext>
              </a:extLst>
            </p:cNvPr>
            <p:cNvSpPr/>
            <p:nvPr/>
          </p:nvSpPr>
          <p:spPr>
            <a:xfrm>
              <a:off x="2194081" y="3201797"/>
              <a:ext cx="151889" cy="145503"/>
            </a:xfrm>
            <a:prstGeom prst="ellipse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4B349AD-836A-D2EF-5523-EF6DF9AF3DF8}"/>
              </a:ext>
            </a:extLst>
          </p:cNvPr>
          <p:cNvSpPr txBox="1"/>
          <p:nvPr/>
        </p:nvSpPr>
        <p:spPr>
          <a:xfrm>
            <a:off x="2279396" y="3865112"/>
            <a:ext cx="179045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프로젝트 제목제목제목</a:t>
            </a:r>
            <a:endParaRPr lang="en-US" altLang="ko-KR" sz="10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endParaRPr lang="en-US" altLang="zh-CN" sz="6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zh-CN" sz="900" dirty="0">
                <a:latin typeface="이화체" panose="02000300000000000000" pitchFamily="2" charset="-127"/>
                <a:ea typeface="이화체" panose="02000300000000000000" pitchFamily="2" charset="-127"/>
              </a:rPr>
              <a:t># ---  # ---  # ---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552401-70E6-F904-CCE5-D218EEA87377}"/>
              </a:ext>
            </a:extLst>
          </p:cNvPr>
          <p:cNvSpPr txBox="1"/>
          <p:nvPr/>
        </p:nvSpPr>
        <p:spPr>
          <a:xfrm>
            <a:off x="2011474" y="1237171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2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934074-9284-F50C-9ED4-BD425A3C2AC0}"/>
              </a:ext>
            </a:extLst>
          </p:cNvPr>
          <p:cNvSpPr txBox="1"/>
          <p:nvPr/>
        </p:nvSpPr>
        <p:spPr>
          <a:xfrm>
            <a:off x="2144133" y="1859726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3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44C3B1-3789-0B6E-F339-3806FF4CCF62}"/>
              </a:ext>
            </a:extLst>
          </p:cNvPr>
          <p:cNvSpPr txBox="1"/>
          <p:nvPr/>
        </p:nvSpPr>
        <p:spPr>
          <a:xfrm>
            <a:off x="1422870" y="3147962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4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2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5F52D2-5C9A-0F33-BB06-B92121E89712}"/>
              </a:ext>
            </a:extLst>
          </p:cNvPr>
          <p:cNvSpPr/>
          <p:nvPr/>
        </p:nvSpPr>
        <p:spPr>
          <a:xfrm>
            <a:off x="0" y="0"/>
            <a:ext cx="7249886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이화체" panose="02000300000000000000" pitchFamily="2" charset="-127"/>
                <a:ea typeface="이화체" panose="02000300000000000000" pitchFamily="2" charset="-127"/>
              </a:rPr>
              <a:t>전체 프로젝트</a:t>
            </a:r>
            <a:endParaRPr lang="en-US" altLang="zh-CN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199A0-9C0B-0E91-5CF2-90A0A9E3005B}"/>
              </a:ext>
            </a:extLst>
          </p:cNvPr>
          <p:cNvSpPr/>
          <p:nvPr/>
        </p:nvSpPr>
        <p:spPr>
          <a:xfrm>
            <a:off x="1352337" y="410547"/>
            <a:ext cx="4534677" cy="6036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ECD0B8B1-806B-6DD7-0452-DC49117D2ADD}"/>
              </a:ext>
            </a:extLst>
          </p:cNvPr>
          <p:cNvSpPr/>
          <p:nvPr/>
        </p:nvSpPr>
        <p:spPr>
          <a:xfrm>
            <a:off x="1536026" y="588969"/>
            <a:ext cx="353733" cy="45719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466B7250-72F6-69E6-7BE4-7B54CA8DBD3A}"/>
              </a:ext>
            </a:extLst>
          </p:cNvPr>
          <p:cNvSpPr/>
          <p:nvPr/>
        </p:nvSpPr>
        <p:spPr>
          <a:xfrm>
            <a:off x="1536026" y="675329"/>
            <a:ext cx="353733" cy="45719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7CC9F3BF-FB16-BC74-3248-E79DED589857}"/>
              </a:ext>
            </a:extLst>
          </p:cNvPr>
          <p:cNvSpPr/>
          <p:nvPr/>
        </p:nvSpPr>
        <p:spPr>
          <a:xfrm>
            <a:off x="1536026" y="761689"/>
            <a:ext cx="353733" cy="45719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098CB01-AFD2-868B-B93C-968EDC56821E}"/>
              </a:ext>
            </a:extLst>
          </p:cNvPr>
          <p:cNvCxnSpPr/>
          <p:nvPr/>
        </p:nvCxnSpPr>
        <p:spPr>
          <a:xfrm>
            <a:off x="1654950" y="2036064"/>
            <a:ext cx="392945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BE0B0F-4220-D93D-0C69-A3EB6EDABAC8}"/>
              </a:ext>
            </a:extLst>
          </p:cNvPr>
          <p:cNvSpPr txBox="1"/>
          <p:nvPr/>
        </p:nvSpPr>
        <p:spPr>
          <a:xfrm>
            <a:off x="7466209" y="410547"/>
            <a:ext cx="450399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[</a:t>
            </a:r>
            <a:r>
              <a:rPr lang="ko-KR" altLang="en-US" b="1" dirty="0"/>
              <a:t>개별 프로젝트 상세 페이지</a:t>
            </a:r>
            <a:r>
              <a:rPr lang="en-US" altLang="ko-KR" b="1" dirty="0"/>
              <a:t>]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메뉴바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모든 화면에서 고정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프로젝트 주제 및 작성자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초록</a:t>
            </a:r>
            <a:r>
              <a:rPr lang="en-US" altLang="ko-KR" sz="1600" dirty="0"/>
              <a:t>: </a:t>
            </a:r>
            <a:r>
              <a:rPr lang="ko-KR" altLang="en-US" sz="1600" dirty="0"/>
              <a:t>줄글로 나열 </a:t>
            </a:r>
            <a:r>
              <a:rPr lang="en-US" altLang="ko-KR" sz="1400" dirty="0"/>
              <a:t>(+ </a:t>
            </a:r>
            <a:r>
              <a:rPr lang="ko-KR" altLang="en-US" sz="1400" dirty="0"/>
              <a:t>맨 하단 주요 키워드</a:t>
            </a:r>
            <a:r>
              <a:rPr lang="en-US" altLang="ko-KR" sz="1400" dirty="0"/>
              <a:t>)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목차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본론</a:t>
            </a:r>
            <a:r>
              <a:rPr lang="en-US" altLang="ko-KR" sz="1600" dirty="0"/>
              <a:t>: </a:t>
            </a:r>
            <a:r>
              <a:rPr lang="ko-KR" altLang="en-US" sz="1600" dirty="0"/>
              <a:t>최종 자료 작성 완료 시 업로드 할 수 있도록 </a:t>
            </a:r>
            <a:r>
              <a:rPr lang="en-US" altLang="ko-KR" sz="1400" dirty="0"/>
              <a:t>(</a:t>
            </a:r>
            <a:r>
              <a:rPr lang="ko-KR" altLang="en-US" sz="1400" dirty="0"/>
              <a:t>혹은 수정할 수 있도록</a:t>
            </a:r>
            <a:r>
              <a:rPr lang="en-US" altLang="ko-KR" sz="1400" dirty="0"/>
              <a:t>) ex): </a:t>
            </a:r>
            <a:r>
              <a:rPr lang="ko-KR" altLang="en-US" sz="1400" dirty="0"/>
              <a:t>블로그처럼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참고문헌 파일 형식으로 업로드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</a:rPr>
              <a:t>공감 </a:t>
            </a:r>
            <a:r>
              <a:rPr lang="en-US" altLang="ko-KR" sz="1600" dirty="0">
                <a:solidFill>
                  <a:srgbClr val="FF0000"/>
                </a:solidFill>
              </a:rPr>
              <a:t>&amp; </a:t>
            </a:r>
            <a:r>
              <a:rPr lang="ko-KR" altLang="en-US" sz="1600" dirty="0">
                <a:solidFill>
                  <a:srgbClr val="FF0000"/>
                </a:solidFill>
              </a:rPr>
              <a:t>참여 댓글 작성 가능한지</a:t>
            </a:r>
            <a:br>
              <a:rPr lang="en-US" altLang="ko-KR" sz="1600" dirty="0">
                <a:solidFill>
                  <a:srgbClr val="FF0000"/>
                </a:solidFill>
              </a:rPr>
            </a:b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실시간 작업이 필요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br>
              <a:rPr lang="en-US" altLang="ko-KR" sz="2000" dirty="0"/>
            </a:br>
            <a:endParaRPr lang="en-US" altLang="ko-KR" sz="2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DD54C6-AD2E-BB53-7F39-81E6768CA7C4}"/>
              </a:ext>
            </a:extLst>
          </p:cNvPr>
          <p:cNvSpPr txBox="1"/>
          <p:nvPr/>
        </p:nvSpPr>
        <p:spPr>
          <a:xfrm>
            <a:off x="1942492" y="456929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1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2E9F90-C7DE-C6B3-B006-AD66DEDC3407}"/>
              </a:ext>
            </a:extLst>
          </p:cNvPr>
          <p:cNvSpPr txBox="1"/>
          <p:nvPr/>
        </p:nvSpPr>
        <p:spPr>
          <a:xfrm>
            <a:off x="1712889" y="2426099"/>
            <a:ext cx="35478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# ---</a:t>
            </a:r>
            <a:r>
              <a:rPr lang="ko-KR" altLang="en-US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   </a:t>
            </a:r>
            <a:r>
              <a:rPr lang="en-US" altLang="ko-KR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# ---</a:t>
            </a:r>
            <a:r>
              <a:rPr lang="ko-KR" altLang="en-US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   </a:t>
            </a:r>
            <a:r>
              <a:rPr lang="en-US" altLang="ko-KR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#</a:t>
            </a:r>
            <a:r>
              <a:rPr lang="ko-KR" altLang="en-US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 </a:t>
            </a:r>
            <a:r>
              <a:rPr lang="en-US" altLang="ko-KR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----</a:t>
            </a:r>
            <a:r>
              <a:rPr lang="ko-KR" altLang="en-US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   </a:t>
            </a:r>
            <a:r>
              <a:rPr lang="en-US" altLang="ko-KR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# ---</a:t>
            </a:r>
            <a:r>
              <a:rPr lang="ko-KR" altLang="en-US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   </a:t>
            </a:r>
            <a:r>
              <a:rPr lang="en-US" altLang="ko-KR" sz="1000" dirty="0">
                <a:latin typeface="이화체" panose="02000300000000000000" pitchFamily="2" charset="-127"/>
                <a:ea typeface="이화체" panose="02000300000000000000" pitchFamily="2" charset="-127"/>
              </a:rPr>
              <a:t># ---  # ---  # ---</a:t>
            </a:r>
            <a:endParaRPr lang="en-US" altLang="zh-CN" sz="10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49415C-557E-4443-2E6B-499D784C7419}"/>
              </a:ext>
            </a:extLst>
          </p:cNvPr>
          <p:cNvSpPr txBox="1"/>
          <p:nvPr/>
        </p:nvSpPr>
        <p:spPr>
          <a:xfrm>
            <a:off x="1889597" y="1268148"/>
            <a:ext cx="321505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이화체" panose="02000300000000000000" pitchFamily="2" charset="-127"/>
                <a:ea typeface="이화체" panose="02000300000000000000" pitchFamily="2" charset="-127"/>
              </a:rPr>
              <a:t>프로젝트 제목제목제목</a:t>
            </a:r>
            <a:endParaRPr lang="en-US" altLang="ko-KR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endParaRPr lang="en-US" altLang="zh-CN" sz="6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ko-KR" altLang="en-US" sz="900" dirty="0">
                <a:latin typeface="이화체" panose="02000300000000000000" pitchFamily="2" charset="-127"/>
                <a:ea typeface="이화체" panose="02000300000000000000" pitchFamily="2" charset="-127"/>
              </a:rPr>
              <a:t>참여자 이름</a:t>
            </a:r>
            <a:endParaRPr lang="en-US" altLang="zh-CN" sz="9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AB3A41F-16D4-F48A-FFA5-E2A1BB326999}"/>
              </a:ext>
            </a:extLst>
          </p:cNvPr>
          <p:cNvCxnSpPr/>
          <p:nvPr/>
        </p:nvCxnSpPr>
        <p:spPr>
          <a:xfrm>
            <a:off x="1654945" y="2699669"/>
            <a:ext cx="392945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C6AFAC3-9218-D4FF-5503-0F6ABECC00C6}"/>
              </a:ext>
            </a:extLst>
          </p:cNvPr>
          <p:cNvCxnSpPr/>
          <p:nvPr/>
        </p:nvCxnSpPr>
        <p:spPr>
          <a:xfrm>
            <a:off x="1654945" y="3786759"/>
            <a:ext cx="392945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4B349AD-836A-D2EF-5523-EF6DF9AF3DF8}"/>
              </a:ext>
            </a:extLst>
          </p:cNvPr>
          <p:cNvSpPr txBox="1"/>
          <p:nvPr/>
        </p:nvSpPr>
        <p:spPr>
          <a:xfrm>
            <a:off x="2302253" y="2183052"/>
            <a:ext cx="17904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 err="1">
                <a:latin typeface="이화체" panose="02000300000000000000" pitchFamily="2" charset="-127"/>
                <a:ea typeface="이화체" panose="02000300000000000000" pitchFamily="2" charset="-127"/>
              </a:rPr>
              <a:t>가나다라마바사아자차카타파하</a:t>
            </a:r>
            <a:endParaRPr lang="en-US" altLang="zh-CN" sz="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08046-65DD-0853-A224-8D18283E55FB}"/>
              </a:ext>
            </a:extLst>
          </p:cNvPr>
          <p:cNvSpPr txBox="1"/>
          <p:nvPr/>
        </p:nvSpPr>
        <p:spPr>
          <a:xfrm>
            <a:off x="1736008" y="2136580"/>
            <a:ext cx="664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이화체" panose="02000300000000000000" pitchFamily="2" charset="-127"/>
                <a:ea typeface="이화체" panose="02000300000000000000" pitchFamily="2" charset="-127"/>
              </a:rPr>
              <a:t>초록</a:t>
            </a:r>
            <a:endParaRPr lang="en-US" altLang="zh-CN" sz="14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40BBA-B49E-6906-7C48-B14216B9EF9E}"/>
              </a:ext>
            </a:extLst>
          </p:cNvPr>
          <p:cNvSpPr txBox="1"/>
          <p:nvPr/>
        </p:nvSpPr>
        <p:spPr>
          <a:xfrm>
            <a:off x="1736005" y="2808049"/>
            <a:ext cx="664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이화체" panose="02000300000000000000" pitchFamily="2" charset="-127"/>
                <a:ea typeface="이화체" panose="02000300000000000000" pitchFamily="2" charset="-127"/>
              </a:rPr>
              <a:t>목차</a:t>
            </a:r>
            <a:endParaRPr lang="en-US" altLang="zh-CN" sz="14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67472-CC21-71D1-7980-09CDE1B517EB}"/>
              </a:ext>
            </a:extLst>
          </p:cNvPr>
          <p:cNvSpPr txBox="1"/>
          <p:nvPr/>
        </p:nvSpPr>
        <p:spPr>
          <a:xfrm>
            <a:off x="2302250" y="2866273"/>
            <a:ext cx="17904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이화체" panose="02000300000000000000" pitchFamily="2" charset="-127"/>
                <a:ea typeface="이화체" panose="02000300000000000000" pitchFamily="2" charset="-127"/>
              </a:rPr>
              <a:t>Ⅰ. XXXXX</a:t>
            </a:r>
          </a:p>
          <a:p>
            <a:endParaRPr lang="en-US" altLang="ko-KR" sz="8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ko-KR" sz="800" dirty="0">
                <a:latin typeface="이화체" panose="02000300000000000000" pitchFamily="2" charset="-127"/>
                <a:ea typeface="이화체" panose="02000300000000000000" pitchFamily="2" charset="-127"/>
              </a:rPr>
              <a:t>Ⅱ. XXXXX</a:t>
            </a:r>
          </a:p>
          <a:p>
            <a:endParaRPr lang="en-US" altLang="ko-KR" sz="8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ko-KR" sz="800" dirty="0">
                <a:latin typeface="이화체" panose="02000300000000000000" pitchFamily="2" charset="-127"/>
                <a:ea typeface="이화체" panose="02000300000000000000" pitchFamily="2" charset="-127"/>
              </a:rPr>
              <a:t>Ⅲ. XXXXX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EABDD-3722-2ABE-5463-23937327122B}"/>
              </a:ext>
            </a:extLst>
          </p:cNvPr>
          <p:cNvSpPr txBox="1"/>
          <p:nvPr/>
        </p:nvSpPr>
        <p:spPr>
          <a:xfrm>
            <a:off x="1740378" y="3983355"/>
            <a:ext cx="664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이화체" panose="02000300000000000000" pitchFamily="2" charset="-127"/>
                <a:ea typeface="이화체" panose="02000300000000000000" pitchFamily="2" charset="-127"/>
              </a:rPr>
              <a:t>본론</a:t>
            </a:r>
            <a:endParaRPr lang="en-US" altLang="zh-CN" sz="14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EAA444-5971-6E06-78DF-2D30416E73F5}"/>
              </a:ext>
            </a:extLst>
          </p:cNvPr>
          <p:cNvSpPr txBox="1"/>
          <p:nvPr/>
        </p:nvSpPr>
        <p:spPr>
          <a:xfrm>
            <a:off x="2306623" y="4034842"/>
            <a:ext cx="17904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 err="1">
                <a:latin typeface="이화체" panose="02000300000000000000" pitchFamily="2" charset="-127"/>
                <a:ea typeface="이화체" panose="02000300000000000000" pitchFamily="2" charset="-127"/>
              </a:rPr>
              <a:t>가나다라마바사아자차카타파하</a:t>
            </a:r>
            <a:endParaRPr lang="en-US" altLang="zh-CN" sz="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C4E9EE7-32C6-D350-03F2-BCEDCFFE08A6}"/>
              </a:ext>
            </a:extLst>
          </p:cNvPr>
          <p:cNvCxnSpPr/>
          <p:nvPr/>
        </p:nvCxnSpPr>
        <p:spPr>
          <a:xfrm>
            <a:off x="1659318" y="4996005"/>
            <a:ext cx="3929453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1A63AD-6320-5A84-4DC8-C2D52D1C1296}"/>
              </a:ext>
            </a:extLst>
          </p:cNvPr>
          <p:cNvSpPr txBox="1"/>
          <p:nvPr/>
        </p:nvSpPr>
        <p:spPr>
          <a:xfrm>
            <a:off x="1740376" y="5157701"/>
            <a:ext cx="866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이화체" panose="02000300000000000000" pitchFamily="2" charset="-127"/>
                <a:ea typeface="이화체" panose="02000300000000000000" pitchFamily="2" charset="-127"/>
              </a:rPr>
              <a:t>참고문헌</a:t>
            </a:r>
            <a:endParaRPr lang="en-US" altLang="zh-CN" sz="14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6B6917-BEC8-B29C-894F-895216167801}"/>
              </a:ext>
            </a:extLst>
          </p:cNvPr>
          <p:cNvSpPr txBox="1"/>
          <p:nvPr/>
        </p:nvSpPr>
        <p:spPr>
          <a:xfrm>
            <a:off x="2607362" y="5213898"/>
            <a:ext cx="17904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 err="1">
                <a:latin typeface="이화체" panose="02000300000000000000" pitchFamily="2" charset="-127"/>
                <a:ea typeface="이화체" panose="02000300000000000000" pitchFamily="2" charset="-127"/>
              </a:rPr>
              <a:t>가나다라마바사</a:t>
            </a:r>
            <a:endParaRPr lang="en-US" altLang="ko-KR" sz="8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en-US" altLang="zh-CN" sz="800" dirty="0">
                <a:latin typeface="이화체" panose="02000300000000000000" pitchFamily="2" charset="-127"/>
                <a:ea typeface="이화체" panose="02000300000000000000" pitchFamily="2" charset="-127"/>
              </a:rPr>
              <a:t>      . . .</a:t>
            </a:r>
            <a:endParaRPr lang="en-US" altLang="zh-CN" sz="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028369-1358-4F7D-14FF-F0547B7C3987}"/>
              </a:ext>
            </a:extLst>
          </p:cNvPr>
          <p:cNvSpPr txBox="1"/>
          <p:nvPr/>
        </p:nvSpPr>
        <p:spPr>
          <a:xfrm>
            <a:off x="1621682" y="1385124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2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40AF59-779D-841D-1B24-3426E74D0D52}"/>
              </a:ext>
            </a:extLst>
          </p:cNvPr>
          <p:cNvSpPr txBox="1"/>
          <p:nvPr/>
        </p:nvSpPr>
        <p:spPr>
          <a:xfrm>
            <a:off x="3795561" y="2149949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3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A58E3C-C3FE-ECE2-D8E8-85CA534436C6}"/>
              </a:ext>
            </a:extLst>
          </p:cNvPr>
          <p:cNvSpPr txBox="1"/>
          <p:nvPr/>
        </p:nvSpPr>
        <p:spPr>
          <a:xfrm>
            <a:off x="1519682" y="2847432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4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176541-73DF-9BB6-6842-D0E04520BCB7}"/>
              </a:ext>
            </a:extLst>
          </p:cNvPr>
          <p:cNvSpPr txBox="1"/>
          <p:nvPr/>
        </p:nvSpPr>
        <p:spPr>
          <a:xfrm>
            <a:off x="3822175" y="3998677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5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70C6C7A-0539-9F93-316D-2A3837BC1A6B}"/>
              </a:ext>
            </a:extLst>
          </p:cNvPr>
          <p:cNvSpPr/>
          <p:nvPr/>
        </p:nvSpPr>
        <p:spPr>
          <a:xfrm>
            <a:off x="1942492" y="5700879"/>
            <a:ext cx="3376152" cy="56709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A7E3CD-4E41-0D52-1B49-A19B90EBF454}"/>
              </a:ext>
            </a:extLst>
          </p:cNvPr>
          <p:cNvSpPr txBox="1"/>
          <p:nvPr/>
        </p:nvSpPr>
        <p:spPr>
          <a:xfrm>
            <a:off x="2016592" y="5766913"/>
            <a:ext cx="1790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이화체" panose="02000300000000000000" pitchFamily="2" charset="-127"/>
                <a:ea typeface="이화체" panose="02000300000000000000" pitchFamily="2" charset="-127"/>
              </a:rPr>
              <a:t>공감</a:t>
            </a:r>
            <a:endParaRPr lang="en-US" altLang="ko-KR" sz="8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endParaRPr lang="en-US" altLang="zh-CN" sz="800" dirty="0">
              <a:latin typeface="이화체" panose="02000300000000000000" pitchFamily="2" charset="-127"/>
              <a:ea typeface="이화체" panose="02000300000000000000" pitchFamily="2" charset="-127"/>
            </a:endParaRPr>
          </a:p>
          <a:p>
            <a:r>
              <a:rPr lang="ko-KR" altLang="en-US" sz="800" dirty="0">
                <a:latin typeface="이화체" panose="02000300000000000000" pitchFamily="2" charset="-127"/>
                <a:ea typeface="이화체" panose="02000300000000000000" pitchFamily="2" charset="-127"/>
              </a:rPr>
              <a:t>참여 댓글</a:t>
            </a:r>
            <a:endParaRPr lang="en-US" altLang="zh-CN" sz="700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4D04D5A-3EEB-8D8D-505D-BC836E03601C}"/>
              </a:ext>
            </a:extLst>
          </p:cNvPr>
          <p:cNvCxnSpPr>
            <a:cxnSpLocks/>
          </p:cNvCxnSpPr>
          <p:nvPr/>
        </p:nvCxnSpPr>
        <p:spPr>
          <a:xfrm>
            <a:off x="2059542" y="5984427"/>
            <a:ext cx="3137298" cy="0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26F80F0-9718-8CE5-1F74-823302DE997E}"/>
              </a:ext>
            </a:extLst>
          </p:cNvPr>
          <p:cNvSpPr txBox="1"/>
          <p:nvPr/>
        </p:nvSpPr>
        <p:spPr>
          <a:xfrm>
            <a:off x="3436095" y="5157701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6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F2870D-4CFB-A784-CE1B-7D4C6FB540F5}"/>
              </a:ext>
            </a:extLst>
          </p:cNvPr>
          <p:cNvSpPr txBox="1"/>
          <p:nvPr/>
        </p:nvSpPr>
        <p:spPr>
          <a:xfrm>
            <a:off x="1600742" y="5815273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C00000"/>
                </a:solidFill>
              </a:rPr>
              <a:t>7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5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5F52D2-5C9A-0F33-BB06-B92121E89712}"/>
              </a:ext>
            </a:extLst>
          </p:cNvPr>
          <p:cNvSpPr/>
          <p:nvPr/>
        </p:nvSpPr>
        <p:spPr>
          <a:xfrm>
            <a:off x="0" y="0"/>
            <a:ext cx="7249886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이화체" panose="02000300000000000000" pitchFamily="2" charset="-127"/>
                <a:ea typeface="이화체" panose="02000300000000000000" pitchFamily="2" charset="-127"/>
              </a:rPr>
              <a:t>전체 프로젝트</a:t>
            </a:r>
            <a:endParaRPr lang="en-US" altLang="zh-CN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199A0-9C0B-0E91-5CF2-90A0A9E3005B}"/>
              </a:ext>
            </a:extLst>
          </p:cNvPr>
          <p:cNvSpPr/>
          <p:nvPr/>
        </p:nvSpPr>
        <p:spPr>
          <a:xfrm>
            <a:off x="1357603" y="410547"/>
            <a:ext cx="4534677" cy="6036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ECD0B8B1-806B-6DD7-0452-DC49117D2ADD}"/>
              </a:ext>
            </a:extLst>
          </p:cNvPr>
          <p:cNvSpPr/>
          <p:nvPr/>
        </p:nvSpPr>
        <p:spPr>
          <a:xfrm>
            <a:off x="1536026" y="588969"/>
            <a:ext cx="353733" cy="45719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466B7250-72F6-69E6-7BE4-7B54CA8DBD3A}"/>
              </a:ext>
            </a:extLst>
          </p:cNvPr>
          <p:cNvSpPr/>
          <p:nvPr/>
        </p:nvSpPr>
        <p:spPr>
          <a:xfrm>
            <a:off x="1536026" y="675329"/>
            <a:ext cx="353733" cy="45719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7CC9F3BF-FB16-BC74-3248-E79DED589857}"/>
              </a:ext>
            </a:extLst>
          </p:cNvPr>
          <p:cNvSpPr/>
          <p:nvPr/>
        </p:nvSpPr>
        <p:spPr>
          <a:xfrm>
            <a:off x="1536026" y="761689"/>
            <a:ext cx="353733" cy="45719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DB02A46-52CE-50E3-C43C-8294E2BEB833}"/>
              </a:ext>
            </a:extLst>
          </p:cNvPr>
          <p:cNvGrpSpPr/>
          <p:nvPr/>
        </p:nvGrpSpPr>
        <p:grpSpPr>
          <a:xfrm>
            <a:off x="3602081" y="2402786"/>
            <a:ext cx="45720" cy="332109"/>
            <a:chOff x="3551099" y="5565455"/>
            <a:chExt cx="45720" cy="33210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EADF650-B423-167B-A1A2-038403733E93}"/>
                </a:ext>
              </a:extLst>
            </p:cNvPr>
            <p:cNvSpPr/>
            <p:nvPr/>
          </p:nvSpPr>
          <p:spPr>
            <a:xfrm>
              <a:off x="3551099" y="5712145"/>
              <a:ext cx="45719" cy="4571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A2BB1E2-FB12-28EE-3A41-88AC386C435B}"/>
                </a:ext>
              </a:extLst>
            </p:cNvPr>
            <p:cNvSpPr/>
            <p:nvPr/>
          </p:nvSpPr>
          <p:spPr>
            <a:xfrm>
              <a:off x="3551100" y="5565455"/>
              <a:ext cx="45719" cy="4571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F119CBF-3647-5500-2C9C-72FA3B413C23}"/>
                </a:ext>
              </a:extLst>
            </p:cNvPr>
            <p:cNvSpPr/>
            <p:nvPr/>
          </p:nvSpPr>
          <p:spPr>
            <a:xfrm>
              <a:off x="3551099" y="5851845"/>
              <a:ext cx="45719" cy="4571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ABE0B0F-4220-D93D-0C69-A3EB6EDABAC8}"/>
              </a:ext>
            </a:extLst>
          </p:cNvPr>
          <p:cNvSpPr txBox="1"/>
          <p:nvPr/>
        </p:nvSpPr>
        <p:spPr>
          <a:xfrm>
            <a:off x="7467177" y="410547"/>
            <a:ext cx="45039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[</a:t>
            </a:r>
            <a:r>
              <a:rPr lang="ko-KR" altLang="en-US" b="1" dirty="0" err="1"/>
              <a:t>만든이들</a:t>
            </a:r>
            <a:r>
              <a:rPr lang="en-US" altLang="ko-KR" b="1" dirty="0"/>
              <a:t>]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ko-KR" altLang="en-US" sz="1600" dirty="0" err="1"/>
              <a:t>메뉴바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모든 화면에서 고정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 err="1"/>
              <a:t>DoIT</a:t>
            </a:r>
            <a:r>
              <a:rPr lang="ko-KR" altLang="en-US" sz="1600" dirty="0"/>
              <a:t>에서 기재하길 희망하는 내용 첨부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*</a:t>
            </a:r>
            <a:r>
              <a:rPr lang="ko-KR" altLang="en-US" sz="1600" dirty="0"/>
              <a:t>불가능한 작업이 있거나 추가로 넣었으면 </a:t>
            </a:r>
            <a:r>
              <a:rPr lang="ko-KR" altLang="en-US" sz="1600" dirty="0" err="1"/>
              <a:t>좋을게</a:t>
            </a:r>
            <a:r>
              <a:rPr lang="ko-KR" altLang="en-US" sz="1600" dirty="0"/>
              <a:t> 있다면 말씀해주시길 바랍니다 </a:t>
            </a:r>
            <a:r>
              <a:rPr lang="en-US" altLang="ko-KR" sz="1600" dirty="0"/>
              <a:t>:)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DD54C6-AD2E-BB53-7F39-81E6768CA7C4}"/>
              </a:ext>
            </a:extLst>
          </p:cNvPr>
          <p:cNvSpPr txBox="1"/>
          <p:nvPr/>
        </p:nvSpPr>
        <p:spPr>
          <a:xfrm>
            <a:off x="1945773" y="456158"/>
            <a:ext cx="270526" cy="28103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1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7A47E8-8834-5B43-03C1-B77B53E30D06}"/>
              </a:ext>
            </a:extLst>
          </p:cNvPr>
          <p:cNvSpPr/>
          <p:nvPr/>
        </p:nvSpPr>
        <p:spPr>
          <a:xfrm>
            <a:off x="2235306" y="1306814"/>
            <a:ext cx="2723026" cy="4257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이화체" panose="02000300000000000000" pitchFamily="2" charset="-127"/>
                <a:ea typeface="이화체" panose="02000300000000000000" pitchFamily="2" charset="-127"/>
              </a:rPr>
              <a:t>만든이들</a:t>
            </a:r>
            <a:endParaRPr lang="en-US" altLang="zh-CN" dirty="0">
              <a:latin typeface="이화체" panose="02000300000000000000" pitchFamily="2" charset="-127"/>
              <a:ea typeface="이화체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48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685</Words>
  <Application>Microsoft Office PowerPoint</Application>
  <PresentationFormat>와이드스크린</PresentationFormat>
  <Paragraphs>174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HY견고딕</vt:lpstr>
      <vt:lpstr>이화체</vt:lpstr>
      <vt:lpstr>Arial</vt:lpstr>
      <vt:lpstr>Office 테마</vt:lpstr>
      <vt:lpstr>2023 마포청년나루 연합활동  웹페이지 1차 시안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마포청년나루 연합활동  웹페이지 1차 시안</dc:title>
  <dc:creator>최서정(화공신소재공학전공)</dc:creator>
  <cp:lastModifiedBy>최서정(화공신소재공학전공)</cp:lastModifiedBy>
  <cp:revision>24</cp:revision>
  <dcterms:created xsi:type="dcterms:W3CDTF">2023-10-13T15:46:33Z</dcterms:created>
  <dcterms:modified xsi:type="dcterms:W3CDTF">2023-10-14T09:29:17Z</dcterms:modified>
</cp:coreProperties>
</file>