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6164A-3AE7-4A78-9163-A2207280967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36F94-668D-423B-96E4-2F9B33D06ECF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Retrieve color and depth  image from camera</a:t>
          </a:r>
          <a:endParaRPr lang="en-US" sz="32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1EC434-1FA2-4983-82F4-39BE823FB461}" type="parTrans" cxnId="{4D7B4B31-5678-44D5-AE01-F228E29A2C65}">
      <dgm:prSet/>
      <dgm:spPr/>
      <dgm:t>
        <a:bodyPr/>
        <a:lstStyle/>
        <a:p>
          <a:endParaRPr lang="en-US"/>
        </a:p>
      </dgm:t>
    </dgm:pt>
    <dgm:pt modelId="{6D004055-F6D3-437C-AF95-119C79850DB5}" type="sibTrans" cxnId="{4D7B4B31-5678-44D5-AE01-F228E29A2C65}">
      <dgm:prSet/>
      <dgm:spPr/>
      <dgm:t>
        <a:bodyPr/>
        <a:lstStyle/>
        <a:p>
          <a:endParaRPr lang="en-US"/>
        </a:p>
      </dgm:t>
    </dgm:pt>
    <dgm:pt modelId="{CF02336E-0DF8-4219-9F55-2DAA17C1ECF9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color image to grayscale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4A7CDA-0546-489C-8129-D8E6A681B53E}" type="parTrans" cxnId="{AC9BD4EE-FDFD-4CDB-A60A-0749F86C5D48}">
      <dgm:prSet/>
      <dgm:spPr/>
      <dgm:t>
        <a:bodyPr/>
        <a:lstStyle/>
        <a:p>
          <a:endParaRPr lang="en-US"/>
        </a:p>
      </dgm:t>
    </dgm:pt>
    <dgm:pt modelId="{1AAA38D5-93BF-4CCA-BF9D-73E40E39060B}" type="sibTrans" cxnId="{AC9BD4EE-FDFD-4CDB-A60A-0749F86C5D48}">
      <dgm:prSet/>
      <dgm:spPr/>
      <dgm:t>
        <a:bodyPr/>
        <a:lstStyle/>
        <a:p>
          <a:endParaRPr lang="en-US"/>
        </a:p>
      </dgm:t>
    </dgm:pt>
    <dgm:pt modelId="{C36FC04F-33E8-4BBE-A152-D0CBDDE04BE0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Reduce color and grayscale image size by 50% via linear interpolation</a:t>
          </a:r>
          <a:endParaRPr lang="en-US" sz="28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55662-F8CD-40ED-BBDF-A44A24DDC0C0}" type="parTrans" cxnId="{5E8D66E3-646A-41CC-B0D9-CBAB257648A8}">
      <dgm:prSet/>
      <dgm:spPr/>
      <dgm:t>
        <a:bodyPr/>
        <a:lstStyle/>
        <a:p>
          <a:endParaRPr lang="en-US"/>
        </a:p>
      </dgm:t>
    </dgm:pt>
    <dgm:pt modelId="{96637321-F5BF-43C3-ABC8-C3EC055961F2}" type="sibTrans" cxnId="{5E8D66E3-646A-41CC-B0D9-CBAB257648A8}">
      <dgm:prSet/>
      <dgm:spPr/>
      <dgm:t>
        <a:bodyPr/>
        <a:lstStyle/>
        <a:p>
          <a:endParaRPr lang="en-US"/>
        </a:p>
      </dgm:t>
    </dgm:pt>
    <dgm:pt modelId="{5163B81D-CCF4-4FCC-9BFB-1782604AE8BE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Perform </a:t>
          </a:r>
          <a:r>
            <a:rPr lang="en-US" sz="2000" b="1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Haar</a:t>
          </a:r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object detection on </a:t>
          </a:r>
          <a:r>
            <a:rPr lang="en-US" sz="2000" b="1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gpu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EF2D0A-844B-43D1-9EFD-222B17CA1F30}" type="parTrans" cxnId="{511A8260-1AC4-456F-9FD3-51581C057E0E}">
      <dgm:prSet/>
      <dgm:spPr/>
      <dgm:t>
        <a:bodyPr/>
        <a:lstStyle/>
        <a:p>
          <a:endParaRPr lang="en-US"/>
        </a:p>
      </dgm:t>
    </dgm:pt>
    <dgm:pt modelId="{9AF09EB9-6408-4B00-AA4F-3FE67AC94F09}" type="sibTrans" cxnId="{511A8260-1AC4-456F-9FD3-51581C057E0E}">
      <dgm:prSet/>
      <dgm:spPr/>
      <dgm:t>
        <a:bodyPr/>
        <a:lstStyle/>
        <a:p>
          <a:endParaRPr lang="en-US"/>
        </a:p>
      </dgm:t>
    </dgm:pt>
    <dgm:pt modelId="{9979F6C2-A75A-4272-88DA-98E442112503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Download detected faces to </a:t>
          </a:r>
          <a:r>
            <a:rPr lang="en-US" sz="2000" b="1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cpu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8BE9F-4427-41CD-8B14-91CD782C4364}" type="parTrans" cxnId="{22005AF6-42D9-4BAA-9B02-5A1F1D4FCBF7}">
      <dgm:prSet/>
      <dgm:spPr/>
      <dgm:t>
        <a:bodyPr/>
        <a:lstStyle/>
        <a:p>
          <a:endParaRPr lang="en-US"/>
        </a:p>
      </dgm:t>
    </dgm:pt>
    <dgm:pt modelId="{A71BD919-B757-4A85-B1D7-9FA474E0E958}" type="sibTrans" cxnId="{22005AF6-42D9-4BAA-9B02-5A1F1D4FCBF7}">
      <dgm:prSet/>
      <dgm:spPr/>
      <dgm:t>
        <a:bodyPr/>
        <a:lstStyle/>
        <a:p>
          <a:endParaRPr lang="en-US"/>
        </a:p>
      </dgm:t>
    </dgm:pt>
    <dgm:pt modelId="{486E33E3-5699-4D89-AD33-93EEC3C24315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Within each detected face, detect eyes on the GPU</a:t>
          </a:r>
          <a:endParaRPr lang="en-US" sz="28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F96C60-CC42-4B40-ACA0-CCD8931948E2}" type="parTrans" cxnId="{6183CBDA-B7F1-474A-B852-610A2A4E6664}">
      <dgm:prSet/>
      <dgm:spPr/>
      <dgm:t>
        <a:bodyPr/>
        <a:lstStyle/>
        <a:p>
          <a:endParaRPr lang="en-US"/>
        </a:p>
      </dgm:t>
    </dgm:pt>
    <dgm:pt modelId="{89A37359-87CC-49A0-B891-E1493F64EADD}" type="sibTrans" cxnId="{6183CBDA-B7F1-474A-B852-610A2A4E6664}">
      <dgm:prSet/>
      <dgm:spPr/>
      <dgm:t>
        <a:bodyPr/>
        <a:lstStyle/>
        <a:p>
          <a:endParaRPr lang="en-US"/>
        </a:p>
      </dgm:t>
    </dgm:pt>
    <dgm:pt modelId="{28902843-A8E2-4008-931E-0A90F8FD8F42}">
      <dgm:prSet phldrT="[Text]" custT="1"/>
      <dgm:spPr/>
      <dgm:t>
        <a:bodyPr/>
        <a:lstStyle/>
        <a:p>
          <a:pPr algn="l"/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 detected eyes back to </a:t>
          </a:r>
          <a:r>
            <a:rPr lang="en-US" sz="2000" b="1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cpu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A244E-046D-4177-ABE9-C343EA830A79}" type="parTrans" cxnId="{C7965782-01C0-4D2C-BE76-193E7ED97606}">
      <dgm:prSet/>
      <dgm:spPr/>
      <dgm:t>
        <a:bodyPr/>
        <a:lstStyle/>
        <a:p>
          <a:endParaRPr lang="en-US"/>
        </a:p>
      </dgm:t>
    </dgm:pt>
    <dgm:pt modelId="{51237E77-C813-4391-B0EE-3E135B7D43DD}" type="sibTrans" cxnId="{C7965782-01C0-4D2C-BE76-193E7ED97606}">
      <dgm:prSet/>
      <dgm:spPr/>
      <dgm:t>
        <a:bodyPr/>
        <a:lstStyle/>
        <a:p>
          <a:endParaRPr lang="en-US"/>
        </a:p>
      </dgm:t>
    </dgm:pt>
    <dgm:pt modelId="{917EFDCD-FD81-4037-BE88-EDDA3C3CCB75}">
      <dgm:prSet phldrT="[Text]" custT="1"/>
      <dgm:spPr/>
      <dgm:t>
        <a:bodyPr/>
        <a:lstStyle/>
        <a:p>
          <a:pPr algn="ctr"/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eyes-center intensity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075EF0-5EC7-4D09-B819-7A3B6202E14A}" type="parTrans" cxnId="{94244FA1-0700-421F-B7A1-2B8893037DCA}">
      <dgm:prSet/>
      <dgm:spPr/>
      <dgm:t>
        <a:bodyPr/>
        <a:lstStyle/>
        <a:p>
          <a:endParaRPr lang="en-US"/>
        </a:p>
      </dgm:t>
    </dgm:pt>
    <dgm:pt modelId="{9F2F47A6-BC63-4CF6-89F9-0473035F8F61}" type="sibTrans" cxnId="{94244FA1-0700-421F-B7A1-2B8893037DCA}">
      <dgm:prSet/>
      <dgm:spPr/>
      <dgm:t>
        <a:bodyPr/>
        <a:lstStyle/>
        <a:p>
          <a:endParaRPr lang="en-US"/>
        </a:p>
      </dgm:t>
    </dgm:pt>
    <dgm:pt modelId="{A08CF0FE-5CD0-4436-9231-E3982637E1E0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Perform histogram equalization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997FC-30BC-44AF-AEB0-711D105E266D}" type="parTrans" cxnId="{4998F74A-AD04-4234-96C9-46F90DE55AA6}">
      <dgm:prSet/>
      <dgm:spPr/>
      <dgm:t>
        <a:bodyPr/>
        <a:lstStyle/>
        <a:p>
          <a:endParaRPr lang="en-US"/>
        </a:p>
      </dgm:t>
    </dgm:pt>
    <dgm:pt modelId="{207B824D-295F-43B5-BB76-837D0848B6D5}" type="sibTrans" cxnId="{4998F74A-AD04-4234-96C9-46F90DE55AA6}">
      <dgm:prSet/>
      <dgm:spPr/>
      <dgm:t>
        <a:bodyPr/>
        <a:lstStyle/>
        <a:p>
          <a:endParaRPr lang="en-US"/>
        </a:p>
      </dgm:t>
    </dgm:pt>
    <dgm:pt modelId="{1E961254-FFC8-47DD-963F-D98FAF4D9955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Retrieve point from depth </a:t>
          </a:r>
          <a:r>
            <a: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map</a:t>
          </a:r>
          <a:endParaRPr lang="en-US" sz="2000" b="1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472FBC-9182-4600-BB12-2A789161809A}" type="parTrans" cxnId="{14F40DD4-A337-4DAD-89F1-6C6D675F4508}">
      <dgm:prSet/>
      <dgm:spPr/>
      <dgm:t>
        <a:bodyPr/>
        <a:lstStyle/>
        <a:p>
          <a:endParaRPr lang="en-US"/>
        </a:p>
      </dgm:t>
    </dgm:pt>
    <dgm:pt modelId="{5606623B-4334-4EB8-839B-1C6DB480B265}" type="sibTrans" cxnId="{14F40DD4-A337-4DAD-89F1-6C6D675F4508}">
      <dgm:prSet/>
      <dgm:spPr/>
      <dgm:t>
        <a:bodyPr/>
        <a:lstStyle/>
        <a:p>
          <a:endParaRPr lang="en-US"/>
        </a:p>
      </dgm:t>
    </dgm:pt>
    <dgm:pt modelId="{C7BAA7C6-BBBE-42DB-A2D3-64BCCEFE9EB5}" type="pres">
      <dgm:prSet presAssocID="{0E86164A-3AE7-4A78-9163-A220728096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F9938A-F76D-4D47-B129-6F04D6D55CEA}" type="pres">
      <dgm:prSet presAssocID="{486E33E3-5699-4D89-AD33-93EEC3C24315}" presName="boxAndChildren" presStyleCnt="0"/>
      <dgm:spPr/>
    </dgm:pt>
    <dgm:pt modelId="{7D591E2B-C2D2-47BB-B4C8-065E491DD4DB}" type="pres">
      <dgm:prSet presAssocID="{486E33E3-5699-4D89-AD33-93EEC3C2431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EC3D519-E758-4045-B453-8A28E19F4D4F}" type="pres">
      <dgm:prSet presAssocID="{486E33E3-5699-4D89-AD33-93EEC3C24315}" presName="entireBox" presStyleLbl="node1" presStyleIdx="0" presStyleCnt="3"/>
      <dgm:spPr/>
      <dgm:t>
        <a:bodyPr/>
        <a:lstStyle/>
        <a:p>
          <a:endParaRPr lang="en-US"/>
        </a:p>
      </dgm:t>
    </dgm:pt>
    <dgm:pt modelId="{BBED54C3-1A4F-4DF1-A3D3-3C7BF83BC317}" type="pres">
      <dgm:prSet presAssocID="{486E33E3-5699-4D89-AD33-93EEC3C24315}" presName="descendantBox" presStyleCnt="0"/>
      <dgm:spPr/>
    </dgm:pt>
    <dgm:pt modelId="{07E54CCC-B953-40DF-BD6B-281354CF6CD6}" type="pres">
      <dgm:prSet presAssocID="{28902843-A8E2-4008-931E-0A90F8FD8F42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82A01-6954-4AC2-9CA8-50B4103834B7}" type="pres">
      <dgm:prSet presAssocID="{917EFDCD-FD81-4037-BE88-EDDA3C3CCB75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F736B-0833-4636-B1B1-317C356AEACC}" type="pres">
      <dgm:prSet presAssocID="{1E961254-FFC8-47DD-963F-D98FAF4D9955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FE1F4-6EA2-4A32-869E-F2D8ADE77A77}" type="pres">
      <dgm:prSet presAssocID="{96637321-F5BF-43C3-ABC8-C3EC055961F2}" presName="sp" presStyleCnt="0"/>
      <dgm:spPr/>
    </dgm:pt>
    <dgm:pt modelId="{5F2DC058-8E4D-43E7-8C8D-7FD8312887AE}" type="pres">
      <dgm:prSet presAssocID="{C36FC04F-33E8-4BBE-A152-D0CBDDE04BE0}" presName="arrowAndChildren" presStyleCnt="0"/>
      <dgm:spPr/>
    </dgm:pt>
    <dgm:pt modelId="{341CEED2-C2C6-4CA0-83A1-8A1D97618C89}" type="pres">
      <dgm:prSet presAssocID="{C36FC04F-33E8-4BBE-A152-D0CBDDE04BE0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AB74472-347A-4A46-9796-C1EF9A03FF26}" type="pres">
      <dgm:prSet presAssocID="{C36FC04F-33E8-4BBE-A152-D0CBDDE04BE0}" presName="arrow" presStyleLbl="node1" presStyleIdx="1" presStyleCnt="3"/>
      <dgm:spPr/>
      <dgm:t>
        <a:bodyPr/>
        <a:lstStyle/>
        <a:p>
          <a:endParaRPr lang="en-US"/>
        </a:p>
      </dgm:t>
    </dgm:pt>
    <dgm:pt modelId="{7F3560A5-8661-47F9-ABE9-9545DDDD5975}" type="pres">
      <dgm:prSet presAssocID="{C36FC04F-33E8-4BBE-A152-D0CBDDE04BE0}" presName="descendantArrow" presStyleCnt="0"/>
      <dgm:spPr/>
    </dgm:pt>
    <dgm:pt modelId="{F39089C9-0A11-4AFE-AA6C-4E60EDF157D5}" type="pres">
      <dgm:prSet presAssocID="{5163B81D-CCF4-4FCC-9BFB-1782604AE8BE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39991-D309-4A7C-B47C-F39F8B4399F8}" type="pres">
      <dgm:prSet presAssocID="{9979F6C2-A75A-4272-88DA-98E442112503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D4C44-7137-4185-9A0E-0CFBEC1F0343}" type="pres">
      <dgm:prSet presAssocID="{6D004055-F6D3-437C-AF95-119C79850DB5}" presName="sp" presStyleCnt="0"/>
      <dgm:spPr/>
    </dgm:pt>
    <dgm:pt modelId="{AEE1B703-2030-44E6-9F36-AE7017D2C9E5}" type="pres">
      <dgm:prSet presAssocID="{6DC36F94-668D-423B-96E4-2F9B33D06ECF}" presName="arrowAndChildren" presStyleCnt="0"/>
      <dgm:spPr/>
    </dgm:pt>
    <dgm:pt modelId="{7C3CAEC5-FB5B-44C2-9018-98F96402D7AD}" type="pres">
      <dgm:prSet presAssocID="{6DC36F94-668D-423B-96E4-2F9B33D06ECF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8A8DB5A7-F981-4EEB-9D5B-BE57FFC922BF}" type="pres">
      <dgm:prSet presAssocID="{6DC36F94-668D-423B-96E4-2F9B33D06ECF}" presName="arrow" presStyleLbl="node1" presStyleIdx="2" presStyleCnt="3"/>
      <dgm:spPr/>
      <dgm:t>
        <a:bodyPr/>
        <a:lstStyle/>
        <a:p>
          <a:endParaRPr lang="en-US"/>
        </a:p>
      </dgm:t>
    </dgm:pt>
    <dgm:pt modelId="{0966BF85-9D7B-4313-8FB1-0FFC5B42D520}" type="pres">
      <dgm:prSet presAssocID="{6DC36F94-668D-423B-96E4-2F9B33D06ECF}" presName="descendantArrow" presStyleCnt="0"/>
      <dgm:spPr/>
    </dgm:pt>
    <dgm:pt modelId="{FA5B16AD-D622-45B1-824F-073824288F9A}" type="pres">
      <dgm:prSet presAssocID="{CF02336E-0DF8-4219-9F55-2DAA17C1ECF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A0FF1-A013-403D-A1F2-D4950D764DD4}" type="pres">
      <dgm:prSet presAssocID="{A08CF0FE-5CD0-4436-9231-E3982637E1E0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501DB-57CB-49E2-8843-4E175E2E4D36}" type="presOf" srcId="{1E961254-FFC8-47DD-963F-D98FAF4D9955}" destId="{5B1F736B-0833-4636-B1B1-317C356AEACC}" srcOrd="0" destOrd="0" presId="urn:microsoft.com/office/officeart/2005/8/layout/process4"/>
    <dgm:cxn modelId="{D4919DC1-C7D1-4815-AF7C-D03D0A28EC7D}" type="presOf" srcId="{486E33E3-5699-4D89-AD33-93EEC3C24315}" destId="{7D591E2B-C2D2-47BB-B4C8-065E491DD4DB}" srcOrd="0" destOrd="0" presId="urn:microsoft.com/office/officeart/2005/8/layout/process4"/>
    <dgm:cxn modelId="{4D7B4B31-5678-44D5-AE01-F228E29A2C65}" srcId="{0E86164A-3AE7-4A78-9163-A2207280967B}" destId="{6DC36F94-668D-423B-96E4-2F9B33D06ECF}" srcOrd="0" destOrd="0" parTransId="{3B1EC434-1FA2-4983-82F4-39BE823FB461}" sibTransId="{6D004055-F6D3-437C-AF95-119C79850DB5}"/>
    <dgm:cxn modelId="{6707E816-7F9F-470E-8045-FE4A27BE016E}" type="presOf" srcId="{28902843-A8E2-4008-931E-0A90F8FD8F42}" destId="{07E54CCC-B953-40DF-BD6B-281354CF6CD6}" srcOrd="0" destOrd="0" presId="urn:microsoft.com/office/officeart/2005/8/layout/process4"/>
    <dgm:cxn modelId="{AD9A60A6-6B3A-4E81-B8E1-15E64C2498AE}" type="presOf" srcId="{9979F6C2-A75A-4272-88DA-98E442112503}" destId="{61F39991-D309-4A7C-B47C-F39F8B4399F8}" srcOrd="0" destOrd="0" presId="urn:microsoft.com/office/officeart/2005/8/layout/process4"/>
    <dgm:cxn modelId="{511A8260-1AC4-456F-9FD3-51581C057E0E}" srcId="{C36FC04F-33E8-4BBE-A152-D0CBDDE04BE0}" destId="{5163B81D-CCF4-4FCC-9BFB-1782604AE8BE}" srcOrd="0" destOrd="0" parTransId="{D7EF2D0A-844B-43D1-9EFD-222B17CA1F30}" sibTransId="{9AF09EB9-6408-4B00-AA4F-3FE67AC94F09}"/>
    <dgm:cxn modelId="{FB07CE14-9821-45A7-92D1-5041D4E3837C}" type="presOf" srcId="{6DC36F94-668D-423B-96E4-2F9B33D06ECF}" destId="{8A8DB5A7-F981-4EEB-9D5B-BE57FFC922BF}" srcOrd="1" destOrd="0" presId="urn:microsoft.com/office/officeart/2005/8/layout/process4"/>
    <dgm:cxn modelId="{23C5EDD3-04DD-44FF-B757-35BEA7D87441}" type="presOf" srcId="{CF02336E-0DF8-4219-9F55-2DAA17C1ECF9}" destId="{FA5B16AD-D622-45B1-824F-073824288F9A}" srcOrd="0" destOrd="0" presId="urn:microsoft.com/office/officeart/2005/8/layout/process4"/>
    <dgm:cxn modelId="{C7965782-01C0-4D2C-BE76-193E7ED97606}" srcId="{486E33E3-5699-4D89-AD33-93EEC3C24315}" destId="{28902843-A8E2-4008-931E-0A90F8FD8F42}" srcOrd="0" destOrd="0" parTransId="{D1FA244E-046D-4177-ABE9-C343EA830A79}" sibTransId="{51237E77-C813-4391-B0EE-3E135B7D43DD}"/>
    <dgm:cxn modelId="{14F40DD4-A337-4DAD-89F1-6C6D675F4508}" srcId="{486E33E3-5699-4D89-AD33-93EEC3C24315}" destId="{1E961254-FFC8-47DD-963F-D98FAF4D9955}" srcOrd="2" destOrd="0" parTransId="{DD472FBC-9182-4600-BB12-2A789161809A}" sibTransId="{5606623B-4334-4EB8-839B-1C6DB480B265}"/>
    <dgm:cxn modelId="{94244FA1-0700-421F-B7A1-2B8893037DCA}" srcId="{486E33E3-5699-4D89-AD33-93EEC3C24315}" destId="{917EFDCD-FD81-4037-BE88-EDDA3C3CCB75}" srcOrd="1" destOrd="0" parTransId="{5C075EF0-5EC7-4D09-B819-7A3B6202E14A}" sibTransId="{9F2F47A6-BC63-4CF6-89F9-0473035F8F61}"/>
    <dgm:cxn modelId="{700C7CF5-2AC1-468B-8CB3-6A95F52C537C}" type="presOf" srcId="{6DC36F94-668D-423B-96E4-2F9B33D06ECF}" destId="{7C3CAEC5-FB5B-44C2-9018-98F96402D7AD}" srcOrd="0" destOrd="0" presId="urn:microsoft.com/office/officeart/2005/8/layout/process4"/>
    <dgm:cxn modelId="{1898CC4F-1031-4F3C-8DE1-3E6DC6E80D84}" type="presOf" srcId="{A08CF0FE-5CD0-4436-9231-E3982637E1E0}" destId="{F38A0FF1-A013-403D-A1F2-D4950D764DD4}" srcOrd="0" destOrd="0" presId="urn:microsoft.com/office/officeart/2005/8/layout/process4"/>
    <dgm:cxn modelId="{4998F74A-AD04-4234-96C9-46F90DE55AA6}" srcId="{6DC36F94-668D-423B-96E4-2F9B33D06ECF}" destId="{A08CF0FE-5CD0-4436-9231-E3982637E1E0}" srcOrd="1" destOrd="0" parTransId="{5C3997FC-30BC-44AF-AEB0-711D105E266D}" sibTransId="{207B824D-295F-43B5-BB76-837D0848B6D5}"/>
    <dgm:cxn modelId="{290AB861-1D8E-493E-9739-9F9254175822}" type="presOf" srcId="{5163B81D-CCF4-4FCC-9BFB-1782604AE8BE}" destId="{F39089C9-0A11-4AFE-AA6C-4E60EDF157D5}" srcOrd="0" destOrd="0" presId="urn:microsoft.com/office/officeart/2005/8/layout/process4"/>
    <dgm:cxn modelId="{5E8D66E3-646A-41CC-B0D9-CBAB257648A8}" srcId="{0E86164A-3AE7-4A78-9163-A2207280967B}" destId="{C36FC04F-33E8-4BBE-A152-D0CBDDE04BE0}" srcOrd="1" destOrd="0" parTransId="{EAA55662-F8CD-40ED-BBDF-A44A24DDC0C0}" sibTransId="{96637321-F5BF-43C3-ABC8-C3EC055961F2}"/>
    <dgm:cxn modelId="{22005AF6-42D9-4BAA-9B02-5A1F1D4FCBF7}" srcId="{C36FC04F-33E8-4BBE-A152-D0CBDDE04BE0}" destId="{9979F6C2-A75A-4272-88DA-98E442112503}" srcOrd="1" destOrd="0" parTransId="{B0F8BE9F-4427-41CD-8B14-91CD782C4364}" sibTransId="{A71BD919-B757-4A85-B1D7-9FA474E0E958}"/>
    <dgm:cxn modelId="{60F28E0A-741E-4FEA-8A89-7D2B4CCBB7DE}" type="presOf" srcId="{C36FC04F-33E8-4BBE-A152-D0CBDDE04BE0}" destId="{341CEED2-C2C6-4CA0-83A1-8A1D97618C89}" srcOrd="0" destOrd="0" presId="urn:microsoft.com/office/officeart/2005/8/layout/process4"/>
    <dgm:cxn modelId="{6183CBDA-B7F1-474A-B852-610A2A4E6664}" srcId="{0E86164A-3AE7-4A78-9163-A2207280967B}" destId="{486E33E3-5699-4D89-AD33-93EEC3C24315}" srcOrd="2" destOrd="0" parTransId="{66F96C60-CC42-4B40-ACA0-CCD8931948E2}" sibTransId="{89A37359-87CC-49A0-B891-E1493F64EADD}"/>
    <dgm:cxn modelId="{AC9BD4EE-FDFD-4CDB-A60A-0749F86C5D48}" srcId="{6DC36F94-668D-423B-96E4-2F9B33D06ECF}" destId="{CF02336E-0DF8-4219-9F55-2DAA17C1ECF9}" srcOrd="0" destOrd="0" parTransId="{A04A7CDA-0546-489C-8129-D8E6A681B53E}" sibTransId="{1AAA38D5-93BF-4CCA-BF9D-73E40E39060B}"/>
    <dgm:cxn modelId="{C0251577-A28A-4618-B750-09FC4A9464F9}" type="presOf" srcId="{917EFDCD-FD81-4037-BE88-EDDA3C3CCB75}" destId="{93682A01-6954-4AC2-9CA8-50B4103834B7}" srcOrd="0" destOrd="0" presId="urn:microsoft.com/office/officeart/2005/8/layout/process4"/>
    <dgm:cxn modelId="{B304624E-2071-4F2C-A4EB-86F08DCD1C74}" type="presOf" srcId="{0E86164A-3AE7-4A78-9163-A2207280967B}" destId="{C7BAA7C6-BBBE-42DB-A2D3-64BCCEFE9EB5}" srcOrd="0" destOrd="0" presId="urn:microsoft.com/office/officeart/2005/8/layout/process4"/>
    <dgm:cxn modelId="{F5F9DF12-2034-4A5F-B649-13C39CA48F51}" type="presOf" srcId="{486E33E3-5699-4D89-AD33-93EEC3C24315}" destId="{3EC3D519-E758-4045-B453-8A28E19F4D4F}" srcOrd="1" destOrd="0" presId="urn:microsoft.com/office/officeart/2005/8/layout/process4"/>
    <dgm:cxn modelId="{7D1A4AD2-5E2C-4609-A46C-4430885616A8}" type="presOf" srcId="{C36FC04F-33E8-4BBE-A152-D0CBDDE04BE0}" destId="{4AB74472-347A-4A46-9796-C1EF9A03FF26}" srcOrd="1" destOrd="0" presId="urn:microsoft.com/office/officeart/2005/8/layout/process4"/>
    <dgm:cxn modelId="{E0D7936B-E45B-476D-9DE4-9B9842FA665D}" type="presParOf" srcId="{C7BAA7C6-BBBE-42DB-A2D3-64BCCEFE9EB5}" destId="{5AF9938A-F76D-4D47-B129-6F04D6D55CEA}" srcOrd="0" destOrd="0" presId="urn:microsoft.com/office/officeart/2005/8/layout/process4"/>
    <dgm:cxn modelId="{D8AA1FDC-BC2D-453D-8C07-10C1C27161E5}" type="presParOf" srcId="{5AF9938A-F76D-4D47-B129-6F04D6D55CEA}" destId="{7D591E2B-C2D2-47BB-B4C8-065E491DD4DB}" srcOrd="0" destOrd="0" presId="urn:microsoft.com/office/officeart/2005/8/layout/process4"/>
    <dgm:cxn modelId="{529EF06F-C9FA-4DC2-B245-4751E072F651}" type="presParOf" srcId="{5AF9938A-F76D-4D47-B129-6F04D6D55CEA}" destId="{3EC3D519-E758-4045-B453-8A28E19F4D4F}" srcOrd="1" destOrd="0" presId="urn:microsoft.com/office/officeart/2005/8/layout/process4"/>
    <dgm:cxn modelId="{8E393889-E08B-44FF-8496-B381A14B6FC1}" type="presParOf" srcId="{5AF9938A-F76D-4D47-B129-6F04D6D55CEA}" destId="{BBED54C3-1A4F-4DF1-A3D3-3C7BF83BC317}" srcOrd="2" destOrd="0" presId="urn:microsoft.com/office/officeart/2005/8/layout/process4"/>
    <dgm:cxn modelId="{4D2C11C5-FC5D-4DEA-B532-076F6C840360}" type="presParOf" srcId="{BBED54C3-1A4F-4DF1-A3D3-3C7BF83BC317}" destId="{07E54CCC-B953-40DF-BD6B-281354CF6CD6}" srcOrd="0" destOrd="0" presId="urn:microsoft.com/office/officeart/2005/8/layout/process4"/>
    <dgm:cxn modelId="{BAA643E3-D418-4498-B7D0-1EA3D6FA439E}" type="presParOf" srcId="{BBED54C3-1A4F-4DF1-A3D3-3C7BF83BC317}" destId="{93682A01-6954-4AC2-9CA8-50B4103834B7}" srcOrd="1" destOrd="0" presId="urn:microsoft.com/office/officeart/2005/8/layout/process4"/>
    <dgm:cxn modelId="{2D99ADCE-EF1E-4E51-99CF-381434144CEA}" type="presParOf" srcId="{BBED54C3-1A4F-4DF1-A3D3-3C7BF83BC317}" destId="{5B1F736B-0833-4636-B1B1-317C356AEACC}" srcOrd="2" destOrd="0" presId="urn:microsoft.com/office/officeart/2005/8/layout/process4"/>
    <dgm:cxn modelId="{DF1BDDAA-32E5-4FA7-9356-F07C34DC1884}" type="presParOf" srcId="{C7BAA7C6-BBBE-42DB-A2D3-64BCCEFE9EB5}" destId="{763FE1F4-6EA2-4A32-869E-F2D8ADE77A77}" srcOrd="1" destOrd="0" presId="urn:microsoft.com/office/officeart/2005/8/layout/process4"/>
    <dgm:cxn modelId="{45770B44-60A1-4149-BC27-54421BDE2C6A}" type="presParOf" srcId="{C7BAA7C6-BBBE-42DB-A2D3-64BCCEFE9EB5}" destId="{5F2DC058-8E4D-43E7-8C8D-7FD8312887AE}" srcOrd="2" destOrd="0" presId="urn:microsoft.com/office/officeart/2005/8/layout/process4"/>
    <dgm:cxn modelId="{A481F3A0-3B43-4DEB-9DAC-F5680722B51F}" type="presParOf" srcId="{5F2DC058-8E4D-43E7-8C8D-7FD8312887AE}" destId="{341CEED2-C2C6-4CA0-83A1-8A1D97618C89}" srcOrd="0" destOrd="0" presId="urn:microsoft.com/office/officeart/2005/8/layout/process4"/>
    <dgm:cxn modelId="{EA810EF3-8FC0-4E9D-AC2F-23203D3E3FD0}" type="presParOf" srcId="{5F2DC058-8E4D-43E7-8C8D-7FD8312887AE}" destId="{4AB74472-347A-4A46-9796-C1EF9A03FF26}" srcOrd="1" destOrd="0" presId="urn:microsoft.com/office/officeart/2005/8/layout/process4"/>
    <dgm:cxn modelId="{AE236E39-FA44-42DA-82C5-34DF9F88A590}" type="presParOf" srcId="{5F2DC058-8E4D-43E7-8C8D-7FD8312887AE}" destId="{7F3560A5-8661-47F9-ABE9-9545DDDD5975}" srcOrd="2" destOrd="0" presId="urn:microsoft.com/office/officeart/2005/8/layout/process4"/>
    <dgm:cxn modelId="{71994CF4-29E5-4E1D-A629-A7A6158D4080}" type="presParOf" srcId="{7F3560A5-8661-47F9-ABE9-9545DDDD5975}" destId="{F39089C9-0A11-4AFE-AA6C-4E60EDF157D5}" srcOrd="0" destOrd="0" presId="urn:microsoft.com/office/officeart/2005/8/layout/process4"/>
    <dgm:cxn modelId="{02885F43-3611-432B-983A-565EDA7B8790}" type="presParOf" srcId="{7F3560A5-8661-47F9-ABE9-9545DDDD5975}" destId="{61F39991-D309-4A7C-B47C-F39F8B4399F8}" srcOrd="1" destOrd="0" presId="urn:microsoft.com/office/officeart/2005/8/layout/process4"/>
    <dgm:cxn modelId="{C2D4BB3C-5880-414D-B082-A08FDBE92614}" type="presParOf" srcId="{C7BAA7C6-BBBE-42DB-A2D3-64BCCEFE9EB5}" destId="{167D4C44-7137-4185-9A0E-0CFBEC1F0343}" srcOrd="3" destOrd="0" presId="urn:microsoft.com/office/officeart/2005/8/layout/process4"/>
    <dgm:cxn modelId="{D80ED0F3-4AE2-4433-8279-8AC4727C899F}" type="presParOf" srcId="{C7BAA7C6-BBBE-42DB-A2D3-64BCCEFE9EB5}" destId="{AEE1B703-2030-44E6-9F36-AE7017D2C9E5}" srcOrd="4" destOrd="0" presId="urn:microsoft.com/office/officeart/2005/8/layout/process4"/>
    <dgm:cxn modelId="{3104AA3D-012B-4FC8-8A92-A5BC148A7148}" type="presParOf" srcId="{AEE1B703-2030-44E6-9F36-AE7017D2C9E5}" destId="{7C3CAEC5-FB5B-44C2-9018-98F96402D7AD}" srcOrd="0" destOrd="0" presId="urn:microsoft.com/office/officeart/2005/8/layout/process4"/>
    <dgm:cxn modelId="{F9927209-3686-4382-BDAD-8F0A46DF11BF}" type="presParOf" srcId="{AEE1B703-2030-44E6-9F36-AE7017D2C9E5}" destId="{8A8DB5A7-F981-4EEB-9D5B-BE57FFC922BF}" srcOrd="1" destOrd="0" presId="urn:microsoft.com/office/officeart/2005/8/layout/process4"/>
    <dgm:cxn modelId="{38498A14-7723-45E6-8A48-BF3111AF55AE}" type="presParOf" srcId="{AEE1B703-2030-44E6-9F36-AE7017D2C9E5}" destId="{0966BF85-9D7B-4313-8FB1-0FFC5B42D520}" srcOrd="2" destOrd="0" presId="urn:microsoft.com/office/officeart/2005/8/layout/process4"/>
    <dgm:cxn modelId="{1D317F8E-CB4D-4038-9D32-5DB95995701F}" type="presParOf" srcId="{0966BF85-9D7B-4313-8FB1-0FFC5B42D520}" destId="{FA5B16AD-D622-45B1-824F-073824288F9A}" srcOrd="0" destOrd="0" presId="urn:microsoft.com/office/officeart/2005/8/layout/process4"/>
    <dgm:cxn modelId="{F7EF1C33-1D78-487F-AAD7-FC4CFC65BEFF}" type="presParOf" srcId="{0966BF85-9D7B-4313-8FB1-0FFC5B42D520}" destId="{F38A0FF1-A013-403D-A1F2-D4950D764DD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3D519-E758-4045-B453-8A28E19F4D4F}">
      <dsp:nvSpPr>
        <dsp:cNvPr id="0" name=""/>
        <dsp:cNvSpPr/>
      </dsp:nvSpPr>
      <dsp:spPr>
        <a:xfrm>
          <a:off x="0" y="5162379"/>
          <a:ext cx="12309231" cy="169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Within each detected face, detect eyes on the GPU</a:t>
          </a:r>
          <a:endParaRPr lang="en-US" sz="28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2379"/>
        <a:ext cx="12309231" cy="914980"/>
      </dsp:txXfrm>
    </dsp:sp>
    <dsp:sp modelId="{07E54CCC-B953-40DF-BD6B-281354CF6CD6}">
      <dsp:nvSpPr>
        <dsp:cNvPr id="0" name=""/>
        <dsp:cNvSpPr/>
      </dsp:nvSpPr>
      <dsp:spPr>
        <a:xfrm>
          <a:off x="6010" y="6043471"/>
          <a:ext cx="4099070" cy="779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Copy detected eyes back to </a:t>
          </a:r>
          <a:r>
            <a:rPr lang="en-US" sz="2000" b="1" kern="1200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cpu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0" y="6043471"/>
        <a:ext cx="4099070" cy="779427"/>
      </dsp:txXfrm>
    </dsp:sp>
    <dsp:sp modelId="{93682A01-6954-4AC2-9CA8-50B4103834B7}">
      <dsp:nvSpPr>
        <dsp:cNvPr id="0" name=""/>
        <dsp:cNvSpPr/>
      </dsp:nvSpPr>
      <dsp:spPr>
        <a:xfrm>
          <a:off x="4105080" y="6043471"/>
          <a:ext cx="4099070" cy="779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eyes-center intensity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5080" y="6043471"/>
        <a:ext cx="4099070" cy="779427"/>
      </dsp:txXfrm>
    </dsp:sp>
    <dsp:sp modelId="{5B1F736B-0833-4636-B1B1-317C356AEACC}">
      <dsp:nvSpPr>
        <dsp:cNvPr id="0" name=""/>
        <dsp:cNvSpPr/>
      </dsp:nvSpPr>
      <dsp:spPr>
        <a:xfrm>
          <a:off x="8204150" y="6043471"/>
          <a:ext cx="4099070" cy="7794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Retrieve point from depth </a:t>
          </a: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map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04150" y="6043471"/>
        <a:ext cx="4099070" cy="779427"/>
      </dsp:txXfrm>
    </dsp:sp>
    <dsp:sp modelId="{4AB74472-347A-4A46-9796-C1EF9A03FF26}">
      <dsp:nvSpPr>
        <dsp:cNvPr id="0" name=""/>
        <dsp:cNvSpPr/>
      </dsp:nvSpPr>
      <dsp:spPr>
        <a:xfrm rot="10800000">
          <a:off x="0" y="2581795"/>
          <a:ext cx="12309231" cy="26059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Reduce color and grayscale image size by 50% via linear interpolation</a:t>
          </a:r>
          <a:endParaRPr lang="en-US" sz="28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2581795"/>
        <a:ext cx="12309231" cy="914705"/>
      </dsp:txXfrm>
    </dsp:sp>
    <dsp:sp modelId="{F39089C9-0A11-4AFE-AA6C-4E60EDF157D5}">
      <dsp:nvSpPr>
        <dsp:cNvPr id="0" name=""/>
        <dsp:cNvSpPr/>
      </dsp:nvSpPr>
      <dsp:spPr>
        <a:xfrm>
          <a:off x="0" y="3496501"/>
          <a:ext cx="6154615" cy="779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Perform </a:t>
          </a:r>
          <a:r>
            <a:rPr lang="en-US" sz="2000" b="1" kern="1200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Haar</a:t>
          </a: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object detection on </a:t>
          </a:r>
          <a:r>
            <a:rPr lang="en-US" sz="2000" b="1" kern="1200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gpu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96501"/>
        <a:ext cx="6154615" cy="779193"/>
      </dsp:txXfrm>
    </dsp:sp>
    <dsp:sp modelId="{61F39991-D309-4A7C-B47C-F39F8B4399F8}">
      <dsp:nvSpPr>
        <dsp:cNvPr id="0" name=""/>
        <dsp:cNvSpPr/>
      </dsp:nvSpPr>
      <dsp:spPr>
        <a:xfrm>
          <a:off x="6154615" y="3496501"/>
          <a:ext cx="6154615" cy="779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Download detected faces to </a:t>
          </a:r>
          <a:r>
            <a:rPr lang="en-US" sz="2000" b="1" kern="1200" dirty="0" err="1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cpu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4615" y="3496501"/>
        <a:ext cx="6154615" cy="779193"/>
      </dsp:txXfrm>
    </dsp:sp>
    <dsp:sp modelId="{8A8DB5A7-F981-4EEB-9D5B-BE57FFC922BF}">
      <dsp:nvSpPr>
        <dsp:cNvPr id="0" name=""/>
        <dsp:cNvSpPr/>
      </dsp:nvSpPr>
      <dsp:spPr>
        <a:xfrm rot="10800000">
          <a:off x="0" y="1212"/>
          <a:ext cx="12309231" cy="26059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Retrieve color and depth  image from camera</a:t>
          </a:r>
          <a:endParaRPr lang="en-US" sz="32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0" y="1212"/>
        <a:ext cx="12309231" cy="914705"/>
      </dsp:txXfrm>
    </dsp:sp>
    <dsp:sp modelId="{FA5B16AD-D622-45B1-824F-073824288F9A}">
      <dsp:nvSpPr>
        <dsp:cNvPr id="0" name=""/>
        <dsp:cNvSpPr/>
      </dsp:nvSpPr>
      <dsp:spPr>
        <a:xfrm>
          <a:off x="0" y="915918"/>
          <a:ext cx="6154615" cy="779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color image to grayscale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15918"/>
        <a:ext cx="6154615" cy="779193"/>
      </dsp:txXfrm>
    </dsp:sp>
    <dsp:sp modelId="{F38A0FF1-A013-403D-A1F2-D4950D764DD4}">
      <dsp:nvSpPr>
        <dsp:cNvPr id="0" name=""/>
        <dsp:cNvSpPr/>
      </dsp:nvSpPr>
      <dsp:spPr>
        <a:xfrm>
          <a:off x="6154615" y="915918"/>
          <a:ext cx="6154615" cy="779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Perform histogram equalization</a:t>
          </a:r>
          <a:endParaRPr lang="en-US" sz="2000" b="1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4615" y="915918"/>
        <a:ext cx="6154615" cy="77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5E3BE-6CDB-4395-A540-FEE3BEC25163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CF53-DCA6-4F5F-A60E-A2920004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99835893"/>
              </p:ext>
            </p:extLst>
          </p:nvPr>
        </p:nvGraphicFramePr>
        <p:xfrm>
          <a:off x="0" y="0"/>
          <a:ext cx="1230923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/>
          <p:cNvSpPr/>
          <p:nvPr/>
        </p:nvSpPr>
        <p:spPr>
          <a:xfrm>
            <a:off x="5345722" y="998453"/>
            <a:ext cx="1696211" cy="513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500468" y="3597639"/>
            <a:ext cx="1541465" cy="481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721607" y="6284742"/>
            <a:ext cx="611241" cy="29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76105" y="6284742"/>
            <a:ext cx="543189" cy="29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lex</dc:creator>
  <cp:lastModifiedBy>lex</cp:lastModifiedBy>
  <cp:revision>6</cp:revision>
  <dcterms:created xsi:type="dcterms:W3CDTF">2015-09-21T15:55:11Z</dcterms:created>
  <dcterms:modified xsi:type="dcterms:W3CDTF">2015-09-21T16:35:39Z</dcterms:modified>
  <cp:contentStatus/>
</cp:coreProperties>
</file>