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embeddedFontLst>
    <p:embeddedFont>
      <p:font typeface="Libre Franklin"/>
      <p:regular r:id="rId34"/>
      <p:bold r:id="rId35"/>
      <p:italic r:id="rId36"/>
      <p:boldItalic r:id="rId37"/>
    </p:embeddedFont>
    <p:embeddedFont>
      <p:font typeface="Franklin Gothic"/>
      <p:bold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EFFE93-DC3F-4F80-8164-3FC85A7FC325}">
  <a:tblStyle styleId="{C4EFFE93-DC3F-4F80-8164-3FC85A7FC32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2.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LibreFranklin-bold.fntdata"/><Relationship Id="rId12" Type="http://schemas.openxmlformats.org/officeDocument/2006/relationships/slide" Target="slides/slide4.xml"/><Relationship Id="rId34" Type="http://schemas.openxmlformats.org/officeDocument/2006/relationships/font" Target="fonts/LibreFranklin-regular.fntdata"/><Relationship Id="rId15" Type="http://schemas.openxmlformats.org/officeDocument/2006/relationships/slide" Target="slides/slide7.xml"/><Relationship Id="rId37" Type="http://schemas.openxmlformats.org/officeDocument/2006/relationships/font" Target="fonts/LibreFranklin-boldItalic.fntdata"/><Relationship Id="rId14" Type="http://schemas.openxmlformats.org/officeDocument/2006/relationships/slide" Target="slides/slide6.xml"/><Relationship Id="rId36" Type="http://schemas.openxmlformats.org/officeDocument/2006/relationships/font" Target="fonts/LibreFranklin-italic.fntdata"/><Relationship Id="rId17" Type="http://schemas.openxmlformats.org/officeDocument/2006/relationships/slide" Target="slides/slide9.xml"/><Relationship Id="rId39" Type="http://schemas.openxmlformats.org/officeDocument/2006/relationships/font" Target="fonts/QuattrocentoSans-regular.fntdata"/><Relationship Id="rId16" Type="http://schemas.openxmlformats.org/officeDocument/2006/relationships/slide" Target="slides/slide8.xml"/><Relationship Id="rId38" Type="http://schemas.openxmlformats.org/officeDocument/2006/relationships/font" Target="fonts/FranklinGothic-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97fa5c83e_3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2" name="Google Shape;152;g1197fa5c83e_3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97fa5c83e_3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9" name="Google Shape;269;g1197fa5c83e_3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97fa5c83e_3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78" name="Google Shape;278;g1197fa5c83e_3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97fa5c83e_3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89" name="Google Shape;289;g1197fa5c83e_3_2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97fa5c83e_3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06" name="Google Shape;306;g1197fa5c83e_3_2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97fa5c83e_3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18" name="Google Shape;318;g1197fa5c83e_3_2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97fa5c83e_3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26" name="Google Shape;326;g1197fa5c83e_3_2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97fa5c83e_3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5" name="Google Shape;335;g1197fa5c83e_3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97fa5c83e_3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0" name="Google Shape;340;g1197fa5c83e_3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97fa5c83e_3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7" name="Google Shape;347;g1197fa5c83e_3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97fa5c83e_3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8" name="Google Shape;368;g1197fa5c83e_3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7fa5c83e_3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g1197fa5c83e_3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97fa5c83e_3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5" name="Google Shape;385;g1197fa5c83e_3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97fa5c83e_3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4" name="Google Shape;394;g1197fa5c83e_3_3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97fa5c83e_3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1197fa5c83e_3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97fa5c83e_3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1197fa5c83e_3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97fa5c83e_3_3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1197fa5c83e_3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97fa5c83e_3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23" name="Google Shape;423;g1197fa5c83e_3_3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7fa5c83e_3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1" name="Google Shape;181;g1197fa5c83e_3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97fa5c83e_3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3" name="Google Shape;193;g1197fa5c83e_3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97fa5c83e_3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5" name="Google Shape;205;g1197fa5c83e_3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97fa5c83e_3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8" name="Google Shape;218;g1197fa5c83e_3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97fa5c83e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34" name="Google Shape;234;g1197fa5c83e_3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97fa5c83e_3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48" name="Google Shape;248;g1197fa5c83e_3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7fa5c83e_3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53" name="Google Shape;253;g1197fa5c83e_3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14"/>
          <p:cNvSpPr txBox="1"/>
          <p:nvPr>
            <p:ph type="ctrTitle"/>
          </p:nvPr>
        </p:nvSpPr>
        <p:spPr>
          <a:xfrm>
            <a:off x="435893" y="765323"/>
            <a:ext cx="8245162" cy="110626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2000"/>
              <a:buFont typeface="Franklin Gothic"/>
              <a:buNone/>
              <a:defRPr sz="2700">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62" name="Google Shape;62;p14"/>
          <p:cNvSpPr txBox="1"/>
          <p:nvPr>
            <p:ph idx="1" type="subTitle"/>
          </p:nvPr>
        </p:nvSpPr>
        <p:spPr>
          <a:xfrm>
            <a:off x="435896" y="1871585"/>
            <a:ext cx="8245160" cy="442741"/>
          </a:xfrm>
          <a:prstGeom prst="rect">
            <a:avLst/>
          </a:prstGeom>
          <a:noFill/>
          <a:ln>
            <a:noFill/>
          </a:ln>
        </p:spPr>
        <p:txBody>
          <a:bodyPr anchorCtr="0" anchor="t" bIns="25700" lIns="51425" spcFirstLastPara="1" rIns="51425" wrap="square" tIns="25700">
            <a:normAutofit/>
          </a:bodyPr>
          <a:lstStyle>
            <a:lvl1pPr lvl="0" algn="l">
              <a:lnSpc>
                <a:spcPct val="110000"/>
              </a:lnSpc>
              <a:spcBef>
                <a:spcPts val="200"/>
              </a:spcBef>
              <a:spcAft>
                <a:spcPts val="0"/>
              </a:spcAft>
              <a:buSzPts val="800"/>
              <a:buNone/>
              <a:defRPr sz="1200" cap="none">
                <a:solidFill>
                  <a:schemeClr val="accent1"/>
                </a:solidFill>
              </a:defRPr>
            </a:lvl1pPr>
            <a:lvl2pPr lvl="1" algn="ctr">
              <a:lnSpc>
                <a:spcPct val="100000"/>
              </a:lnSpc>
              <a:spcBef>
                <a:spcPts val="500"/>
              </a:spcBef>
              <a:spcAft>
                <a:spcPts val="0"/>
              </a:spcAft>
              <a:buSzPts val="800"/>
              <a:buNone/>
              <a:defRPr>
                <a:solidFill>
                  <a:srgbClr val="888888"/>
                </a:solidFill>
              </a:defRPr>
            </a:lvl2pPr>
            <a:lvl3pPr lvl="2" algn="ctr">
              <a:lnSpc>
                <a:spcPct val="100000"/>
              </a:lnSpc>
              <a:spcBef>
                <a:spcPts val="500"/>
              </a:spcBef>
              <a:spcAft>
                <a:spcPts val="0"/>
              </a:spcAft>
              <a:buSzPts val="700"/>
              <a:buNone/>
              <a:defRPr>
                <a:solidFill>
                  <a:srgbClr val="888888"/>
                </a:solidFill>
              </a:defRPr>
            </a:lvl3pPr>
            <a:lvl4pPr lvl="3" algn="ctr">
              <a:lnSpc>
                <a:spcPct val="100000"/>
              </a:lnSpc>
              <a:spcBef>
                <a:spcPts val="500"/>
              </a:spcBef>
              <a:spcAft>
                <a:spcPts val="0"/>
              </a:spcAft>
              <a:buSzPts val="600"/>
              <a:buNone/>
              <a:defRPr>
                <a:solidFill>
                  <a:srgbClr val="888888"/>
                </a:solidFill>
              </a:defRPr>
            </a:lvl4pPr>
            <a:lvl5pPr lvl="4" algn="ctr">
              <a:lnSpc>
                <a:spcPct val="100000"/>
              </a:lnSpc>
              <a:spcBef>
                <a:spcPts val="500"/>
              </a:spcBef>
              <a:spcAft>
                <a:spcPts val="0"/>
              </a:spcAft>
              <a:buSzPts val="600"/>
              <a:buNone/>
              <a:defRPr>
                <a:solidFill>
                  <a:srgbClr val="888888"/>
                </a:solidFill>
              </a:defRPr>
            </a:lvl5pPr>
            <a:lvl6pPr lvl="5" algn="ctr">
              <a:lnSpc>
                <a:spcPct val="100000"/>
              </a:lnSpc>
              <a:spcBef>
                <a:spcPts val="500"/>
              </a:spcBef>
              <a:spcAft>
                <a:spcPts val="0"/>
              </a:spcAft>
              <a:buSzPts val="600"/>
              <a:buNone/>
              <a:defRPr>
                <a:solidFill>
                  <a:srgbClr val="888888"/>
                </a:solidFill>
              </a:defRPr>
            </a:lvl6pPr>
            <a:lvl7pPr lvl="6" algn="ctr">
              <a:lnSpc>
                <a:spcPct val="100000"/>
              </a:lnSpc>
              <a:spcBef>
                <a:spcPts val="500"/>
              </a:spcBef>
              <a:spcAft>
                <a:spcPts val="0"/>
              </a:spcAft>
              <a:buSzPts val="600"/>
              <a:buNone/>
              <a:defRPr>
                <a:solidFill>
                  <a:srgbClr val="888888"/>
                </a:solidFill>
              </a:defRPr>
            </a:lvl7pPr>
            <a:lvl8pPr lvl="7" algn="ctr">
              <a:lnSpc>
                <a:spcPct val="100000"/>
              </a:lnSpc>
              <a:spcBef>
                <a:spcPts val="500"/>
              </a:spcBef>
              <a:spcAft>
                <a:spcPts val="0"/>
              </a:spcAft>
              <a:buSzPts val="600"/>
              <a:buNone/>
              <a:defRPr>
                <a:solidFill>
                  <a:srgbClr val="888888"/>
                </a:solidFill>
              </a:defRPr>
            </a:lvl8pPr>
            <a:lvl9pPr lvl="8" algn="ctr">
              <a:lnSpc>
                <a:spcPct val="100000"/>
              </a:lnSpc>
              <a:spcBef>
                <a:spcPts val="500"/>
              </a:spcBef>
              <a:spcAft>
                <a:spcPts val="500"/>
              </a:spcAft>
              <a:buSzPts val="600"/>
              <a:buNone/>
              <a:defRPr>
                <a:solidFill>
                  <a:srgbClr val="888888"/>
                </a:solidFill>
              </a:defRPr>
            </a:lvl9pPr>
          </a:lstStyle>
          <a:p/>
        </p:txBody>
      </p:sp>
      <p:sp>
        <p:nvSpPr>
          <p:cNvPr id="63" name="Google Shape;63;p14"/>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64" name="Google Shape;64;p14"/>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65" name="Google Shape;65;p14"/>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12" cy="89154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68" name="Google Shape;68;p15"/>
          <p:cNvSpPr txBox="1"/>
          <p:nvPr>
            <p:ph idx="1" type="body"/>
          </p:nvPr>
        </p:nvSpPr>
        <p:spPr>
          <a:xfrm>
            <a:off x="435895" y="1755649"/>
            <a:ext cx="8272211" cy="272586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69" name="Google Shape;69;p15"/>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0" name="Google Shape;70;p15"/>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1" name="Google Shape;71;p15"/>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p:nvPr/>
        </p:nvSpPr>
        <p:spPr>
          <a:xfrm>
            <a:off x="335864" y="3856481"/>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 name="Google Shape;74;p16"/>
          <p:cNvSpPr txBox="1"/>
          <p:nvPr>
            <p:ph type="title"/>
          </p:nvPr>
        </p:nvSpPr>
        <p:spPr>
          <a:xfrm>
            <a:off x="435896" y="1795463"/>
            <a:ext cx="8272211" cy="161060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2000"/>
              <a:buFont typeface="Franklin Gothic"/>
              <a:buNone/>
              <a:defRPr b="0" sz="2700" cap="none">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75" name="Google Shape;75;p16"/>
          <p:cNvSpPr txBox="1"/>
          <p:nvPr>
            <p:ph idx="1" type="body"/>
          </p:nvPr>
        </p:nvSpPr>
        <p:spPr>
          <a:xfrm>
            <a:off x="435895" y="3406064"/>
            <a:ext cx="8272211" cy="450417"/>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300"/>
              </a:spcBef>
              <a:spcAft>
                <a:spcPts val="0"/>
              </a:spcAft>
              <a:buSzPts val="900"/>
              <a:buNone/>
              <a:defRPr sz="1400" cap="none">
                <a:solidFill>
                  <a:schemeClr val="accent1"/>
                </a:solidFill>
              </a:defRPr>
            </a:lvl1pPr>
            <a:lvl2pPr indent="-228600" lvl="1" marL="914400" algn="l">
              <a:lnSpc>
                <a:spcPct val="100000"/>
              </a:lnSpc>
              <a:spcBef>
                <a:spcPts val="500"/>
              </a:spcBef>
              <a:spcAft>
                <a:spcPts val="0"/>
              </a:spcAft>
              <a:buSzPts val="900"/>
              <a:buNone/>
              <a:defRPr sz="1400">
                <a:solidFill>
                  <a:srgbClr val="888888"/>
                </a:solidFill>
              </a:defRPr>
            </a:lvl2pPr>
            <a:lvl3pPr indent="-228600" lvl="2" marL="1371600" algn="l">
              <a:lnSpc>
                <a:spcPct val="100000"/>
              </a:lnSpc>
              <a:spcBef>
                <a:spcPts val="500"/>
              </a:spcBef>
              <a:spcAft>
                <a:spcPts val="0"/>
              </a:spcAft>
              <a:buSzPts val="800"/>
              <a:buNone/>
              <a:defRPr sz="1200">
                <a:solidFill>
                  <a:srgbClr val="888888"/>
                </a:solidFill>
              </a:defRPr>
            </a:lvl3pPr>
            <a:lvl4pPr indent="-228600" lvl="3" marL="1828800" algn="l">
              <a:lnSpc>
                <a:spcPct val="100000"/>
              </a:lnSpc>
              <a:spcBef>
                <a:spcPts val="500"/>
              </a:spcBef>
              <a:spcAft>
                <a:spcPts val="0"/>
              </a:spcAft>
              <a:buSzPts val="800"/>
              <a:buNone/>
              <a:defRPr sz="1100">
                <a:solidFill>
                  <a:srgbClr val="888888"/>
                </a:solidFill>
              </a:defRPr>
            </a:lvl4pPr>
            <a:lvl5pPr indent="-228600" lvl="4" marL="2286000" algn="l">
              <a:lnSpc>
                <a:spcPct val="100000"/>
              </a:lnSpc>
              <a:spcBef>
                <a:spcPts val="500"/>
              </a:spcBef>
              <a:spcAft>
                <a:spcPts val="0"/>
              </a:spcAft>
              <a:buSzPts val="800"/>
              <a:buNone/>
              <a:defRPr sz="1100">
                <a:solidFill>
                  <a:srgbClr val="888888"/>
                </a:solidFill>
              </a:defRPr>
            </a:lvl5pPr>
            <a:lvl6pPr indent="-228600" lvl="5" marL="2743200" algn="l">
              <a:lnSpc>
                <a:spcPct val="100000"/>
              </a:lnSpc>
              <a:spcBef>
                <a:spcPts val="500"/>
              </a:spcBef>
              <a:spcAft>
                <a:spcPts val="0"/>
              </a:spcAft>
              <a:buSzPts val="800"/>
              <a:buNone/>
              <a:defRPr sz="1100">
                <a:solidFill>
                  <a:srgbClr val="888888"/>
                </a:solidFill>
              </a:defRPr>
            </a:lvl6pPr>
            <a:lvl7pPr indent="-228600" lvl="6" marL="3200400" algn="l">
              <a:lnSpc>
                <a:spcPct val="100000"/>
              </a:lnSpc>
              <a:spcBef>
                <a:spcPts val="500"/>
              </a:spcBef>
              <a:spcAft>
                <a:spcPts val="0"/>
              </a:spcAft>
              <a:buSzPts val="800"/>
              <a:buNone/>
              <a:defRPr sz="1100">
                <a:solidFill>
                  <a:srgbClr val="888888"/>
                </a:solidFill>
              </a:defRPr>
            </a:lvl7pPr>
            <a:lvl8pPr indent="-228600" lvl="7" marL="3657600" algn="l">
              <a:lnSpc>
                <a:spcPct val="100000"/>
              </a:lnSpc>
              <a:spcBef>
                <a:spcPts val="500"/>
              </a:spcBef>
              <a:spcAft>
                <a:spcPts val="0"/>
              </a:spcAft>
              <a:buSzPts val="800"/>
              <a:buNone/>
              <a:defRPr sz="1100">
                <a:solidFill>
                  <a:srgbClr val="888888"/>
                </a:solidFill>
              </a:defRPr>
            </a:lvl8pPr>
            <a:lvl9pPr indent="-228600" lvl="8" marL="4114800" algn="l">
              <a:lnSpc>
                <a:spcPct val="100000"/>
              </a:lnSpc>
              <a:spcBef>
                <a:spcPts val="500"/>
              </a:spcBef>
              <a:spcAft>
                <a:spcPts val="500"/>
              </a:spcAft>
              <a:buSzPts val="800"/>
              <a:buNone/>
              <a:defRPr sz="1100">
                <a:solidFill>
                  <a:srgbClr val="888888"/>
                </a:solidFill>
              </a:defRPr>
            </a:lvl9pPr>
          </a:lstStyle>
          <a:p/>
        </p:txBody>
      </p:sp>
      <p:sp>
        <p:nvSpPr>
          <p:cNvPr id="76" name="Google Shape;76;p16"/>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7" name="Google Shape;77;p16"/>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8" name="Google Shape;78;p16"/>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435895"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81" name="Google Shape;81;p17"/>
          <p:cNvSpPr txBox="1"/>
          <p:nvPr>
            <p:ph idx="1" type="body"/>
          </p:nvPr>
        </p:nvSpPr>
        <p:spPr>
          <a:xfrm>
            <a:off x="435896" y="1671002"/>
            <a:ext cx="3896075" cy="272478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82" name="Google Shape;82;p17"/>
          <p:cNvSpPr txBox="1"/>
          <p:nvPr>
            <p:ph idx="2" type="body"/>
          </p:nvPr>
        </p:nvSpPr>
        <p:spPr>
          <a:xfrm>
            <a:off x="4812030" y="1671002"/>
            <a:ext cx="3896077" cy="272478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83" name="Google Shape;83;p17"/>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84" name="Google Shape;84;p17"/>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85" name="Google Shape;85;p17"/>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type="title"/>
          </p:nvPr>
        </p:nvSpPr>
        <p:spPr>
          <a:xfrm>
            <a:off x="435895"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88" name="Google Shape;88;p18"/>
          <p:cNvSpPr txBox="1"/>
          <p:nvPr>
            <p:ph idx="1" type="body"/>
          </p:nvPr>
        </p:nvSpPr>
        <p:spPr>
          <a:xfrm>
            <a:off x="435894" y="1688168"/>
            <a:ext cx="3896077" cy="418338"/>
          </a:xfrm>
          <a:prstGeom prst="rect">
            <a:avLst/>
          </a:prstGeom>
          <a:noFill/>
          <a:ln>
            <a:noFill/>
          </a:ln>
        </p:spPr>
        <p:txBody>
          <a:bodyPr anchorCtr="0" anchor="ctr" bIns="25700" lIns="51425" spcFirstLastPara="1" rIns="51425" wrap="square" tIns="25700">
            <a:noAutofit/>
          </a:bodyPr>
          <a:lstStyle>
            <a:lvl1pPr indent="-228600" lvl="0" marL="457200" algn="l">
              <a:lnSpc>
                <a:spcPct val="110000"/>
              </a:lnSpc>
              <a:spcBef>
                <a:spcPts val="300"/>
              </a:spcBef>
              <a:spcAft>
                <a:spcPts val="0"/>
              </a:spcAft>
              <a:buSzPts val="1100"/>
              <a:buNone/>
              <a:defRPr b="0" sz="1500">
                <a:solidFill>
                  <a:srgbClr val="3F3F3F"/>
                </a:solidFill>
              </a:defRPr>
            </a:lvl1pPr>
            <a:lvl2pPr indent="-228600" lvl="1" marL="914400" algn="l">
              <a:lnSpc>
                <a:spcPct val="100000"/>
              </a:lnSpc>
              <a:spcBef>
                <a:spcPts val="500"/>
              </a:spcBef>
              <a:spcAft>
                <a:spcPts val="0"/>
              </a:spcAft>
              <a:buSzPts val="1100"/>
              <a:buNone/>
              <a:defRPr b="1" sz="1500"/>
            </a:lvl2pPr>
            <a:lvl3pPr indent="-228600" lvl="2" marL="1371600" algn="l">
              <a:lnSpc>
                <a:spcPct val="100000"/>
              </a:lnSpc>
              <a:spcBef>
                <a:spcPts val="500"/>
              </a:spcBef>
              <a:spcAft>
                <a:spcPts val="0"/>
              </a:spcAft>
              <a:buSzPts val="900"/>
              <a:buNone/>
              <a:defRPr b="1" sz="1400"/>
            </a:lvl3pPr>
            <a:lvl4pPr indent="-228600" lvl="3" marL="1828800" algn="l">
              <a:lnSpc>
                <a:spcPct val="100000"/>
              </a:lnSpc>
              <a:spcBef>
                <a:spcPts val="500"/>
              </a:spcBef>
              <a:spcAft>
                <a:spcPts val="0"/>
              </a:spcAft>
              <a:buSzPts val="800"/>
              <a:buNone/>
              <a:defRPr b="1" sz="1200"/>
            </a:lvl4pPr>
            <a:lvl5pPr indent="-228600" lvl="4" marL="2286000" algn="l">
              <a:lnSpc>
                <a:spcPct val="100000"/>
              </a:lnSpc>
              <a:spcBef>
                <a:spcPts val="500"/>
              </a:spcBef>
              <a:spcAft>
                <a:spcPts val="0"/>
              </a:spcAft>
              <a:buSzPts val="800"/>
              <a:buNone/>
              <a:defRPr b="1" sz="1200"/>
            </a:lvl5pPr>
            <a:lvl6pPr indent="-228600" lvl="5" marL="2743200" algn="l">
              <a:lnSpc>
                <a:spcPct val="100000"/>
              </a:lnSpc>
              <a:spcBef>
                <a:spcPts val="500"/>
              </a:spcBef>
              <a:spcAft>
                <a:spcPts val="0"/>
              </a:spcAft>
              <a:buSzPts val="800"/>
              <a:buNone/>
              <a:defRPr b="1" sz="1200"/>
            </a:lvl6pPr>
            <a:lvl7pPr indent="-228600" lvl="6" marL="3200400" algn="l">
              <a:lnSpc>
                <a:spcPct val="100000"/>
              </a:lnSpc>
              <a:spcBef>
                <a:spcPts val="500"/>
              </a:spcBef>
              <a:spcAft>
                <a:spcPts val="0"/>
              </a:spcAft>
              <a:buSzPts val="800"/>
              <a:buNone/>
              <a:defRPr b="1" sz="1200"/>
            </a:lvl7pPr>
            <a:lvl8pPr indent="-228600" lvl="7" marL="3657600" algn="l">
              <a:lnSpc>
                <a:spcPct val="100000"/>
              </a:lnSpc>
              <a:spcBef>
                <a:spcPts val="500"/>
              </a:spcBef>
              <a:spcAft>
                <a:spcPts val="0"/>
              </a:spcAft>
              <a:buSzPts val="800"/>
              <a:buNone/>
              <a:defRPr b="1" sz="1200"/>
            </a:lvl8pPr>
            <a:lvl9pPr indent="-228600" lvl="8" marL="4114800" algn="l">
              <a:lnSpc>
                <a:spcPct val="100000"/>
              </a:lnSpc>
              <a:spcBef>
                <a:spcPts val="500"/>
              </a:spcBef>
              <a:spcAft>
                <a:spcPts val="500"/>
              </a:spcAft>
              <a:buSzPts val="800"/>
              <a:buNone/>
              <a:defRPr b="1" sz="1200"/>
            </a:lvl9pPr>
          </a:lstStyle>
          <a:p/>
        </p:txBody>
      </p:sp>
      <p:sp>
        <p:nvSpPr>
          <p:cNvPr id="89" name="Google Shape;89;p18"/>
          <p:cNvSpPr txBox="1"/>
          <p:nvPr>
            <p:ph idx="2" type="body"/>
          </p:nvPr>
        </p:nvSpPr>
        <p:spPr>
          <a:xfrm>
            <a:off x="435896" y="2194540"/>
            <a:ext cx="3896075" cy="220124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90" name="Google Shape;90;p18"/>
          <p:cNvSpPr txBox="1"/>
          <p:nvPr>
            <p:ph idx="3" type="body"/>
          </p:nvPr>
        </p:nvSpPr>
        <p:spPr>
          <a:xfrm>
            <a:off x="4812029" y="1688169"/>
            <a:ext cx="3896078" cy="415030"/>
          </a:xfrm>
          <a:prstGeom prst="rect">
            <a:avLst/>
          </a:prstGeom>
          <a:noFill/>
          <a:ln>
            <a:noFill/>
          </a:ln>
        </p:spPr>
        <p:txBody>
          <a:bodyPr anchorCtr="0" anchor="ctr" bIns="25700" lIns="51425" spcFirstLastPara="1" rIns="51425" wrap="square" tIns="25700">
            <a:noAutofit/>
          </a:bodyPr>
          <a:lstStyle>
            <a:lvl1pPr indent="-228600" lvl="0" marL="457200" marR="0" algn="l">
              <a:lnSpc>
                <a:spcPct val="100000"/>
              </a:lnSpc>
              <a:spcBef>
                <a:spcPts val="300"/>
              </a:spcBef>
              <a:spcAft>
                <a:spcPts val="0"/>
              </a:spcAft>
              <a:buClr>
                <a:schemeClr val="accent1"/>
              </a:buClr>
              <a:buSzPts val="1100"/>
              <a:buFont typeface="Noto Sans Symbols"/>
              <a:buNone/>
              <a:defRPr b="0" sz="1500">
                <a:solidFill>
                  <a:srgbClr val="3F3F3F"/>
                </a:solidFill>
              </a:defRPr>
            </a:lvl1pPr>
            <a:lvl2pPr indent="-228600" lvl="1" marL="914400" algn="l">
              <a:lnSpc>
                <a:spcPct val="100000"/>
              </a:lnSpc>
              <a:spcBef>
                <a:spcPts val="500"/>
              </a:spcBef>
              <a:spcAft>
                <a:spcPts val="0"/>
              </a:spcAft>
              <a:buSzPts val="1100"/>
              <a:buNone/>
              <a:defRPr b="1" sz="1500"/>
            </a:lvl2pPr>
            <a:lvl3pPr indent="-228600" lvl="2" marL="1371600" algn="l">
              <a:lnSpc>
                <a:spcPct val="100000"/>
              </a:lnSpc>
              <a:spcBef>
                <a:spcPts val="500"/>
              </a:spcBef>
              <a:spcAft>
                <a:spcPts val="0"/>
              </a:spcAft>
              <a:buSzPts val="900"/>
              <a:buNone/>
              <a:defRPr b="1" sz="1400"/>
            </a:lvl3pPr>
            <a:lvl4pPr indent="-228600" lvl="3" marL="1828800" algn="l">
              <a:lnSpc>
                <a:spcPct val="100000"/>
              </a:lnSpc>
              <a:spcBef>
                <a:spcPts val="500"/>
              </a:spcBef>
              <a:spcAft>
                <a:spcPts val="0"/>
              </a:spcAft>
              <a:buSzPts val="800"/>
              <a:buNone/>
              <a:defRPr b="1" sz="1200"/>
            </a:lvl4pPr>
            <a:lvl5pPr indent="-228600" lvl="4" marL="2286000" algn="l">
              <a:lnSpc>
                <a:spcPct val="100000"/>
              </a:lnSpc>
              <a:spcBef>
                <a:spcPts val="500"/>
              </a:spcBef>
              <a:spcAft>
                <a:spcPts val="0"/>
              </a:spcAft>
              <a:buSzPts val="800"/>
              <a:buNone/>
              <a:defRPr b="1" sz="1200"/>
            </a:lvl5pPr>
            <a:lvl6pPr indent="-228600" lvl="5" marL="2743200" algn="l">
              <a:lnSpc>
                <a:spcPct val="100000"/>
              </a:lnSpc>
              <a:spcBef>
                <a:spcPts val="500"/>
              </a:spcBef>
              <a:spcAft>
                <a:spcPts val="0"/>
              </a:spcAft>
              <a:buSzPts val="800"/>
              <a:buNone/>
              <a:defRPr b="1" sz="1200"/>
            </a:lvl6pPr>
            <a:lvl7pPr indent="-228600" lvl="6" marL="3200400" algn="l">
              <a:lnSpc>
                <a:spcPct val="100000"/>
              </a:lnSpc>
              <a:spcBef>
                <a:spcPts val="500"/>
              </a:spcBef>
              <a:spcAft>
                <a:spcPts val="0"/>
              </a:spcAft>
              <a:buSzPts val="800"/>
              <a:buNone/>
              <a:defRPr b="1" sz="1200"/>
            </a:lvl7pPr>
            <a:lvl8pPr indent="-228600" lvl="7" marL="3657600" algn="l">
              <a:lnSpc>
                <a:spcPct val="100000"/>
              </a:lnSpc>
              <a:spcBef>
                <a:spcPts val="500"/>
              </a:spcBef>
              <a:spcAft>
                <a:spcPts val="0"/>
              </a:spcAft>
              <a:buSzPts val="800"/>
              <a:buNone/>
              <a:defRPr b="1" sz="1200"/>
            </a:lvl8pPr>
            <a:lvl9pPr indent="-228600" lvl="8" marL="4114800" algn="l">
              <a:lnSpc>
                <a:spcPct val="100000"/>
              </a:lnSpc>
              <a:spcBef>
                <a:spcPts val="500"/>
              </a:spcBef>
              <a:spcAft>
                <a:spcPts val="500"/>
              </a:spcAft>
              <a:buSzPts val="800"/>
              <a:buNone/>
              <a:defRPr b="1" sz="1200"/>
            </a:lvl9pPr>
          </a:lstStyle>
          <a:p/>
        </p:txBody>
      </p:sp>
      <p:sp>
        <p:nvSpPr>
          <p:cNvPr id="91" name="Google Shape;91;p18"/>
          <p:cNvSpPr txBox="1"/>
          <p:nvPr>
            <p:ph idx="4" type="body"/>
          </p:nvPr>
        </p:nvSpPr>
        <p:spPr>
          <a:xfrm>
            <a:off x="4812028" y="2194540"/>
            <a:ext cx="3896078" cy="220124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92" name="Google Shape;92;p18"/>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3" name="Google Shape;93;p18"/>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4" name="Google Shape;94;p18"/>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431921"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97" name="Google Shape;97;p19"/>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8" name="Google Shape;98;p19"/>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9" name="Google Shape;99;p19"/>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02" name="Google Shape;102;p20"/>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03" name="Google Shape;103;p20"/>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1"/>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6" name="Google Shape;106;p21"/>
          <p:cNvSpPr txBox="1"/>
          <p:nvPr>
            <p:ph type="title"/>
          </p:nvPr>
        </p:nvSpPr>
        <p:spPr>
          <a:xfrm>
            <a:off x="575893" y="700088"/>
            <a:ext cx="2273889" cy="1291814"/>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FFFFFF"/>
              </a:buClr>
              <a:buSzPts val="1400"/>
              <a:buFont typeface="Franklin Gothic"/>
              <a:buNone/>
              <a:defRPr b="0" sz="1800">
                <a:solidFill>
                  <a:srgbClr val="FFFFF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7" name="Google Shape;107;p21"/>
          <p:cNvSpPr txBox="1"/>
          <p:nvPr>
            <p:ph idx="1" type="body"/>
          </p:nvPr>
        </p:nvSpPr>
        <p:spPr>
          <a:xfrm>
            <a:off x="3675697" y="884872"/>
            <a:ext cx="4988243" cy="3493662"/>
          </a:xfrm>
          <a:prstGeom prst="rect">
            <a:avLst/>
          </a:prstGeom>
          <a:noFill/>
          <a:ln>
            <a:noFill/>
          </a:ln>
        </p:spPr>
        <p:txBody>
          <a:bodyPr anchorCtr="0" anchor="ctr" bIns="25700" lIns="51425" spcFirstLastPara="1" rIns="51425" wrap="square" tIns="25700">
            <a:normAutofit/>
          </a:bodyPr>
          <a:lstStyle>
            <a:lvl1pPr indent="-298450" lvl="0" marL="457200" algn="l">
              <a:lnSpc>
                <a:spcPct val="110000"/>
              </a:lnSpc>
              <a:spcBef>
                <a:spcPts val="300"/>
              </a:spcBef>
              <a:spcAft>
                <a:spcPts val="0"/>
              </a:spcAft>
              <a:buSzPts val="1100"/>
              <a:buChar char="◼"/>
              <a:defRPr sz="1500">
                <a:solidFill>
                  <a:schemeClr val="dk2"/>
                </a:solidFill>
              </a:defRPr>
            </a:lvl1pPr>
            <a:lvl2pPr indent="-285750" lvl="1" marL="914400" algn="l">
              <a:lnSpc>
                <a:spcPct val="100000"/>
              </a:lnSpc>
              <a:spcBef>
                <a:spcPts val="500"/>
              </a:spcBef>
              <a:spcAft>
                <a:spcPts val="0"/>
              </a:spcAft>
              <a:buSzPts val="900"/>
              <a:buChar char="◼"/>
              <a:defRPr sz="1400">
                <a:solidFill>
                  <a:schemeClr val="dk2"/>
                </a:solidFill>
              </a:defRPr>
            </a:lvl2pPr>
            <a:lvl3pPr indent="-279400" lvl="2" marL="1371600" algn="l">
              <a:lnSpc>
                <a:spcPct val="100000"/>
              </a:lnSpc>
              <a:spcBef>
                <a:spcPts val="500"/>
              </a:spcBef>
              <a:spcAft>
                <a:spcPts val="0"/>
              </a:spcAft>
              <a:buSzPts val="800"/>
              <a:buChar char="◼"/>
              <a:defRPr sz="1200">
                <a:solidFill>
                  <a:schemeClr val="dk2"/>
                </a:solidFill>
              </a:defRPr>
            </a:lvl3pPr>
            <a:lvl4pPr indent="-279400" lvl="3" marL="1828800" algn="l">
              <a:lnSpc>
                <a:spcPct val="100000"/>
              </a:lnSpc>
              <a:spcBef>
                <a:spcPts val="500"/>
              </a:spcBef>
              <a:spcAft>
                <a:spcPts val="0"/>
              </a:spcAft>
              <a:buSzPts val="800"/>
              <a:buChar char="◼"/>
              <a:defRPr sz="1100">
                <a:solidFill>
                  <a:schemeClr val="dk2"/>
                </a:solidFill>
              </a:defRPr>
            </a:lvl4pPr>
            <a:lvl5pPr indent="-279400" lvl="4" marL="2286000" algn="l">
              <a:lnSpc>
                <a:spcPct val="100000"/>
              </a:lnSpc>
              <a:spcBef>
                <a:spcPts val="500"/>
              </a:spcBef>
              <a:spcAft>
                <a:spcPts val="0"/>
              </a:spcAft>
              <a:buSzPts val="800"/>
              <a:buChar char="◼"/>
              <a:defRPr sz="1100">
                <a:solidFill>
                  <a:schemeClr val="dk2"/>
                </a:solidFill>
              </a:defRPr>
            </a:lvl5pPr>
            <a:lvl6pPr indent="-279400" lvl="5" marL="2743200" algn="l">
              <a:lnSpc>
                <a:spcPct val="100000"/>
              </a:lnSpc>
              <a:spcBef>
                <a:spcPts val="500"/>
              </a:spcBef>
              <a:spcAft>
                <a:spcPts val="0"/>
              </a:spcAft>
              <a:buSzPts val="800"/>
              <a:buChar char="◼"/>
              <a:defRPr sz="1100">
                <a:solidFill>
                  <a:schemeClr val="dk2"/>
                </a:solidFill>
              </a:defRPr>
            </a:lvl6pPr>
            <a:lvl7pPr indent="-279400" lvl="6" marL="3200400" algn="l">
              <a:lnSpc>
                <a:spcPct val="100000"/>
              </a:lnSpc>
              <a:spcBef>
                <a:spcPts val="500"/>
              </a:spcBef>
              <a:spcAft>
                <a:spcPts val="0"/>
              </a:spcAft>
              <a:buSzPts val="800"/>
              <a:buChar char="◼"/>
              <a:defRPr sz="1100">
                <a:solidFill>
                  <a:schemeClr val="dk2"/>
                </a:solidFill>
              </a:defRPr>
            </a:lvl7pPr>
            <a:lvl8pPr indent="-279400" lvl="7" marL="3657600" algn="l">
              <a:lnSpc>
                <a:spcPct val="100000"/>
              </a:lnSpc>
              <a:spcBef>
                <a:spcPts val="500"/>
              </a:spcBef>
              <a:spcAft>
                <a:spcPts val="0"/>
              </a:spcAft>
              <a:buSzPts val="800"/>
              <a:buChar char="◼"/>
              <a:defRPr sz="1100">
                <a:solidFill>
                  <a:schemeClr val="dk2"/>
                </a:solidFill>
              </a:defRPr>
            </a:lvl8pPr>
            <a:lvl9pPr indent="-279400" lvl="8" marL="4114800" algn="l">
              <a:lnSpc>
                <a:spcPct val="100000"/>
              </a:lnSpc>
              <a:spcBef>
                <a:spcPts val="500"/>
              </a:spcBef>
              <a:spcAft>
                <a:spcPts val="500"/>
              </a:spcAft>
              <a:buSzPts val="800"/>
              <a:buChar char="◼"/>
              <a:defRPr sz="1100">
                <a:solidFill>
                  <a:schemeClr val="dk2"/>
                </a:solidFill>
              </a:defRPr>
            </a:lvl9pPr>
          </a:lstStyle>
          <a:p/>
        </p:txBody>
      </p:sp>
      <p:sp>
        <p:nvSpPr>
          <p:cNvPr id="108" name="Google Shape;108;p21"/>
          <p:cNvSpPr txBox="1"/>
          <p:nvPr>
            <p:ph idx="2" type="body"/>
          </p:nvPr>
        </p:nvSpPr>
        <p:spPr>
          <a:xfrm>
            <a:off x="575893" y="2127491"/>
            <a:ext cx="2273889" cy="2251044"/>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200"/>
              </a:spcBef>
              <a:spcAft>
                <a:spcPts val="0"/>
              </a:spcAft>
              <a:buSzPts val="800"/>
              <a:buNone/>
              <a:defRPr sz="1200">
                <a:solidFill>
                  <a:srgbClr val="FFFFFF"/>
                </a:solidFill>
              </a:defRPr>
            </a:lvl1pPr>
            <a:lvl2pPr indent="-228600" lvl="1" marL="914400" algn="l">
              <a:lnSpc>
                <a:spcPct val="100000"/>
              </a:lnSpc>
              <a:spcBef>
                <a:spcPts val="500"/>
              </a:spcBef>
              <a:spcAft>
                <a:spcPts val="0"/>
              </a:spcAft>
              <a:buSzPts val="600"/>
              <a:buNone/>
              <a:defRPr sz="800"/>
            </a:lvl2pPr>
            <a:lvl3pPr indent="-228600" lvl="2" marL="1371600" algn="l">
              <a:lnSpc>
                <a:spcPct val="100000"/>
              </a:lnSpc>
              <a:spcBef>
                <a:spcPts val="500"/>
              </a:spcBef>
              <a:spcAft>
                <a:spcPts val="0"/>
              </a:spcAft>
              <a:buSzPts val="500"/>
              <a:buNone/>
              <a:defRPr sz="800"/>
            </a:lvl3pPr>
            <a:lvl4pPr indent="-228600" lvl="3" marL="1828800" algn="l">
              <a:lnSpc>
                <a:spcPct val="100000"/>
              </a:lnSpc>
              <a:spcBef>
                <a:spcPts val="500"/>
              </a:spcBef>
              <a:spcAft>
                <a:spcPts val="0"/>
              </a:spcAft>
              <a:buSzPts val="500"/>
              <a:buNone/>
              <a:defRPr sz="700"/>
            </a:lvl4pPr>
            <a:lvl5pPr indent="-228600" lvl="4" marL="2286000" algn="l">
              <a:lnSpc>
                <a:spcPct val="100000"/>
              </a:lnSpc>
              <a:spcBef>
                <a:spcPts val="500"/>
              </a:spcBef>
              <a:spcAft>
                <a:spcPts val="0"/>
              </a:spcAft>
              <a:buSzPts val="500"/>
              <a:buNone/>
              <a:defRPr sz="700"/>
            </a:lvl5pPr>
            <a:lvl6pPr indent="-228600" lvl="5" marL="2743200" algn="l">
              <a:lnSpc>
                <a:spcPct val="100000"/>
              </a:lnSpc>
              <a:spcBef>
                <a:spcPts val="500"/>
              </a:spcBef>
              <a:spcAft>
                <a:spcPts val="0"/>
              </a:spcAft>
              <a:buSzPts val="500"/>
              <a:buNone/>
              <a:defRPr sz="700"/>
            </a:lvl6pPr>
            <a:lvl7pPr indent="-228600" lvl="6" marL="3200400" algn="l">
              <a:lnSpc>
                <a:spcPct val="100000"/>
              </a:lnSpc>
              <a:spcBef>
                <a:spcPts val="500"/>
              </a:spcBef>
              <a:spcAft>
                <a:spcPts val="0"/>
              </a:spcAft>
              <a:buSzPts val="500"/>
              <a:buNone/>
              <a:defRPr sz="700"/>
            </a:lvl7pPr>
            <a:lvl8pPr indent="-228600" lvl="7" marL="3657600" algn="l">
              <a:lnSpc>
                <a:spcPct val="100000"/>
              </a:lnSpc>
              <a:spcBef>
                <a:spcPts val="500"/>
              </a:spcBef>
              <a:spcAft>
                <a:spcPts val="0"/>
              </a:spcAft>
              <a:buSzPts val="500"/>
              <a:buNone/>
              <a:defRPr sz="700"/>
            </a:lvl8pPr>
            <a:lvl9pPr indent="-228600" lvl="8" marL="4114800" algn="l">
              <a:lnSpc>
                <a:spcPct val="100000"/>
              </a:lnSpc>
              <a:spcBef>
                <a:spcPts val="500"/>
              </a:spcBef>
              <a:spcAft>
                <a:spcPts val="500"/>
              </a:spcAft>
              <a:buSzPts val="500"/>
              <a:buNone/>
              <a:defRPr sz="700"/>
            </a:lvl9pPr>
          </a:lstStyle>
          <a:p/>
        </p:txBody>
      </p:sp>
      <p:sp>
        <p:nvSpPr>
          <p:cNvPr id="109" name="Google Shape;109;p21"/>
          <p:cNvSpPr txBox="1"/>
          <p:nvPr>
            <p:ph idx="10" type="dt"/>
          </p:nvPr>
        </p:nvSpPr>
        <p:spPr>
          <a:xfrm>
            <a:off x="5704463" y="4842687"/>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0" name="Google Shape;110;p21"/>
          <p:cNvSpPr txBox="1"/>
          <p:nvPr>
            <p:ph idx="11" type="ftr"/>
          </p:nvPr>
        </p:nvSpPr>
        <p:spPr>
          <a:xfrm>
            <a:off x="435894" y="4839443"/>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1" name="Google Shape;111;p21"/>
          <p:cNvSpPr txBox="1"/>
          <p:nvPr>
            <p:ph idx="12" type="sldNum"/>
          </p:nvPr>
        </p:nvSpPr>
        <p:spPr>
          <a:xfrm>
            <a:off x="7918725" y="4842687"/>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2"/>
          <p:cNvSpPr txBox="1"/>
          <p:nvPr>
            <p:ph type="title"/>
          </p:nvPr>
        </p:nvSpPr>
        <p:spPr>
          <a:xfrm>
            <a:off x="435895" y="3520042"/>
            <a:ext cx="8272212" cy="425054"/>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400"/>
              <a:buFont typeface="Franklin Gothic"/>
              <a:buNone/>
              <a:defRPr b="0" sz="1800">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14" name="Google Shape;114;p22"/>
          <p:cNvSpPr/>
          <p:nvPr>
            <p:ph idx="2" type="pic"/>
          </p:nvPr>
        </p:nvSpPr>
        <p:spPr>
          <a:xfrm>
            <a:off x="335863" y="481014"/>
            <a:ext cx="8468144" cy="2738437"/>
          </a:xfrm>
          <a:prstGeom prst="rect">
            <a:avLst/>
          </a:prstGeom>
          <a:noFill/>
          <a:ln>
            <a:noFill/>
          </a:ln>
        </p:spPr>
      </p:sp>
      <p:sp>
        <p:nvSpPr>
          <p:cNvPr id="115" name="Google Shape;115;p22"/>
          <p:cNvSpPr txBox="1"/>
          <p:nvPr>
            <p:ph idx="1" type="body"/>
          </p:nvPr>
        </p:nvSpPr>
        <p:spPr>
          <a:xfrm>
            <a:off x="435895" y="3945095"/>
            <a:ext cx="8272213" cy="748611"/>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200"/>
              </a:spcBef>
              <a:spcAft>
                <a:spcPts val="0"/>
              </a:spcAft>
              <a:buSzPts val="800"/>
              <a:buNone/>
              <a:defRPr sz="1200"/>
            </a:lvl1pPr>
            <a:lvl2pPr indent="-228600" lvl="1" marL="914400" algn="l">
              <a:lnSpc>
                <a:spcPct val="100000"/>
              </a:lnSpc>
              <a:spcBef>
                <a:spcPts val="500"/>
              </a:spcBef>
              <a:spcAft>
                <a:spcPts val="0"/>
              </a:spcAft>
              <a:buSzPts val="600"/>
              <a:buNone/>
              <a:defRPr sz="900"/>
            </a:lvl2pPr>
            <a:lvl3pPr indent="-228600" lvl="2" marL="1371600" algn="l">
              <a:lnSpc>
                <a:spcPct val="100000"/>
              </a:lnSpc>
              <a:spcBef>
                <a:spcPts val="500"/>
              </a:spcBef>
              <a:spcAft>
                <a:spcPts val="0"/>
              </a:spcAft>
              <a:buSzPts val="500"/>
              <a:buNone/>
              <a:defRPr sz="800"/>
            </a:lvl3pPr>
            <a:lvl4pPr indent="-228600" lvl="3" marL="1828800" algn="l">
              <a:lnSpc>
                <a:spcPct val="100000"/>
              </a:lnSpc>
              <a:spcBef>
                <a:spcPts val="500"/>
              </a:spcBef>
              <a:spcAft>
                <a:spcPts val="0"/>
              </a:spcAft>
              <a:buSzPts val="500"/>
              <a:buNone/>
              <a:defRPr sz="700"/>
            </a:lvl4pPr>
            <a:lvl5pPr indent="-228600" lvl="4" marL="2286000" algn="l">
              <a:lnSpc>
                <a:spcPct val="100000"/>
              </a:lnSpc>
              <a:spcBef>
                <a:spcPts val="500"/>
              </a:spcBef>
              <a:spcAft>
                <a:spcPts val="0"/>
              </a:spcAft>
              <a:buSzPts val="500"/>
              <a:buNone/>
              <a:defRPr sz="700"/>
            </a:lvl5pPr>
            <a:lvl6pPr indent="-228600" lvl="5" marL="2743200" algn="l">
              <a:lnSpc>
                <a:spcPct val="100000"/>
              </a:lnSpc>
              <a:spcBef>
                <a:spcPts val="500"/>
              </a:spcBef>
              <a:spcAft>
                <a:spcPts val="0"/>
              </a:spcAft>
              <a:buSzPts val="500"/>
              <a:buNone/>
              <a:defRPr sz="700"/>
            </a:lvl6pPr>
            <a:lvl7pPr indent="-228600" lvl="6" marL="3200400" algn="l">
              <a:lnSpc>
                <a:spcPct val="100000"/>
              </a:lnSpc>
              <a:spcBef>
                <a:spcPts val="500"/>
              </a:spcBef>
              <a:spcAft>
                <a:spcPts val="0"/>
              </a:spcAft>
              <a:buSzPts val="500"/>
              <a:buNone/>
              <a:defRPr sz="700"/>
            </a:lvl7pPr>
            <a:lvl8pPr indent="-228600" lvl="7" marL="3657600" algn="l">
              <a:lnSpc>
                <a:spcPct val="100000"/>
              </a:lnSpc>
              <a:spcBef>
                <a:spcPts val="500"/>
              </a:spcBef>
              <a:spcAft>
                <a:spcPts val="0"/>
              </a:spcAft>
              <a:buSzPts val="500"/>
              <a:buNone/>
              <a:defRPr sz="700"/>
            </a:lvl8pPr>
            <a:lvl9pPr indent="-228600" lvl="8" marL="4114800" algn="l">
              <a:lnSpc>
                <a:spcPct val="100000"/>
              </a:lnSpc>
              <a:spcBef>
                <a:spcPts val="500"/>
              </a:spcBef>
              <a:spcAft>
                <a:spcPts val="500"/>
              </a:spcAft>
              <a:buSzPts val="500"/>
              <a:buNone/>
              <a:defRPr sz="700"/>
            </a:lvl9pPr>
          </a:lstStyle>
          <a:p/>
        </p:txBody>
      </p:sp>
      <p:sp>
        <p:nvSpPr>
          <p:cNvPr id="116" name="Google Shape;116;p22"/>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7" name="Google Shape;117;p22"/>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8" name="Google Shape;118;p22"/>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3"/>
          <p:cNvSpPr txBox="1"/>
          <p:nvPr>
            <p:ph type="title"/>
          </p:nvPr>
        </p:nvSpPr>
        <p:spPr>
          <a:xfrm>
            <a:off x="435894" y="526617"/>
            <a:ext cx="8272212" cy="76035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21" name="Google Shape;121;p23"/>
          <p:cNvSpPr txBox="1"/>
          <p:nvPr>
            <p:ph idx="1" type="body"/>
          </p:nvPr>
        </p:nvSpPr>
        <p:spPr>
          <a:xfrm rot="5400000">
            <a:off x="3202483" y="-1014587"/>
            <a:ext cx="2739035" cy="8272212"/>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79400" lvl="1" marL="914400" algn="l">
              <a:lnSpc>
                <a:spcPct val="100000"/>
              </a:lnSpc>
              <a:spcBef>
                <a:spcPts val="500"/>
              </a:spcBef>
              <a:spcAft>
                <a:spcPts val="0"/>
              </a:spcAft>
              <a:buSzPts val="800"/>
              <a:buChar char="◼"/>
              <a:defRPr/>
            </a:lvl2pPr>
            <a:lvl3pPr indent="-273050" lvl="2" marL="1371600" algn="l">
              <a:lnSpc>
                <a:spcPct val="100000"/>
              </a:lnSpc>
              <a:spcBef>
                <a:spcPts val="500"/>
              </a:spcBef>
              <a:spcAft>
                <a:spcPts val="0"/>
              </a:spcAft>
              <a:buSzPts val="700"/>
              <a:buChar char="◼"/>
              <a:defRPr/>
            </a:lvl3pPr>
            <a:lvl4pPr indent="-266700" lvl="3" marL="1828800" algn="l">
              <a:lnSpc>
                <a:spcPct val="100000"/>
              </a:lnSpc>
              <a:spcBef>
                <a:spcPts val="500"/>
              </a:spcBef>
              <a:spcAft>
                <a:spcPts val="0"/>
              </a:spcAft>
              <a:buSzPts val="600"/>
              <a:buChar char="◼"/>
              <a:defRPr/>
            </a:lvl4pPr>
            <a:lvl5pPr indent="-266700" lvl="4" marL="2286000" algn="l">
              <a:lnSpc>
                <a:spcPct val="100000"/>
              </a:lnSpc>
              <a:spcBef>
                <a:spcPts val="500"/>
              </a:spcBef>
              <a:spcAft>
                <a:spcPts val="0"/>
              </a:spcAft>
              <a:buSzPts val="6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22" name="Google Shape;122;p23"/>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23" name="Google Shape;123;p23"/>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24" name="Google Shape;124;p23"/>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5" name="Shape 125"/>
        <p:cNvGrpSpPr/>
        <p:nvPr/>
      </p:nvGrpSpPr>
      <p:grpSpPr>
        <a:xfrm>
          <a:off x="0" y="0"/>
          <a:ext cx="0" cy="0"/>
          <a:chOff x="0" y="0"/>
          <a:chExt cx="0" cy="0"/>
        </a:xfrm>
      </p:grpSpPr>
      <p:sp>
        <p:nvSpPr>
          <p:cNvPr id="126" name="Google Shape;126;p24"/>
          <p:cNvSpPr/>
          <p:nvPr/>
        </p:nvSpPr>
        <p:spPr>
          <a:xfrm>
            <a:off x="6043613" y="449794"/>
            <a:ext cx="2765487" cy="4362713"/>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7" name="Google Shape;127;p24"/>
          <p:cNvSpPr txBox="1"/>
          <p:nvPr>
            <p:ph type="title"/>
          </p:nvPr>
        </p:nvSpPr>
        <p:spPr>
          <a:xfrm rot="5400000">
            <a:off x="5521979" y="1278872"/>
            <a:ext cx="3605495" cy="2343150"/>
          </a:xfrm>
          <a:prstGeom prst="rect">
            <a:avLst/>
          </a:prstGeom>
          <a:noFill/>
          <a:ln>
            <a:noFill/>
          </a:ln>
        </p:spPr>
        <p:txBody>
          <a:bodyPr anchorCtr="0" anchor="ctr" bIns="25700" lIns="51425" spcFirstLastPara="1" rIns="51425" wrap="square" tIns="25700">
            <a:normAutofit/>
          </a:bodyPr>
          <a:lstStyle>
            <a:lvl1pPr lvl="0" algn="l">
              <a:lnSpc>
                <a:spcPct val="100000"/>
              </a:lnSpc>
              <a:spcBef>
                <a:spcPts val="0"/>
              </a:spcBef>
              <a:spcAft>
                <a:spcPts val="0"/>
              </a:spcAft>
              <a:buClr>
                <a:srgbClr val="FFFFFF"/>
              </a:buClr>
              <a:buSzPts val="1600"/>
              <a:buFont typeface="Franklin Gothic"/>
              <a:buNone/>
              <a:defRPr>
                <a:solidFill>
                  <a:srgbClr val="FFFFF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28" name="Google Shape;128;p24"/>
          <p:cNvSpPr txBox="1"/>
          <p:nvPr>
            <p:ph idx="1" type="body"/>
          </p:nvPr>
        </p:nvSpPr>
        <p:spPr>
          <a:xfrm rot="5400000">
            <a:off x="1464055" y="-235162"/>
            <a:ext cx="3605495" cy="537121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29" name="Google Shape;129;p24"/>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0" name="Google Shape;130;p24"/>
          <p:cNvSpPr/>
          <p:nvPr/>
        </p:nvSpPr>
        <p:spPr>
          <a:xfrm>
            <a:off x="6031610" y="340233"/>
            <a:ext cx="2777490" cy="73915"/>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1" name="Google Shape;131;p2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2" name="Google Shape;132;p24"/>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33" name="Google Shape;133;p24"/>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34" name="Google Shape;134;p24"/>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4" name="Shape 144"/>
        <p:cNvGrpSpPr/>
        <p:nvPr/>
      </p:nvGrpSpPr>
      <p:grpSpPr>
        <a:xfrm>
          <a:off x="0" y="0"/>
          <a:ext cx="0" cy="0"/>
          <a:chOff x="0" y="0"/>
          <a:chExt cx="0" cy="0"/>
        </a:xfrm>
      </p:grpSpPr>
      <p:sp>
        <p:nvSpPr>
          <p:cNvPr id="145" name="Google Shape;145;p26"/>
          <p:cNvSpPr txBox="1"/>
          <p:nvPr>
            <p:ph type="title"/>
          </p:nvPr>
        </p:nvSpPr>
        <p:spPr>
          <a:xfrm>
            <a:off x="435894" y="526617"/>
            <a:ext cx="8272212" cy="89154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FEFEFE"/>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46" name="Google Shape;146;p26"/>
          <p:cNvSpPr txBox="1"/>
          <p:nvPr>
            <p:ph idx="1" type="body"/>
          </p:nvPr>
        </p:nvSpPr>
        <p:spPr>
          <a:xfrm>
            <a:off x="435895" y="1755649"/>
            <a:ext cx="8272211" cy="272586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47" name="Google Shape;147;p26"/>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FEFEFE"/>
              </a:buClr>
              <a:buSzPts val="800"/>
              <a:buFont typeface="Libre Franklin"/>
              <a:buNone/>
              <a:defRPr/>
            </a:lvl1pPr>
            <a:lvl2pPr lvl="1" algn="l">
              <a:spcBef>
                <a:spcPts val="0"/>
              </a:spcBef>
              <a:spcAft>
                <a:spcPts val="0"/>
              </a:spcAft>
              <a:buClr>
                <a:schemeClr val="lt1"/>
              </a:buClr>
              <a:buSzPts val="800"/>
              <a:buFont typeface="Libre Franklin"/>
              <a:buNone/>
              <a:defRPr/>
            </a:lvl2pPr>
            <a:lvl3pPr lvl="2" algn="l">
              <a:spcBef>
                <a:spcPts val="0"/>
              </a:spcBef>
              <a:spcAft>
                <a:spcPts val="0"/>
              </a:spcAft>
              <a:buClr>
                <a:schemeClr val="lt1"/>
              </a:buClr>
              <a:buSzPts val="800"/>
              <a:buFont typeface="Libre Franklin"/>
              <a:buNone/>
              <a:defRPr/>
            </a:lvl3pPr>
            <a:lvl4pPr lvl="3" algn="l">
              <a:spcBef>
                <a:spcPts val="0"/>
              </a:spcBef>
              <a:spcAft>
                <a:spcPts val="0"/>
              </a:spcAft>
              <a:buClr>
                <a:schemeClr val="lt1"/>
              </a:buClr>
              <a:buSzPts val="800"/>
              <a:buFont typeface="Libre Franklin"/>
              <a:buNone/>
              <a:defRPr/>
            </a:lvl4pPr>
            <a:lvl5pPr lvl="4" algn="l">
              <a:spcBef>
                <a:spcPts val="0"/>
              </a:spcBef>
              <a:spcAft>
                <a:spcPts val="0"/>
              </a:spcAft>
              <a:buClr>
                <a:schemeClr val="lt1"/>
              </a:buClr>
              <a:buSzPts val="800"/>
              <a:buFont typeface="Libre Franklin"/>
              <a:buNone/>
              <a:defRPr/>
            </a:lvl5pPr>
            <a:lvl6pPr lvl="5" algn="l">
              <a:spcBef>
                <a:spcPts val="0"/>
              </a:spcBef>
              <a:spcAft>
                <a:spcPts val="0"/>
              </a:spcAft>
              <a:buClr>
                <a:schemeClr val="lt1"/>
              </a:buClr>
              <a:buSzPts val="800"/>
              <a:buFont typeface="Libre Franklin"/>
              <a:buNone/>
              <a:defRPr/>
            </a:lvl6pPr>
            <a:lvl7pPr lvl="6" algn="l">
              <a:spcBef>
                <a:spcPts val="0"/>
              </a:spcBef>
              <a:spcAft>
                <a:spcPts val="0"/>
              </a:spcAft>
              <a:buClr>
                <a:schemeClr val="lt1"/>
              </a:buClr>
              <a:buSzPts val="800"/>
              <a:buFont typeface="Libre Franklin"/>
              <a:buNone/>
              <a:defRPr/>
            </a:lvl7pPr>
            <a:lvl8pPr lvl="7" algn="l">
              <a:spcBef>
                <a:spcPts val="0"/>
              </a:spcBef>
              <a:spcAft>
                <a:spcPts val="0"/>
              </a:spcAft>
              <a:buClr>
                <a:schemeClr val="lt1"/>
              </a:buClr>
              <a:buSzPts val="800"/>
              <a:buFont typeface="Libre Franklin"/>
              <a:buNone/>
              <a:defRPr/>
            </a:lvl8pPr>
            <a:lvl9pPr lvl="8" algn="l">
              <a:spcBef>
                <a:spcPts val="0"/>
              </a:spcBef>
              <a:spcAft>
                <a:spcPts val="0"/>
              </a:spcAft>
              <a:buClr>
                <a:schemeClr val="lt1"/>
              </a:buClr>
              <a:buSzPts val="800"/>
              <a:buFont typeface="Libre Franklin"/>
              <a:buNone/>
              <a:defRPr/>
            </a:lvl9pPr>
          </a:lstStyle>
          <a:p/>
        </p:txBody>
      </p:sp>
      <p:sp>
        <p:nvSpPr>
          <p:cNvPr id="148" name="Google Shape;148;p26"/>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FEFEFE"/>
              </a:buClr>
              <a:buSzPts val="800"/>
              <a:buFont typeface="Libre Franklin"/>
              <a:buNone/>
              <a:defRPr/>
            </a:lvl1pPr>
            <a:lvl2pPr lvl="1" algn="l">
              <a:spcBef>
                <a:spcPts val="0"/>
              </a:spcBef>
              <a:spcAft>
                <a:spcPts val="0"/>
              </a:spcAft>
              <a:buClr>
                <a:schemeClr val="lt1"/>
              </a:buClr>
              <a:buSzPts val="800"/>
              <a:buFont typeface="Libre Franklin"/>
              <a:buNone/>
              <a:defRPr/>
            </a:lvl2pPr>
            <a:lvl3pPr lvl="2" algn="l">
              <a:spcBef>
                <a:spcPts val="0"/>
              </a:spcBef>
              <a:spcAft>
                <a:spcPts val="0"/>
              </a:spcAft>
              <a:buClr>
                <a:schemeClr val="lt1"/>
              </a:buClr>
              <a:buSzPts val="800"/>
              <a:buFont typeface="Libre Franklin"/>
              <a:buNone/>
              <a:defRPr/>
            </a:lvl3pPr>
            <a:lvl4pPr lvl="3" algn="l">
              <a:spcBef>
                <a:spcPts val="0"/>
              </a:spcBef>
              <a:spcAft>
                <a:spcPts val="0"/>
              </a:spcAft>
              <a:buClr>
                <a:schemeClr val="lt1"/>
              </a:buClr>
              <a:buSzPts val="800"/>
              <a:buFont typeface="Libre Franklin"/>
              <a:buNone/>
              <a:defRPr/>
            </a:lvl4pPr>
            <a:lvl5pPr lvl="4" algn="l">
              <a:spcBef>
                <a:spcPts val="0"/>
              </a:spcBef>
              <a:spcAft>
                <a:spcPts val="0"/>
              </a:spcAft>
              <a:buClr>
                <a:schemeClr val="lt1"/>
              </a:buClr>
              <a:buSzPts val="800"/>
              <a:buFont typeface="Libre Franklin"/>
              <a:buNone/>
              <a:defRPr/>
            </a:lvl5pPr>
            <a:lvl6pPr lvl="5" algn="l">
              <a:spcBef>
                <a:spcPts val="0"/>
              </a:spcBef>
              <a:spcAft>
                <a:spcPts val="0"/>
              </a:spcAft>
              <a:buClr>
                <a:schemeClr val="lt1"/>
              </a:buClr>
              <a:buSzPts val="800"/>
              <a:buFont typeface="Libre Franklin"/>
              <a:buNone/>
              <a:defRPr/>
            </a:lvl6pPr>
            <a:lvl7pPr lvl="6" algn="l">
              <a:spcBef>
                <a:spcPts val="0"/>
              </a:spcBef>
              <a:spcAft>
                <a:spcPts val="0"/>
              </a:spcAft>
              <a:buClr>
                <a:schemeClr val="lt1"/>
              </a:buClr>
              <a:buSzPts val="800"/>
              <a:buFont typeface="Libre Franklin"/>
              <a:buNone/>
              <a:defRPr/>
            </a:lvl7pPr>
            <a:lvl8pPr lvl="7" algn="l">
              <a:spcBef>
                <a:spcPts val="0"/>
              </a:spcBef>
              <a:spcAft>
                <a:spcPts val="0"/>
              </a:spcAft>
              <a:buClr>
                <a:schemeClr val="lt1"/>
              </a:buClr>
              <a:buSzPts val="800"/>
              <a:buFont typeface="Libre Franklin"/>
              <a:buNone/>
              <a:defRPr/>
            </a:lvl8pPr>
            <a:lvl9pPr lvl="8" algn="l">
              <a:spcBef>
                <a:spcPts val="0"/>
              </a:spcBef>
              <a:spcAft>
                <a:spcPts val="0"/>
              </a:spcAft>
              <a:buClr>
                <a:schemeClr val="lt1"/>
              </a:buClr>
              <a:buSzPts val="800"/>
              <a:buFont typeface="Libre Franklin"/>
              <a:buNone/>
              <a:defRPr/>
            </a:lvl9pPr>
          </a:lstStyle>
          <a:p/>
        </p:txBody>
      </p:sp>
      <p:sp>
        <p:nvSpPr>
          <p:cNvPr id="149" name="Google Shape;149;p26"/>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1pPr>
            <a:lvl2pPr indent="0" lvl="1"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2pPr>
            <a:lvl3pPr indent="0" lvl="2"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3pPr>
            <a:lvl4pPr indent="0" lvl="3"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4pPr>
            <a:lvl5pPr indent="0" lvl="4"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5pPr>
            <a:lvl6pPr indent="0" lvl="5"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6pPr>
            <a:lvl7pPr indent="0" lvl="6"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7pPr>
            <a:lvl8pPr indent="0" lvl="7"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8pPr>
            <a:lvl9pPr indent="0" lvl="8"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892166"/>
          </a:xfrm>
          <a:prstGeom prst="rect">
            <a:avLst/>
          </a:prstGeom>
          <a:noFill/>
          <a:ln>
            <a:noFill/>
          </a:ln>
        </p:spPr>
        <p:txBody>
          <a:bodyPr anchorCtr="0" anchor="b" bIns="25700" lIns="51425" spcFirstLastPara="1" rIns="51425" wrap="square" tIns="25700">
            <a:normAutofit/>
          </a:bodyPr>
          <a:lstStyle>
            <a:lvl1pPr lvl="0" marR="0" rtl="0" algn="l">
              <a:lnSpc>
                <a:spcPct val="100000"/>
              </a:lnSpc>
              <a:spcBef>
                <a:spcPts val="0"/>
              </a:spcBef>
              <a:spcAft>
                <a:spcPts val="0"/>
              </a:spcAft>
              <a:buClr>
                <a:srgbClr val="3F3F3F"/>
              </a:buClr>
              <a:buSzPts val="1600"/>
              <a:buFont typeface="Franklin Gothic"/>
              <a:buNone/>
              <a:defRPr b="0" i="0" sz="16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35894" y="1752002"/>
            <a:ext cx="8272212" cy="2739035"/>
          </a:xfrm>
          <a:prstGeom prst="rect">
            <a:avLst/>
          </a:prstGeom>
          <a:noFill/>
          <a:ln>
            <a:noFill/>
          </a:ln>
        </p:spPr>
        <p:txBody>
          <a:bodyPr anchorCtr="0" anchor="ctr" bIns="25700" lIns="51425" spcFirstLastPara="1" rIns="51425" wrap="square" tIns="25700">
            <a:normAutofit/>
          </a:bodyPr>
          <a:lstStyle>
            <a:lvl1pPr indent="-285750" lvl="0" marL="457200" marR="0" rtl="0" algn="l">
              <a:lnSpc>
                <a:spcPct val="110000"/>
              </a:lnSpc>
              <a:spcBef>
                <a:spcPts val="2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1pPr>
            <a:lvl2pPr indent="-279400" lvl="1" marL="914400" marR="0" rtl="0" algn="l">
              <a:lnSpc>
                <a:spcPct val="100000"/>
              </a:lnSpc>
              <a:spcBef>
                <a:spcPts val="4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2pPr>
            <a:lvl3pPr indent="-273050" lvl="2" marL="1371600" marR="0" rtl="0" algn="l">
              <a:lnSpc>
                <a:spcPct val="100000"/>
              </a:lnSpc>
              <a:spcBef>
                <a:spcPts val="400"/>
              </a:spcBef>
              <a:spcAft>
                <a:spcPts val="0"/>
              </a:spcAft>
              <a:buClr>
                <a:schemeClr val="accent1"/>
              </a:buClr>
              <a:buSzPts val="700"/>
              <a:buFont typeface="Noto Sans Symbols"/>
              <a:buChar char="◼"/>
              <a:defRPr b="0" i="0" sz="800" u="none" cap="none" strike="noStrike">
                <a:solidFill>
                  <a:srgbClr val="3F3F3F"/>
                </a:solidFill>
                <a:latin typeface="Libre Franklin"/>
                <a:ea typeface="Libre Franklin"/>
                <a:cs typeface="Libre Franklin"/>
                <a:sym typeface="Libre Franklin"/>
              </a:defRPr>
            </a:lvl3pPr>
            <a:lvl4pPr indent="-266700" lvl="3" marL="18288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3F3F3F"/>
                </a:solidFill>
                <a:latin typeface="Libre Franklin"/>
                <a:ea typeface="Libre Franklin"/>
                <a:cs typeface="Libre Franklin"/>
                <a:sym typeface="Libre Franklin"/>
              </a:defRPr>
            </a:lvl4pPr>
            <a:lvl5pPr indent="-266700" lvl="4" marL="22860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3F3F3F"/>
                </a:solidFill>
                <a:latin typeface="Libre Franklin"/>
                <a:ea typeface="Libre Franklin"/>
                <a:cs typeface="Libre Franklin"/>
                <a:sym typeface="Libre Franklin"/>
              </a:defRPr>
            </a:lvl5pPr>
            <a:lvl6pPr indent="-266700" lvl="5" marL="27432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6pPr>
            <a:lvl7pPr indent="-266700" lvl="6" marL="32004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7pPr>
            <a:lvl8pPr indent="-266700" lvl="7" marL="36576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8pPr>
            <a:lvl9pPr indent="-266700" lvl="8" marL="4114800" marR="0" rtl="0" algn="l">
              <a:lnSpc>
                <a:spcPct val="100000"/>
              </a:lnSpc>
              <a:spcBef>
                <a:spcPts val="400"/>
              </a:spcBef>
              <a:spcAft>
                <a:spcPts val="40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marR="0" rtl="0" algn="r">
              <a:spcBef>
                <a:spcPts val="0"/>
              </a:spcBef>
              <a:spcAft>
                <a:spcPts val="0"/>
              </a:spcAft>
              <a:buClr>
                <a:srgbClr val="3F3F3F"/>
              </a:buClr>
              <a:buSzPts val="800"/>
              <a:buFont typeface="Libre Franklin"/>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3F3F3F"/>
              </a:buClr>
              <a:buSzPts val="800"/>
              <a:buFont typeface="Libre Franklin"/>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435894" y="528843"/>
            <a:ext cx="8272212" cy="892166"/>
          </a:xfrm>
          <a:prstGeom prst="rect">
            <a:avLst/>
          </a:prstGeom>
          <a:noFill/>
          <a:ln>
            <a:noFill/>
          </a:ln>
        </p:spPr>
        <p:txBody>
          <a:bodyPr anchorCtr="0" anchor="b" bIns="25700" lIns="51425" spcFirstLastPara="1" rIns="51425" wrap="square" tIns="25700">
            <a:normAutofit/>
          </a:bodyPr>
          <a:lstStyle>
            <a:lvl1pPr lvl="0" marR="0" rtl="0" algn="l">
              <a:lnSpc>
                <a:spcPct val="100000"/>
              </a:lnSpc>
              <a:spcBef>
                <a:spcPts val="0"/>
              </a:spcBef>
              <a:spcAft>
                <a:spcPts val="0"/>
              </a:spcAft>
              <a:buClr>
                <a:srgbClr val="FEFEFE"/>
              </a:buClr>
              <a:buSzPts val="1600"/>
              <a:buFont typeface="Franklin Gothic"/>
              <a:buNone/>
              <a:defRPr b="0" i="0" sz="1600" u="none" cap="none" strike="noStrike">
                <a:solidFill>
                  <a:srgbClr val="FEFEFE"/>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9pPr>
          </a:lstStyle>
          <a:p/>
        </p:txBody>
      </p:sp>
      <p:sp>
        <p:nvSpPr>
          <p:cNvPr id="137" name="Google Shape;137;p25"/>
          <p:cNvSpPr txBox="1"/>
          <p:nvPr>
            <p:ph idx="1" type="body"/>
          </p:nvPr>
        </p:nvSpPr>
        <p:spPr>
          <a:xfrm>
            <a:off x="435894" y="1752002"/>
            <a:ext cx="8272212" cy="2739035"/>
          </a:xfrm>
          <a:prstGeom prst="rect">
            <a:avLst/>
          </a:prstGeom>
          <a:noFill/>
          <a:ln>
            <a:noFill/>
          </a:ln>
        </p:spPr>
        <p:txBody>
          <a:bodyPr anchorCtr="0" anchor="ctr" bIns="25700" lIns="51425" spcFirstLastPara="1" rIns="51425" wrap="square" tIns="25700">
            <a:normAutofit/>
          </a:bodyPr>
          <a:lstStyle>
            <a:lvl1pPr indent="-285750" lvl="0" marL="457200" marR="0" rtl="0" algn="l">
              <a:lnSpc>
                <a:spcPct val="110000"/>
              </a:lnSpc>
              <a:spcBef>
                <a:spcPts val="200"/>
              </a:spcBef>
              <a:spcAft>
                <a:spcPts val="0"/>
              </a:spcAft>
              <a:buClr>
                <a:schemeClr val="accent1"/>
              </a:buClr>
              <a:buSzPts val="900"/>
              <a:buFont typeface="Noto Sans Symbols"/>
              <a:buChar char="◼"/>
              <a:defRPr b="0" i="0" sz="1000" u="none" cap="none" strike="noStrike">
                <a:solidFill>
                  <a:srgbClr val="FEFEFE"/>
                </a:solidFill>
                <a:latin typeface="Libre Franklin"/>
                <a:ea typeface="Libre Franklin"/>
                <a:cs typeface="Libre Franklin"/>
                <a:sym typeface="Libre Franklin"/>
              </a:defRPr>
            </a:lvl1pPr>
            <a:lvl2pPr indent="-279400" lvl="1" marL="914400" marR="0" rtl="0" algn="l">
              <a:lnSpc>
                <a:spcPct val="100000"/>
              </a:lnSpc>
              <a:spcBef>
                <a:spcPts val="400"/>
              </a:spcBef>
              <a:spcAft>
                <a:spcPts val="0"/>
              </a:spcAft>
              <a:buClr>
                <a:schemeClr val="accent1"/>
              </a:buClr>
              <a:buSzPts val="800"/>
              <a:buFont typeface="Noto Sans Symbols"/>
              <a:buChar char="◼"/>
              <a:defRPr b="0" i="0" sz="800" u="none" cap="none" strike="noStrike">
                <a:solidFill>
                  <a:srgbClr val="FEFEFE"/>
                </a:solidFill>
                <a:latin typeface="Libre Franklin"/>
                <a:ea typeface="Libre Franklin"/>
                <a:cs typeface="Libre Franklin"/>
                <a:sym typeface="Libre Franklin"/>
              </a:defRPr>
            </a:lvl2pPr>
            <a:lvl3pPr indent="-273050" lvl="2" marL="1371600" marR="0" rtl="0" algn="l">
              <a:lnSpc>
                <a:spcPct val="100000"/>
              </a:lnSpc>
              <a:spcBef>
                <a:spcPts val="400"/>
              </a:spcBef>
              <a:spcAft>
                <a:spcPts val="0"/>
              </a:spcAft>
              <a:buClr>
                <a:schemeClr val="accent1"/>
              </a:buClr>
              <a:buSzPts val="700"/>
              <a:buFont typeface="Noto Sans Symbols"/>
              <a:buChar char="◼"/>
              <a:defRPr b="0" i="0" sz="800" u="none" cap="none" strike="noStrike">
                <a:solidFill>
                  <a:srgbClr val="FEFEFE"/>
                </a:solidFill>
                <a:latin typeface="Libre Franklin"/>
                <a:ea typeface="Libre Franklin"/>
                <a:cs typeface="Libre Franklin"/>
                <a:sym typeface="Libre Franklin"/>
              </a:defRPr>
            </a:lvl3pPr>
            <a:lvl4pPr indent="-266700" lvl="3" marL="18288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FEFEFE"/>
                </a:solidFill>
                <a:latin typeface="Libre Franklin"/>
                <a:ea typeface="Libre Franklin"/>
                <a:cs typeface="Libre Franklin"/>
                <a:sym typeface="Libre Franklin"/>
              </a:defRPr>
            </a:lvl4pPr>
            <a:lvl5pPr indent="-266700" lvl="4" marL="22860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FEFEFE"/>
                </a:solidFill>
                <a:latin typeface="Libre Franklin"/>
                <a:ea typeface="Libre Franklin"/>
                <a:cs typeface="Libre Franklin"/>
                <a:sym typeface="Libre Franklin"/>
              </a:defRPr>
            </a:lvl5pPr>
            <a:lvl6pPr indent="-266700" lvl="5" marL="27432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6pPr>
            <a:lvl7pPr indent="-266700" lvl="6" marL="32004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7pPr>
            <a:lvl8pPr indent="-266700" lvl="7" marL="36576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8pPr>
            <a:lvl9pPr indent="-266700" lvl="8" marL="4114800" marR="0" rtl="0" algn="l">
              <a:lnSpc>
                <a:spcPct val="100000"/>
              </a:lnSpc>
              <a:spcBef>
                <a:spcPts val="400"/>
              </a:spcBef>
              <a:spcAft>
                <a:spcPts val="40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9pPr>
          </a:lstStyle>
          <a:p/>
        </p:txBody>
      </p:sp>
      <p:sp>
        <p:nvSpPr>
          <p:cNvPr id="138" name="Google Shape;138;p25"/>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marR="0" rtl="0" algn="r">
              <a:spcBef>
                <a:spcPts val="0"/>
              </a:spcBef>
              <a:spcAft>
                <a:spcPts val="0"/>
              </a:spcAft>
              <a:buClr>
                <a:srgbClr val="FEFEFE"/>
              </a:buClr>
              <a:buSzPts val="800"/>
              <a:buFont typeface="Libre Franklin"/>
              <a:buNone/>
              <a:defRPr b="0" i="0" sz="7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9pPr>
          </a:lstStyle>
          <a:p/>
        </p:txBody>
      </p:sp>
      <p:sp>
        <p:nvSpPr>
          <p:cNvPr id="139" name="Google Shape;139;p25"/>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FEFEFE"/>
              </a:buClr>
              <a:buSzPts val="800"/>
              <a:buFont typeface="Libre Franklin"/>
              <a:buNone/>
              <a:defRPr b="0" i="0" sz="7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9pPr>
          </a:lstStyle>
          <a:p/>
        </p:txBody>
      </p:sp>
      <p:sp>
        <p:nvSpPr>
          <p:cNvPr id="140" name="Google Shape;140;p25"/>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1pPr>
            <a:lvl2pPr indent="0" lvl="1"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2pPr>
            <a:lvl3pPr indent="0" lvl="2"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3pPr>
            <a:lvl4pPr indent="0" lvl="3"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4pPr>
            <a:lvl5pPr indent="0" lvl="4"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5pPr>
            <a:lvl6pPr indent="0" lvl="5"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6pPr>
            <a:lvl7pPr indent="0" lvl="6"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7pPr>
            <a:lvl8pPr indent="0" lvl="7"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8pPr>
            <a:lvl9pPr indent="0" lvl="8"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5"/>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5"/>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25"/>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public.tableau.com/app/profile/raciel3899/viz/FINALPROJECT8/F1PROJECT?publish=y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55" name="Google Shape;155;p27"/>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2000"/>
              <a:buFont typeface="Franklin Gothic"/>
              <a:buNone/>
            </a:pPr>
            <a:r>
              <a:rPr lang="en"/>
              <a:t>FORMULA 1 HISTORY THROUGH DATA</a:t>
            </a:r>
            <a:endParaRPr/>
          </a:p>
        </p:txBody>
      </p:sp>
      <p:sp>
        <p:nvSpPr>
          <p:cNvPr id="156" name="Google Shape;156;p27"/>
          <p:cNvSpPr txBox="1"/>
          <p:nvPr>
            <p:ph idx="1" type="subTitle"/>
          </p:nvPr>
        </p:nvSpPr>
        <p:spPr>
          <a:xfrm>
            <a:off x="435896" y="1871585"/>
            <a:ext cx="8245160" cy="351175"/>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800"/>
              <a:buNone/>
            </a:pPr>
            <a:r>
              <a:rPr lang="en"/>
              <a:t>FEBRUARY 2022</a:t>
            </a:r>
            <a:endParaRPr/>
          </a:p>
        </p:txBody>
      </p:sp>
      <p:sp>
        <p:nvSpPr>
          <p:cNvPr id="157" name="Google Shape;157;p27"/>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27"/>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bstract image" id="160" name="Google Shape;160;p27"/>
          <p:cNvPicPr preferRelativeResize="0"/>
          <p:nvPr/>
        </p:nvPicPr>
        <p:blipFill rotWithShape="1">
          <a:blip r:embed="rId3">
            <a:alphaModFix/>
          </a:blip>
          <a:srcRect b="0" l="0" r="0" t="0"/>
          <a:stretch/>
        </p:blipFill>
        <p:spPr>
          <a:xfrm>
            <a:off x="336550" y="2311400"/>
            <a:ext cx="8445500" cy="24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36"/>
          <p:cNvSpPr/>
          <p:nvPr/>
        </p:nvSpPr>
        <p:spPr>
          <a:xfrm>
            <a:off x="0" y="0"/>
            <a:ext cx="9144000" cy="5143500"/>
          </a:xfrm>
          <a:prstGeom prst="rect">
            <a:avLst/>
          </a:prstGeom>
          <a:solidFill>
            <a:srgbClr val="FEFEFE"/>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36"/>
          <p:cNvSpPr txBox="1"/>
          <p:nvPr>
            <p:ph type="title"/>
          </p:nvPr>
        </p:nvSpPr>
        <p:spPr>
          <a:xfrm>
            <a:off x="457430" y="526617"/>
            <a:ext cx="2676496" cy="952285"/>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SOURCE</a:t>
            </a:r>
            <a:endParaRPr/>
          </a:p>
        </p:txBody>
      </p:sp>
      <p:sp>
        <p:nvSpPr>
          <p:cNvPr id="273" name="Google Shape;273;p36"/>
          <p:cNvSpPr/>
          <p:nvPr/>
        </p:nvSpPr>
        <p:spPr>
          <a:xfrm>
            <a:off x="478966" y="342901"/>
            <a:ext cx="2633425" cy="68579"/>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36"/>
          <p:cNvSpPr txBox="1"/>
          <p:nvPr>
            <p:ph idx="1" type="body"/>
          </p:nvPr>
        </p:nvSpPr>
        <p:spPr>
          <a:xfrm>
            <a:off x="457430" y="1755649"/>
            <a:ext cx="2676496" cy="2725865"/>
          </a:xfrm>
          <a:prstGeom prst="rect">
            <a:avLst/>
          </a:prstGeom>
          <a:noFill/>
          <a:ln>
            <a:noFill/>
          </a:ln>
        </p:spPr>
        <p:txBody>
          <a:bodyPr anchorCtr="0" anchor="ctr" bIns="34275" lIns="68575" spcFirstLastPara="1" rIns="68575" wrap="square" tIns="34275">
            <a:normAutofit/>
          </a:bodyPr>
          <a:lstStyle/>
          <a:p>
            <a:pPr indent="-57150" lvl="0" marL="0" rtl="0" algn="l">
              <a:lnSpc>
                <a:spcPct val="110000"/>
              </a:lnSpc>
              <a:spcBef>
                <a:spcPts val="0"/>
              </a:spcBef>
              <a:spcAft>
                <a:spcPts val="0"/>
              </a:spcAft>
              <a:buSzPts val="900"/>
              <a:buChar char="◼"/>
            </a:pPr>
            <a:r>
              <a:rPr lang="en">
                <a:latin typeface="Quattrocento Sans"/>
                <a:ea typeface="Quattrocento Sans"/>
                <a:cs typeface="Quattrocento Sans"/>
                <a:sym typeface="Quattrocento Sans"/>
              </a:rPr>
              <a:t>A research was made for information that can be usable for these purposes, the characteristics of the data that could be used for the purposes of our project are the following:</a:t>
            </a:r>
            <a:endParaRPr>
              <a:latin typeface="Calibri"/>
              <a:ea typeface="Calibri"/>
              <a:cs typeface="Calibri"/>
              <a:sym typeface="Calibri"/>
            </a:endParaRPr>
          </a:p>
          <a:p>
            <a:pPr indent="-254000" lvl="0" marL="254000" rtl="0" algn="l">
              <a:lnSpc>
                <a:spcPct val="110000"/>
              </a:lnSpc>
              <a:spcBef>
                <a:spcPts val="900"/>
              </a:spcBef>
              <a:spcAft>
                <a:spcPts val="0"/>
              </a:spcAft>
              <a:buSzPts val="600"/>
              <a:buChar char="∙"/>
            </a:pPr>
            <a:r>
              <a:rPr b="1" lang="en">
                <a:latin typeface="Quattrocento Sans"/>
                <a:ea typeface="Quattrocento Sans"/>
                <a:cs typeface="Quattrocento Sans"/>
                <a:sym typeface="Quattrocento Sans"/>
              </a:rPr>
              <a:t>Should be accurate.</a:t>
            </a:r>
            <a:endParaRPr b="1">
              <a:latin typeface="Calibri"/>
              <a:ea typeface="Calibri"/>
              <a:cs typeface="Calibri"/>
              <a:sym typeface="Calibri"/>
            </a:endParaRPr>
          </a:p>
          <a:p>
            <a:pPr indent="-254000" lvl="0" marL="254000" rtl="0" algn="l">
              <a:lnSpc>
                <a:spcPct val="110000"/>
              </a:lnSpc>
              <a:spcBef>
                <a:spcPts val="800"/>
              </a:spcBef>
              <a:spcAft>
                <a:spcPts val="0"/>
              </a:spcAft>
              <a:buSzPts val="600"/>
              <a:buChar char="∙"/>
            </a:pPr>
            <a:r>
              <a:rPr b="1" lang="en">
                <a:latin typeface="Quattrocento Sans"/>
                <a:ea typeface="Quattrocento Sans"/>
                <a:cs typeface="Quattrocento Sans"/>
                <a:sym typeface="Quattrocento Sans"/>
              </a:rPr>
              <a:t>Should be verifiable.</a:t>
            </a:r>
            <a:endParaRPr b="1">
              <a:latin typeface="Calibri"/>
              <a:ea typeface="Calibri"/>
              <a:cs typeface="Calibri"/>
              <a:sym typeface="Calibri"/>
            </a:endParaRPr>
          </a:p>
          <a:p>
            <a:pPr indent="-254000" lvl="0" marL="254000" rtl="0" algn="l">
              <a:lnSpc>
                <a:spcPct val="110000"/>
              </a:lnSpc>
              <a:spcBef>
                <a:spcPts val="800"/>
              </a:spcBef>
              <a:spcAft>
                <a:spcPts val="0"/>
              </a:spcAft>
              <a:buSzPts val="600"/>
              <a:buChar char="∙"/>
            </a:pPr>
            <a:r>
              <a:rPr b="1" lang="en">
                <a:latin typeface="Quattrocento Sans"/>
                <a:ea typeface="Quattrocento Sans"/>
                <a:cs typeface="Quattrocento Sans"/>
                <a:sym typeface="Quattrocento Sans"/>
              </a:rPr>
              <a:t>Should be diverse enough to perform our analysis.</a:t>
            </a:r>
            <a:endParaRPr b="1">
              <a:latin typeface="Calibri"/>
              <a:ea typeface="Calibri"/>
              <a:cs typeface="Calibri"/>
              <a:sym typeface="Calibri"/>
            </a:endParaRPr>
          </a:p>
          <a:p>
            <a:pPr indent="-152400" lvl="0" marL="228600" rtl="0" algn="l">
              <a:lnSpc>
                <a:spcPct val="110000"/>
              </a:lnSpc>
              <a:spcBef>
                <a:spcPts val="900"/>
              </a:spcBef>
              <a:spcAft>
                <a:spcPts val="0"/>
              </a:spcAft>
              <a:buSzPts val="900"/>
              <a:buNone/>
            </a:pPr>
            <a:r>
              <a:t/>
            </a:r>
            <a:endParaRPr/>
          </a:p>
        </p:txBody>
      </p:sp>
      <p:pic>
        <p:nvPicPr>
          <p:cNvPr id="275" name="Google Shape;275;p36"/>
          <p:cNvPicPr preferRelativeResize="0"/>
          <p:nvPr/>
        </p:nvPicPr>
        <p:blipFill rotWithShape="1">
          <a:blip r:embed="rId3">
            <a:alphaModFix/>
          </a:blip>
          <a:srcRect b="0" l="0" r="0" t="0"/>
          <a:stretch/>
        </p:blipFill>
        <p:spPr>
          <a:xfrm>
            <a:off x="3490722" y="544961"/>
            <a:ext cx="5051454" cy="39182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81" name="Google Shape;281;p37"/>
          <p:cNvSpPr txBox="1"/>
          <p:nvPr>
            <p:ph type="title"/>
          </p:nvPr>
        </p:nvSpPr>
        <p:spPr>
          <a:xfrm>
            <a:off x="435895" y="526617"/>
            <a:ext cx="4731752" cy="7603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2"/>
              </a:buClr>
              <a:buSzPts val="1600"/>
              <a:buNone/>
            </a:pPr>
            <a:r>
              <a:rPr lang="en">
                <a:solidFill>
                  <a:schemeClr val="dk2"/>
                </a:solidFill>
              </a:rPr>
              <a:t>DATABASE EXPLORATION</a:t>
            </a:r>
            <a:endParaRPr/>
          </a:p>
        </p:txBody>
      </p:sp>
      <p:sp>
        <p:nvSpPr>
          <p:cNvPr id="282" name="Google Shape;282;p37"/>
          <p:cNvSpPr/>
          <p:nvPr/>
        </p:nvSpPr>
        <p:spPr>
          <a:xfrm>
            <a:off x="334901" y="342900"/>
            <a:ext cx="500634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3" name="Google Shape;283;p37"/>
          <p:cNvSpPr txBox="1"/>
          <p:nvPr>
            <p:ph idx="1" type="body"/>
          </p:nvPr>
        </p:nvSpPr>
        <p:spPr>
          <a:xfrm>
            <a:off x="435896" y="1422400"/>
            <a:ext cx="4226286" cy="2971700"/>
          </a:xfrm>
          <a:prstGeom prst="rect">
            <a:avLst/>
          </a:prstGeom>
          <a:noFill/>
          <a:ln>
            <a:noFill/>
          </a:ln>
        </p:spPr>
        <p:txBody>
          <a:bodyPr anchorCtr="0" anchor="ctr" bIns="34275" lIns="68575" spcFirstLastPara="1" rIns="68575" wrap="square" tIns="34275">
            <a:normAutofit/>
          </a:bodyPr>
          <a:lstStyle/>
          <a:p>
            <a:pPr indent="-57150" lvl="0" marL="0" rtl="0" algn="l">
              <a:lnSpc>
                <a:spcPct val="110000"/>
              </a:lnSpc>
              <a:spcBef>
                <a:spcPts val="0"/>
              </a:spcBef>
              <a:spcAft>
                <a:spcPts val="0"/>
              </a:spcAft>
              <a:buSzPts val="900"/>
              <a:buChar char="◼"/>
            </a:pPr>
            <a:r>
              <a:rPr lang="en">
                <a:solidFill>
                  <a:schemeClr val="dk2"/>
                </a:solidFill>
                <a:latin typeface="Quattrocento Sans"/>
                <a:ea typeface="Quattrocento Sans"/>
                <a:cs typeface="Quattrocento Sans"/>
                <a:sym typeface="Quattrocento Sans"/>
              </a:rPr>
              <a:t>Identify relevant databases.</a:t>
            </a:r>
            <a:endParaRPr/>
          </a:p>
          <a:p>
            <a:pPr indent="-57150" lvl="0" marL="0" rtl="0" algn="l">
              <a:lnSpc>
                <a:spcPct val="110000"/>
              </a:lnSpc>
              <a:spcBef>
                <a:spcPts val="900"/>
              </a:spcBef>
              <a:spcAft>
                <a:spcPts val="0"/>
              </a:spcAft>
              <a:buSzPts val="900"/>
              <a:buChar char="◼"/>
            </a:pPr>
            <a:r>
              <a:rPr lang="en">
                <a:solidFill>
                  <a:schemeClr val="dk2"/>
                </a:solidFill>
                <a:latin typeface="Quattrocento Sans"/>
                <a:ea typeface="Quattrocento Sans"/>
                <a:cs typeface="Quattrocento Sans"/>
                <a:sym typeface="Quattrocento Sans"/>
              </a:rPr>
              <a:t>Limit data from season 2018 to 2021 for comparation and processing purposes.</a:t>
            </a:r>
            <a:endParaRPr/>
          </a:p>
          <a:p>
            <a:pPr indent="-57150" lvl="0" marL="0" rtl="0" algn="l">
              <a:lnSpc>
                <a:spcPct val="110000"/>
              </a:lnSpc>
              <a:spcBef>
                <a:spcPts val="900"/>
              </a:spcBef>
              <a:spcAft>
                <a:spcPts val="0"/>
              </a:spcAft>
              <a:buSzPts val="900"/>
              <a:buChar char="◼"/>
            </a:pPr>
            <a:r>
              <a:rPr lang="en">
                <a:solidFill>
                  <a:schemeClr val="dk2"/>
                </a:solidFill>
              </a:rPr>
              <a:t>Perform preliminary data analysis with 1619 observations.</a:t>
            </a:r>
            <a:endParaRPr/>
          </a:p>
        </p:txBody>
      </p:sp>
      <p:pic>
        <p:nvPicPr>
          <p:cNvPr descr="Imagen 1" id="284" name="Google Shape;284;p37"/>
          <p:cNvPicPr preferRelativeResize="0"/>
          <p:nvPr/>
        </p:nvPicPr>
        <p:blipFill rotWithShape="1">
          <a:blip r:embed="rId3">
            <a:alphaModFix/>
          </a:blip>
          <a:srcRect b="0" l="11065" r="29349" t="7373"/>
          <a:stretch/>
        </p:blipFill>
        <p:spPr>
          <a:xfrm>
            <a:off x="4726375" y="634333"/>
            <a:ext cx="2176716" cy="2473565"/>
          </a:xfrm>
          <a:prstGeom prst="rect">
            <a:avLst/>
          </a:prstGeom>
          <a:noFill/>
          <a:ln>
            <a:noFill/>
          </a:ln>
        </p:spPr>
      </p:pic>
      <p:pic>
        <p:nvPicPr>
          <p:cNvPr descr="Imagen 2" id="285" name="Google Shape;285;p37"/>
          <p:cNvPicPr preferRelativeResize="0"/>
          <p:nvPr/>
        </p:nvPicPr>
        <p:blipFill rotWithShape="1">
          <a:blip r:embed="rId4">
            <a:alphaModFix/>
          </a:blip>
          <a:srcRect b="0" l="12645" r="30438" t="7165"/>
          <a:stretch/>
        </p:blipFill>
        <p:spPr>
          <a:xfrm>
            <a:off x="5814733" y="2426864"/>
            <a:ext cx="2395061" cy="2586038"/>
          </a:xfrm>
          <a:prstGeom prst="rect">
            <a:avLst/>
          </a:prstGeom>
          <a:noFill/>
          <a:ln>
            <a:noFill/>
          </a:ln>
        </p:spPr>
      </p:pic>
      <p:sp>
        <p:nvSpPr>
          <p:cNvPr id="286" name="Google Shape;286;p37"/>
          <p:cNvSpPr/>
          <p:nvPr/>
        </p:nvSpPr>
        <p:spPr>
          <a:xfrm>
            <a:off x="6855058" y="1087049"/>
            <a:ext cx="508582" cy="1229722"/>
          </a:xfrm>
          <a:prstGeom prst="curvedLeftArrow">
            <a:avLst>
              <a:gd fmla="val 25000" name="adj1"/>
              <a:gd fmla="val 50000" name="adj2"/>
              <a:gd fmla="val 25000" name="adj3"/>
            </a:avLst>
          </a:prstGeom>
          <a:solidFill>
            <a:schemeClr val="accent1"/>
          </a:solidFill>
          <a:ln cap="rnd" cmpd="sng" w="22225">
            <a:solidFill>
              <a:srgbClr val="147EA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INTEGRATION PROCESS</a:t>
            </a:r>
            <a:endParaRPr/>
          </a:p>
        </p:txBody>
      </p:sp>
      <p:grpSp>
        <p:nvGrpSpPr>
          <p:cNvPr id="292" name="Google Shape;292;p38"/>
          <p:cNvGrpSpPr/>
          <p:nvPr/>
        </p:nvGrpSpPr>
        <p:grpSpPr>
          <a:xfrm>
            <a:off x="440567" y="1756172"/>
            <a:ext cx="8262864" cy="2725340"/>
            <a:chOff x="6398" y="0"/>
            <a:chExt cx="11017152" cy="3633787"/>
          </a:xfrm>
        </p:grpSpPr>
        <p:sp>
          <p:nvSpPr>
            <p:cNvPr id="293" name="Google Shape;293;p38"/>
            <p:cNvSpPr/>
            <p:nvPr/>
          </p:nvSpPr>
          <p:spPr>
            <a:xfrm>
              <a:off x="827246" y="0"/>
              <a:ext cx="9375457" cy="3633787"/>
            </a:xfrm>
            <a:prstGeom prst="rightArrow">
              <a:avLst>
                <a:gd fmla="val 50000" name="adj1"/>
                <a:gd fmla="val 50000" name="adj2"/>
              </a:avLst>
            </a:prstGeom>
            <a:solidFill>
              <a:srgbClr val="CBE2F5"/>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4" name="Google Shape;294;p38"/>
            <p:cNvSpPr/>
            <p:nvPr/>
          </p:nvSpPr>
          <p:spPr>
            <a:xfrm>
              <a:off x="639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38"/>
            <p:cNvSpPr txBox="1"/>
            <p:nvPr/>
          </p:nvSpPr>
          <p:spPr>
            <a:xfrm>
              <a:off x="7735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CSV</a:t>
              </a:r>
              <a:endParaRPr b="0" i="0" sz="2300" u="none" cap="none" strike="noStrike">
                <a:solidFill>
                  <a:srgbClr val="FFFFFF"/>
                </a:solidFill>
                <a:latin typeface="Libre Franklin"/>
                <a:ea typeface="Libre Franklin"/>
                <a:cs typeface="Libre Franklin"/>
                <a:sym typeface="Libre Franklin"/>
              </a:endParaRPr>
            </a:p>
          </p:txBody>
        </p:sp>
        <p:sp>
          <p:nvSpPr>
            <p:cNvPr id="296" name="Google Shape;296;p38"/>
            <p:cNvSpPr/>
            <p:nvPr/>
          </p:nvSpPr>
          <p:spPr>
            <a:xfrm>
              <a:off x="2250383"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38"/>
            <p:cNvSpPr txBox="1"/>
            <p:nvPr/>
          </p:nvSpPr>
          <p:spPr>
            <a:xfrm>
              <a:off x="2321338"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AWS/S3</a:t>
              </a:r>
              <a:endParaRPr b="0" i="0" sz="2300" u="none" cap="none" strike="noStrike">
                <a:solidFill>
                  <a:srgbClr val="FFFFFF"/>
                </a:solidFill>
                <a:latin typeface="Libre Franklin"/>
                <a:ea typeface="Libre Franklin"/>
                <a:cs typeface="Libre Franklin"/>
                <a:sym typeface="Libre Franklin"/>
              </a:endParaRPr>
            </a:p>
          </p:txBody>
        </p:sp>
        <p:sp>
          <p:nvSpPr>
            <p:cNvPr id="298" name="Google Shape;298;p38"/>
            <p:cNvSpPr/>
            <p:nvPr/>
          </p:nvSpPr>
          <p:spPr>
            <a:xfrm>
              <a:off x="449436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38"/>
            <p:cNvSpPr txBox="1"/>
            <p:nvPr/>
          </p:nvSpPr>
          <p:spPr>
            <a:xfrm>
              <a:off x="456532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Google Colab</a:t>
              </a:r>
              <a:endParaRPr b="0" i="0" sz="2300" u="none" cap="none" strike="noStrike">
                <a:solidFill>
                  <a:srgbClr val="FFFFFF"/>
                </a:solidFill>
                <a:latin typeface="Libre Franklin"/>
                <a:ea typeface="Libre Franklin"/>
                <a:cs typeface="Libre Franklin"/>
                <a:sym typeface="Libre Franklin"/>
              </a:endParaRPr>
            </a:p>
          </p:txBody>
        </p:sp>
        <p:sp>
          <p:nvSpPr>
            <p:cNvPr id="300" name="Google Shape;300;p38"/>
            <p:cNvSpPr/>
            <p:nvPr/>
          </p:nvSpPr>
          <p:spPr>
            <a:xfrm>
              <a:off x="6738353"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 name="Google Shape;301;p38"/>
            <p:cNvSpPr txBox="1"/>
            <p:nvPr/>
          </p:nvSpPr>
          <p:spPr>
            <a:xfrm>
              <a:off x="6809308"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PG Admin SQL</a:t>
              </a:r>
              <a:endParaRPr b="0" i="0" sz="2300" u="none" cap="none" strike="noStrike">
                <a:solidFill>
                  <a:srgbClr val="FFFFFF"/>
                </a:solidFill>
                <a:latin typeface="Libre Franklin"/>
                <a:ea typeface="Libre Franklin"/>
                <a:cs typeface="Libre Franklin"/>
                <a:sym typeface="Libre Franklin"/>
              </a:endParaRPr>
            </a:p>
          </p:txBody>
        </p:sp>
        <p:sp>
          <p:nvSpPr>
            <p:cNvPr id="302" name="Google Shape;302;p38"/>
            <p:cNvSpPr/>
            <p:nvPr/>
          </p:nvSpPr>
          <p:spPr>
            <a:xfrm>
              <a:off x="898233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38"/>
            <p:cNvSpPr txBox="1"/>
            <p:nvPr/>
          </p:nvSpPr>
          <p:spPr>
            <a:xfrm>
              <a:off x="905329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AWS/RDS</a:t>
              </a:r>
              <a:endParaRPr b="0" i="0" sz="2300" u="none" cap="none" strike="noStrike">
                <a:solidFill>
                  <a:srgbClr val="FFFFFF"/>
                </a:solidFill>
                <a:latin typeface="Libre Franklin"/>
                <a:ea typeface="Libre Franklin"/>
                <a:cs typeface="Libre Franklin"/>
                <a:sym typeface="Libre Frankli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9"/>
          <p:cNvSpPr/>
          <p:nvPr/>
        </p:nvSpPr>
        <p:spPr>
          <a:xfrm>
            <a:off x="1" y="1"/>
            <a:ext cx="9143999"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309" name="Google Shape;309;p39"/>
          <p:cNvSpPr txBox="1"/>
          <p:nvPr>
            <p:ph type="title"/>
          </p:nvPr>
        </p:nvSpPr>
        <p:spPr>
          <a:xfrm>
            <a:off x="435894" y="600697"/>
            <a:ext cx="2676496" cy="169229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INTEGRATION</a:t>
            </a:r>
            <a:endParaRPr/>
          </a:p>
        </p:txBody>
      </p:sp>
      <p:sp>
        <p:nvSpPr>
          <p:cNvPr id="310" name="Google Shape;310;p39"/>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39"/>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39"/>
          <p:cNvSpPr txBox="1"/>
          <p:nvPr>
            <p:ph idx="1" type="body"/>
          </p:nvPr>
        </p:nvSpPr>
        <p:spPr>
          <a:xfrm>
            <a:off x="3421402" y="600697"/>
            <a:ext cx="5387698" cy="1692293"/>
          </a:xfrm>
          <a:prstGeom prst="rect">
            <a:avLst/>
          </a:prstGeom>
          <a:noFill/>
          <a:ln>
            <a:noFill/>
          </a:ln>
        </p:spPr>
        <p:txBody>
          <a:bodyPr anchorCtr="0" anchor="ctr" bIns="34275" lIns="68575" spcFirstLastPara="1" rIns="68575" wrap="square" tIns="34275">
            <a:normAutofit/>
          </a:bodyPr>
          <a:lstStyle/>
          <a:p>
            <a:pPr indent="-222250" lvl="0" marL="228600" rtl="0" algn="l">
              <a:lnSpc>
                <a:spcPct val="110000"/>
              </a:lnSpc>
              <a:spcBef>
                <a:spcPts val="0"/>
              </a:spcBef>
              <a:spcAft>
                <a:spcPts val="0"/>
              </a:spcAft>
              <a:buClr>
                <a:srgbClr val="FFA515"/>
              </a:buClr>
              <a:buSzPts val="900"/>
              <a:buChar char="◼"/>
            </a:pPr>
            <a:r>
              <a:rPr lang="en">
                <a:latin typeface="Quattrocento Sans"/>
                <a:ea typeface="Quattrocento Sans"/>
                <a:cs typeface="Quattrocento Sans"/>
                <a:sym typeface="Quattrocento Sans"/>
              </a:rPr>
              <a:t>This is the visual schema and the relationships all table have:</a:t>
            </a:r>
            <a:endParaRPr>
              <a:latin typeface="Calibri"/>
              <a:ea typeface="Calibri"/>
              <a:cs typeface="Calibri"/>
              <a:sym typeface="Calibri"/>
            </a:endParaRPr>
          </a:p>
          <a:p>
            <a:pPr indent="0" lvl="0" marL="0" rtl="0" algn="l">
              <a:lnSpc>
                <a:spcPct val="110000"/>
              </a:lnSpc>
              <a:spcBef>
                <a:spcPts val="700"/>
              </a:spcBef>
              <a:spcAft>
                <a:spcPts val="0"/>
              </a:spcAft>
              <a:buClr>
                <a:srgbClr val="FFA515"/>
              </a:buClr>
              <a:buSzPts val="900"/>
              <a:buNone/>
            </a:pPr>
            <a:r>
              <a:t/>
            </a:r>
            <a:endParaRPr/>
          </a:p>
        </p:txBody>
      </p:sp>
      <p:pic>
        <p:nvPicPr>
          <p:cNvPr id="314" name="Google Shape;314;p39"/>
          <p:cNvPicPr preferRelativeResize="0"/>
          <p:nvPr/>
        </p:nvPicPr>
        <p:blipFill rotWithShape="1">
          <a:blip r:embed="rId3">
            <a:alphaModFix/>
          </a:blip>
          <a:srcRect b="0" l="0" r="0" t="0"/>
          <a:stretch/>
        </p:blipFill>
        <p:spPr>
          <a:xfrm>
            <a:off x="5033661" y="1904229"/>
            <a:ext cx="3619294" cy="2807341"/>
          </a:xfrm>
          <a:prstGeom prst="rect">
            <a:avLst/>
          </a:prstGeom>
          <a:noFill/>
          <a:ln>
            <a:noFill/>
          </a:ln>
        </p:spPr>
      </p:pic>
      <p:pic>
        <p:nvPicPr>
          <p:cNvPr id="315" name="Google Shape;315;p39"/>
          <p:cNvPicPr preferRelativeResize="0"/>
          <p:nvPr/>
        </p:nvPicPr>
        <p:blipFill rotWithShape="1">
          <a:blip r:embed="rId4">
            <a:alphaModFix/>
          </a:blip>
          <a:srcRect b="0" l="0" r="0" t="0"/>
          <a:stretch/>
        </p:blipFill>
        <p:spPr>
          <a:xfrm>
            <a:off x="440670" y="1904229"/>
            <a:ext cx="4438484" cy="28073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435894" y="48444"/>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 EXPLORATION - PRELIMINARY ANALYSIS</a:t>
            </a:r>
            <a:endParaRPr/>
          </a:p>
        </p:txBody>
      </p:sp>
      <p:sp>
        <p:nvSpPr>
          <p:cNvPr id="321" name="Google Shape;321;p40"/>
          <p:cNvSpPr txBox="1"/>
          <p:nvPr>
            <p:ph idx="1" type="body"/>
          </p:nvPr>
        </p:nvSpPr>
        <p:spPr>
          <a:xfrm>
            <a:off x="373144" y="1057265"/>
            <a:ext cx="8397713" cy="1188888"/>
          </a:xfrm>
          <a:prstGeom prst="rect">
            <a:avLst/>
          </a:prstGeom>
          <a:noFill/>
          <a:ln>
            <a:noFill/>
          </a:ln>
        </p:spPr>
        <p:txBody>
          <a:bodyPr anchorCtr="0" anchor="ctr" bIns="34275" lIns="68575" spcFirstLastPara="1" rIns="68575" wrap="square" tIns="34275">
            <a:normAutofit/>
          </a:bodyPr>
          <a:lstStyle/>
          <a:p>
            <a:pPr indent="-107950" lvl="0" marL="0" rtl="0" algn="l">
              <a:lnSpc>
                <a:spcPct val="107000"/>
              </a:lnSpc>
              <a:spcBef>
                <a:spcPts val="0"/>
              </a:spcBef>
              <a:spcAft>
                <a:spcPts val="0"/>
              </a:spcAft>
              <a:buSzPts val="1700"/>
              <a:buChar char="◼"/>
            </a:pPr>
            <a:r>
              <a:rPr lang="en" sz="2400">
                <a:solidFill>
                  <a:srgbClr val="24292F"/>
                </a:solidFill>
                <a:latin typeface="Quattrocento Sans"/>
                <a:ea typeface="Quattrocento Sans"/>
                <a:cs typeface="Quattrocento Sans"/>
                <a:sym typeface="Quattrocento Sans"/>
              </a:rPr>
              <a:t>The variable that give an answer to the study question is the column called positionOrder. </a:t>
            </a:r>
            <a:endParaRPr/>
          </a:p>
        </p:txBody>
      </p:sp>
      <p:sp>
        <p:nvSpPr>
          <p:cNvPr id="322" name="Google Shape;322;p40"/>
          <p:cNvSpPr/>
          <p:nvPr/>
        </p:nvSpPr>
        <p:spPr>
          <a:xfrm>
            <a:off x="373144" y="4449572"/>
            <a:ext cx="8397712"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rgbClr val="000000"/>
                </a:solidFill>
                <a:latin typeface="Libre Franklin"/>
                <a:ea typeface="Libre Franklin"/>
                <a:cs typeface="Libre Franklin"/>
                <a:sym typeface="Libre Franklin"/>
              </a:rPr>
              <a:t>The most successful teams in the study period are Mercedes, Red Bull and Ferrari, while those that obtain the most negative results are Williams, Haas and AlfaRomeo.</a:t>
            </a:r>
            <a:endParaRPr b="0" i="0" sz="1100" u="none" cap="none" strike="noStrike">
              <a:solidFill>
                <a:srgbClr val="000000"/>
              </a:solidFill>
              <a:latin typeface="Arial"/>
              <a:ea typeface="Arial"/>
              <a:cs typeface="Arial"/>
              <a:sym typeface="Arial"/>
            </a:endParaRPr>
          </a:p>
        </p:txBody>
      </p:sp>
      <p:pic>
        <p:nvPicPr>
          <p:cNvPr descr="Image" id="323" name="Google Shape;323;p40"/>
          <p:cNvPicPr preferRelativeResize="0"/>
          <p:nvPr/>
        </p:nvPicPr>
        <p:blipFill rotWithShape="1">
          <a:blip r:embed="rId3">
            <a:alphaModFix/>
          </a:blip>
          <a:srcRect b="0" l="0" r="0" t="0"/>
          <a:stretch/>
        </p:blipFill>
        <p:spPr>
          <a:xfrm>
            <a:off x="1978229" y="2304793"/>
            <a:ext cx="4911230" cy="20861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435894" y="48444"/>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 EXPLORATION - PRELIMINARY ANALYSIS</a:t>
            </a:r>
            <a:endParaRPr/>
          </a:p>
        </p:txBody>
      </p:sp>
      <p:sp>
        <p:nvSpPr>
          <p:cNvPr id="329" name="Google Shape;329;p41"/>
          <p:cNvSpPr txBox="1"/>
          <p:nvPr>
            <p:ph idx="1" type="body"/>
          </p:nvPr>
        </p:nvSpPr>
        <p:spPr>
          <a:xfrm>
            <a:off x="649456" y="668048"/>
            <a:ext cx="3784387" cy="2218471"/>
          </a:xfrm>
          <a:prstGeom prst="rect">
            <a:avLst/>
          </a:prstGeom>
          <a:noFill/>
          <a:ln>
            <a:noFill/>
          </a:ln>
        </p:spPr>
        <p:txBody>
          <a:bodyPr anchorCtr="0" anchor="ctr" bIns="34275" lIns="68575" spcFirstLastPara="1" rIns="68575" wrap="square" tIns="34275">
            <a:normAutofit/>
          </a:bodyPr>
          <a:lstStyle/>
          <a:p>
            <a:pPr indent="-69850" lvl="0" marL="0" rtl="0" algn="just">
              <a:lnSpc>
                <a:spcPct val="107000"/>
              </a:lnSpc>
              <a:spcBef>
                <a:spcPts val="0"/>
              </a:spcBef>
              <a:spcAft>
                <a:spcPts val="0"/>
              </a:spcAft>
              <a:buSzPts val="1100"/>
              <a:buChar char="◼"/>
            </a:pPr>
            <a:r>
              <a:rPr lang="en" sz="1500">
                <a:solidFill>
                  <a:srgbClr val="24292F"/>
                </a:solidFill>
                <a:latin typeface="Quattrocento Sans"/>
                <a:ea typeface="Quattrocento Sans"/>
                <a:cs typeface="Quattrocento Sans"/>
                <a:sym typeface="Quattrocento Sans"/>
              </a:rPr>
              <a:t>Starting position(grid)/Final position correlation</a:t>
            </a:r>
            <a:endParaRPr sz="1500"/>
          </a:p>
        </p:txBody>
      </p:sp>
      <p:sp>
        <p:nvSpPr>
          <p:cNvPr id="330" name="Google Shape;330;p41"/>
          <p:cNvSpPr txBox="1"/>
          <p:nvPr/>
        </p:nvSpPr>
        <p:spPr>
          <a:xfrm>
            <a:off x="4678782" y="606178"/>
            <a:ext cx="3784387" cy="2218471"/>
          </a:xfrm>
          <a:prstGeom prst="rect">
            <a:avLst/>
          </a:prstGeom>
          <a:noFill/>
          <a:ln>
            <a:noFill/>
          </a:ln>
        </p:spPr>
        <p:txBody>
          <a:bodyPr anchorCtr="0" anchor="ctr" bIns="34275" lIns="68575" spcFirstLastPara="1" rIns="68575" wrap="square" tIns="34275">
            <a:normAutofit/>
          </a:bodyPr>
          <a:lstStyle/>
          <a:p>
            <a:pPr indent="-69850" lvl="0" marL="0" marR="0" rtl="0" algn="just">
              <a:lnSpc>
                <a:spcPct val="107000"/>
              </a:lnSpc>
              <a:spcBef>
                <a:spcPts val="0"/>
              </a:spcBef>
              <a:spcAft>
                <a:spcPts val="0"/>
              </a:spcAft>
              <a:buClr>
                <a:srgbClr val="1CADE4"/>
              </a:buClr>
              <a:buSzPts val="1100"/>
              <a:buFont typeface="Noto Sans Symbols"/>
              <a:buChar char="◼"/>
            </a:pPr>
            <a:r>
              <a:rPr b="0" i="0" lang="en" sz="1500" u="none" cap="none" strike="noStrike">
                <a:solidFill>
                  <a:srgbClr val="24292F"/>
                </a:solidFill>
                <a:latin typeface="Quattrocento Sans"/>
                <a:ea typeface="Quattrocento Sans"/>
                <a:cs typeface="Quattrocento Sans"/>
                <a:sym typeface="Quattrocento Sans"/>
              </a:rPr>
              <a:t>Car speed/Final position correlation.</a:t>
            </a:r>
            <a:r>
              <a:rPr b="0" i="0" lang="en" sz="1100" u="none" cap="none" strike="noStrike">
                <a:solidFill>
                  <a:srgbClr val="24292F"/>
                </a:solidFill>
                <a:latin typeface="Quattrocento Sans"/>
                <a:ea typeface="Quattrocento Sans"/>
                <a:cs typeface="Quattrocento Sans"/>
                <a:sym typeface="Quattrocento Sans"/>
              </a:rPr>
              <a:t> </a:t>
            </a:r>
            <a:endParaRPr b="0" i="0" sz="1100" u="none" cap="none" strike="noStrike">
              <a:solidFill>
                <a:srgbClr val="3F3F3F"/>
              </a:solidFill>
              <a:latin typeface="Libre Franklin"/>
              <a:ea typeface="Libre Franklin"/>
              <a:cs typeface="Libre Franklin"/>
              <a:sym typeface="Libre Franklin"/>
            </a:endParaRPr>
          </a:p>
        </p:txBody>
      </p:sp>
      <p:pic>
        <p:nvPicPr>
          <p:cNvPr descr="Gráfico, Gráfico de dispersión&#10;&#10;Descripción generada automáticamente" id="331" name="Google Shape;331;p41"/>
          <p:cNvPicPr preferRelativeResize="0"/>
          <p:nvPr/>
        </p:nvPicPr>
        <p:blipFill rotWithShape="1">
          <a:blip r:embed="rId3">
            <a:alphaModFix/>
          </a:blip>
          <a:srcRect b="0" l="0" r="0" t="0"/>
          <a:stretch/>
        </p:blipFill>
        <p:spPr>
          <a:xfrm>
            <a:off x="1142428" y="2531318"/>
            <a:ext cx="2519367" cy="2366566"/>
          </a:xfrm>
          <a:prstGeom prst="rect">
            <a:avLst/>
          </a:prstGeom>
          <a:noFill/>
          <a:ln>
            <a:noFill/>
          </a:ln>
        </p:spPr>
      </p:pic>
      <p:pic>
        <p:nvPicPr>
          <p:cNvPr descr="Gráfico, Gráfico de dispersión&#10;&#10;Descripción generada automáticamente" id="332" name="Google Shape;332;p41"/>
          <p:cNvPicPr preferRelativeResize="0"/>
          <p:nvPr/>
        </p:nvPicPr>
        <p:blipFill rotWithShape="1">
          <a:blip r:embed="rId4">
            <a:alphaModFix/>
          </a:blip>
          <a:srcRect b="0" l="0" r="0" t="0"/>
          <a:stretch/>
        </p:blipFill>
        <p:spPr>
          <a:xfrm>
            <a:off x="5319118" y="2519212"/>
            <a:ext cx="2519367" cy="22913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dk2"/>
              </a:buClr>
              <a:buSzPct val="82926"/>
              <a:buNone/>
            </a:pPr>
            <a:r>
              <a:rPr lang="en" sz="4100">
                <a:solidFill>
                  <a:schemeClr val="dk2"/>
                </a:solidFill>
              </a:rPr>
              <a:t>DESCRIPTION OF THE ANALYSIS PHASE OF</a:t>
            </a:r>
            <a:br>
              <a:rPr lang="en" sz="4100">
                <a:solidFill>
                  <a:schemeClr val="dk2"/>
                </a:solidFill>
              </a:rPr>
            </a:br>
            <a:r>
              <a:rPr lang="en" sz="4100">
                <a:solidFill>
                  <a:schemeClr val="dk2"/>
                </a:solidFill>
              </a:rPr>
              <a:t>THE PROJECT</a:t>
            </a:r>
            <a:br>
              <a:rPr lang="en" sz="4100">
                <a:solidFill>
                  <a:schemeClr val="dk2"/>
                </a:solidFill>
              </a:rPr>
            </a:br>
            <a:r>
              <a:rPr lang="en" sz="3000">
                <a:solidFill>
                  <a:schemeClr val="dk2"/>
                </a:solidFill>
              </a:rPr>
              <a:t>(MACHINE LEARNING MODELS)</a:t>
            </a:r>
            <a:endParaRPr sz="4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435894" y="222461"/>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MACHINE LEARNING MODELS</a:t>
            </a:r>
            <a:endParaRPr/>
          </a:p>
        </p:txBody>
      </p:sp>
      <p:sp>
        <p:nvSpPr>
          <p:cNvPr id="343" name="Google Shape;343;p43"/>
          <p:cNvSpPr txBox="1"/>
          <p:nvPr/>
        </p:nvSpPr>
        <p:spPr>
          <a:xfrm>
            <a:off x="584947" y="964677"/>
            <a:ext cx="7571829" cy="1279015"/>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0" i="0" lang="en" sz="1800" u="none" cap="none" strike="noStrike">
                <a:solidFill>
                  <a:srgbClr val="24292F"/>
                </a:solidFill>
                <a:latin typeface="Quattrocento Sans"/>
                <a:ea typeface="Quattrocento Sans"/>
                <a:cs typeface="Quattrocento Sans"/>
                <a:sym typeface="Quattrocento Sans"/>
              </a:rPr>
              <a:t>Supervised machine learning model could deal with the research question, as the database have a column result with the final position for every race.</a:t>
            </a:r>
            <a:endParaRPr b="0" i="0" sz="1300" u="none" cap="none" strike="noStrike">
              <a:solidFill>
                <a:srgbClr val="3F3F3F"/>
              </a:solidFill>
              <a:latin typeface="Libre Franklin"/>
              <a:ea typeface="Libre Franklin"/>
              <a:cs typeface="Libre Franklin"/>
              <a:sym typeface="Libre Franklin"/>
            </a:endParaRPr>
          </a:p>
        </p:txBody>
      </p:sp>
      <p:pic>
        <p:nvPicPr>
          <p:cNvPr descr="Tabla&#10;&#10;Descripción generada automáticamente" id="344" name="Google Shape;344;p43"/>
          <p:cNvPicPr preferRelativeResize="0"/>
          <p:nvPr/>
        </p:nvPicPr>
        <p:blipFill rotWithShape="1">
          <a:blip r:embed="rId3">
            <a:alphaModFix/>
          </a:blip>
          <a:srcRect b="0" l="5847" r="0" t="0"/>
          <a:stretch/>
        </p:blipFill>
        <p:spPr>
          <a:xfrm>
            <a:off x="1786723" y="2094365"/>
            <a:ext cx="4837925" cy="24036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p:nvPr/>
        </p:nvSpPr>
        <p:spPr>
          <a:xfrm>
            <a:off x="2066912" y="3315530"/>
            <a:ext cx="4569156" cy="1621286"/>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0" name="Google Shape;350;p44"/>
          <p:cNvSpPr/>
          <p:nvPr/>
        </p:nvSpPr>
        <p:spPr>
          <a:xfrm>
            <a:off x="435894" y="1009916"/>
            <a:ext cx="3924050" cy="2187957"/>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1" name="Google Shape;351;p44"/>
          <p:cNvSpPr/>
          <p:nvPr/>
        </p:nvSpPr>
        <p:spPr>
          <a:xfrm>
            <a:off x="4572000" y="996236"/>
            <a:ext cx="3924050" cy="2187957"/>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2" name="Google Shape;352;p44"/>
          <p:cNvSpPr txBox="1"/>
          <p:nvPr>
            <p:ph type="title"/>
          </p:nvPr>
        </p:nvSpPr>
        <p:spPr>
          <a:xfrm>
            <a:off x="435894" y="3328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MACHINE LEARNING MODELS IMPROVEMENTS </a:t>
            </a:r>
            <a:endParaRPr/>
          </a:p>
        </p:txBody>
      </p:sp>
      <p:sp>
        <p:nvSpPr>
          <p:cNvPr id="353" name="Google Shape;353;p44"/>
          <p:cNvSpPr txBox="1"/>
          <p:nvPr/>
        </p:nvSpPr>
        <p:spPr>
          <a:xfrm>
            <a:off x="1493037" y="972176"/>
            <a:ext cx="1809764" cy="515219"/>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i="0" lang="en" sz="1500" u="none" cap="none" strike="noStrike">
                <a:solidFill>
                  <a:srgbClr val="24292F"/>
                </a:solidFill>
                <a:latin typeface="Quattrocento Sans"/>
                <a:ea typeface="Quattrocento Sans"/>
                <a:cs typeface="Quattrocento Sans"/>
                <a:sym typeface="Quattrocento Sans"/>
              </a:rPr>
              <a:t>Variable reduction</a:t>
            </a:r>
            <a:endParaRPr b="1" i="0" sz="1500" u="none" cap="none" strike="noStrike">
              <a:solidFill>
                <a:srgbClr val="24292F"/>
              </a:solidFill>
              <a:latin typeface="Quattrocento Sans"/>
              <a:ea typeface="Quattrocento Sans"/>
              <a:cs typeface="Quattrocento Sans"/>
              <a:sym typeface="Quattrocento Sans"/>
            </a:endParaRPr>
          </a:p>
        </p:txBody>
      </p:sp>
      <p:pic>
        <p:nvPicPr>
          <p:cNvPr descr="General examples — imbalanced-learn 0.3.0.dev0 documentation" id="354" name="Google Shape;354;p44"/>
          <p:cNvPicPr preferRelativeResize="0"/>
          <p:nvPr/>
        </p:nvPicPr>
        <p:blipFill rotWithShape="1">
          <a:blip r:embed="rId3">
            <a:alphaModFix/>
          </a:blip>
          <a:srcRect b="0" l="0" r="0" t="0"/>
          <a:stretch/>
        </p:blipFill>
        <p:spPr>
          <a:xfrm>
            <a:off x="5013178" y="1328582"/>
            <a:ext cx="2604101" cy="1822870"/>
          </a:xfrm>
          <a:prstGeom prst="rect">
            <a:avLst/>
          </a:prstGeom>
          <a:noFill/>
          <a:ln>
            <a:noFill/>
          </a:ln>
        </p:spPr>
      </p:pic>
      <p:sp>
        <p:nvSpPr>
          <p:cNvPr id="355" name="Google Shape;355;p44"/>
          <p:cNvSpPr/>
          <p:nvPr/>
        </p:nvSpPr>
        <p:spPr>
          <a:xfrm>
            <a:off x="5325281" y="1020806"/>
            <a:ext cx="2607397"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24292F"/>
                </a:solidFill>
                <a:latin typeface="Quattrocento Sans"/>
                <a:ea typeface="Quattrocento Sans"/>
                <a:cs typeface="Quattrocento Sans"/>
                <a:sym typeface="Quattrocento Sans"/>
              </a:rPr>
              <a:t>SMOTEENN technique </a:t>
            </a:r>
            <a:endParaRPr b="1" sz="1500">
              <a:solidFill>
                <a:schemeClr val="dk1"/>
              </a:solidFill>
              <a:latin typeface="Arial"/>
              <a:ea typeface="Arial"/>
              <a:cs typeface="Arial"/>
              <a:sym typeface="Arial"/>
            </a:endParaRPr>
          </a:p>
        </p:txBody>
      </p:sp>
      <p:pic>
        <p:nvPicPr>
          <p:cNvPr id="356" name="Google Shape;356;p44"/>
          <p:cNvPicPr preferRelativeResize="0"/>
          <p:nvPr/>
        </p:nvPicPr>
        <p:blipFill rotWithShape="1">
          <a:blip r:embed="rId4">
            <a:alphaModFix/>
          </a:blip>
          <a:srcRect b="0" l="33905" r="0" t="0"/>
          <a:stretch/>
        </p:blipFill>
        <p:spPr>
          <a:xfrm>
            <a:off x="868248" y="1431563"/>
            <a:ext cx="1598713" cy="1400133"/>
          </a:xfrm>
          <a:prstGeom prst="rect">
            <a:avLst/>
          </a:prstGeom>
          <a:noFill/>
          <a:ln>
            <a:noFill/>
          </a:ln>
        </p:spPr>
      </p:pic>
      <p:pic>
        <p:nvPicPr>
          <p:cNvPr descr="Tabla&#10;&#10;Descripción generada automáticamente" id="357" name="Google Shape;357;p44"/>
          <p:cNvPicPr preferRelativeResize="0"/>
          <p:nvPr/>
        </p:nvPicPr>
        <p:blipFill rotWithShape="1">
          <a:blip r:embed="rId5">
            <a:alphaModFix/>
          </a:blip>
          <a:srcRect b="0" l="5988" r="0" t="58144"/>
          <a:stretch/>
        </p:blipFill>
        <p:spPr>
          <a:xfrm>
            <a:off x="2440746" y="3619741"/>
            <a:ext cx="3821488" cy="1249740"/>
          </a:xfrm>
          <a:prstGeom prst="rect">
            <a:avLst/>
          </a:prstGeom>
          <a:noFill/>
          <a:ln>
            <a:noFill/>
          </a:ln>
        </p:spPr>
      </p:pic>
      <p:sp>
        <p:nvSpPr>
          <p:cNvPr id="358" name="Google Shape;358;p44"/>
          <p:cNvSpPr/>
          <p:nvPr/>
        </p:nvSpPr>
        <p:spPr>
          <a:xfrm>
            <a:off x="2194376" y="1997013"/>
            <a:ext cx="401477" cy="19781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359" name="Google Shape;359;p44"/>
          <p:cNvPicPr preferRelativeResize="0"/>
          <p:nvPr/>
        </p:nvPicPr>
        <p:blipFill rotWithShape="1">
          <a:blip r:embed="rId6">
            <a:alphaModFix/>
          </a:blip>
          <a:srcRect b="0" l="44692" r="0" t="0"/>
          <a:stretch/>
        </p:blipFill>
        <p:spPr>
          <a:xfrm>
            <a:off x="2724747" y="1696618"/>
            <a:ext cx="1156108" cy="870022"/>
          </a:xfrm>
          <a:prstGeom prst="rect">
            <a:avLst/>
          </a:prstGeom>
          <a:noFill/>
          <a:ln>
            <a:noFill/>
          </a:ln>
        </p:spPr>
      </p:pic>
      <p:sp>
        <p:nvSpPr>
          <p:cNvPr id="360" name="Google Shape;360;p44"/>
          <p:cNvSpPr/>
          <p:nvPr/>
        </p:nvSpPr>
        <p:spPr>
          <a:xfrm>
            <a:off x="1020793" y="2854154"/>
            <a:ext cx="944489" cy="261658"/>
          </a:xfrm>
          <a:prstGeom prst="rect">
            <a:avLst/>
          </a:prstGeom>
          <a:noFill/>
          <a:ln>
            <a:noFill/>
          </a:ln>
        </p:spPr>
        <p:txBody>
          <a:bodyPr anchorCtr="0" anchor="t" bIns="45725" lIns="91425" spcFirstLastPara="1" rIns="91425" wrap="square" tIns="45725">
            <a:no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17 variables</a:t>
            </a:r>
            <a:endParaRPr sz="1100"/>
          </a:p>
        </p:txBody>
      </p:sp>
      <p:sp>
        <p:nvSpPr>
          <p:cNvPr id="361" name="Google Shape;361;p44"/>
          <p:cNvSpPr/>
          <p:nvPr/>
        </p:nvSpPr>
        <p:spPr>
          <a:xfrm>
            <a:off x="2729842" y="2854154"/>
            <a:ext cx="866343" cy="261658"/>
          </a:xfrm>
          <a:prstGeom prst="rect">
            <a:avLst/>
          </a:prstGeom>
          <a:noFill/>
          <a:ln>
            <a:noFill/>
          </a:ln>
        </p:spPr>
        <p:txBody>
          <a:bodyPr anchorCtr="0" anchor="t" bIns="45725" lIns="91425" spcFirstLastPara="1" rIns="91425" wrap="square" tIns="45725">
            <a:no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9 variables</a:t>
            </a:r>
            <a:endParaRPr sz="1100"/>
          </a:p>
        </p:txBody>
      </p:sp>
      <p:sp>
        <p:nvSpPr>
          <p:cNvPr id="362" name="Google Shape;362;p44"/>
          <p:cNvSpPr txBox="1"/>
          <p:nvPr/>
        </p:nvSpPr>
        <p:spPr>
          <a:xfrm>
            <a:off x="3620027" y="3233524"/>
            <a:ext cx="1809764" cy="515219"/>
          </a:xfrm>
          <a:prstGeom prst="rect">
            <a:avLst/>
          </a:prstGeom>
          <a:noFill/>
          <a:ln>
            <a:noFill/>
          </a:ln>
        </p:spPr>
        <p:txBody>
          <a:bodyPr anchorCtr="0" anchor="ctr" bIns="34275" lIns="68575" spcFirstLastPara="1" rIns="68575" wrap="square" tIns="34275">
            <a:normAutofit/>
          </a:bodyPr>
          <a:lstStyle/>
          <a:p>
            <a:pPr indent="0" lvl="0" marL="0" marR="0" rtl="0" algn="ctr">
              <a:lnSpc>
                <a:spcPct val="107000"/>
              </a:lnSpc>
              <a:spcBef>
                <a:spcPts val="0"/>
              </a:spcBef>
              <a:spcAft>
                <a:spcPts val="0"/>
              </a:spcAft>
              <a:buNone/>
            </a:pPr>
            <a:r>
              <a:rPr b="1" lang="en" sz="1500">
                <a:solidFill>
                  <a:srgbClr val="24292F"/>
                </a:solidFill>
                <a:latin typeface="Quattrocento Sans"/>
                <a:ea typeface="Quattrocento Sans"/>
                <a:cs typeface="Quattrocento Sans"/>
                <a:sym typeface="Quattrocento Sans"/>
              </a:rPr>
              <a:t>Final models</a:t>
            </a:r>
            <a:endParaRPr b="1" sz="1500">
              <a:solidFill>
                <a:srgbClr val="24292F"/>
              </a:solidFill>
              <a:latin typeface="Quattrocento Sans"/>
              <a:ea typeface="Quattrocento Sans"/>
              <a:cs typeface="Quattrocento Sans"/>
              <a:sym typeface="Quattrocento Sans"/>
            </a:endParaRPr>
          </a:p>
        </p:txBody>
      </p:sp>
      <p:sp>
        <p:nvSpPr>
          <p:cNvPr id="363" name="Google Shape;363;p44"/>
          <p:cNvSpPr/>
          <p:nvPr/>
        </p:nvSpPr>
        <p:spPr>
          <a:xfrm>
            <a:off x="2440746" y="4398934"/>
            <a:ext cx="3821488" cy="185287"/>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 name="Google Shape;364;p44"/>
          <p:cNvSpPr/>
          <p:nvPr/>
        </p:nvSpPr>
        <p:spPr>
          <a:xfrm>
            <a:off x="2440746" y="4640932"/>
            <a:ext cx="3821488" cy="185287"/>
          </a:xfrm>
          <a:prstGeom prst="roundRect">
            <a:avLst>
              <a:gd fmla="val 16667" name="adj"/>
            </a:avLst>
          </a:prstGeom>
          <a:noFill/>
          <a:ln cap="flat"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5" name="Google Shape;365;p44"/>
          <p:cNvSpPr/>
          <p:nvPr/>
        </p:nvSpPr>
        <p:spPr>
          <a:xfrm>
            <a:off x="2440527" y="3902465"/>
            <a:ext cx="3821488" cy="185287"/>
          </a:xfrm>
          <a:prstGeom prst="roundRect">
            <a:avLst>
              <a:gd fmla="val 16667" name="adj"/>
            </a:avLst>
          </a:prstGeom>
          <a:noFill/>
          <a:ln cap="flat"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435894" y="3328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RESULTS OF ANALYSIS</a:t>
            </a:r>
            <a:endParaRPr/>
          </a:p>
        </p:txBody>
      </p:sp>
      <p:sp>
        <p:nvSpPr>
          <p:cNvPr id="371" name="Google Shape;371;p45"/>
          <p:cNvSpPr txBox="1"/>
          <p:nvPr/>
        </p:nvSpPr>
        <p:spPr>
          <a:xfrm>
            <a:off x="1556260" y="924834"/>
            <a:ext cx="1785300" cy="515100"/>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b="1" lang="en" sz="1800">
                <a:solidFill>
                  <a:schemeClr val="dk1"/>
                </a:solidFill>
                <a:latin typeface="Arial"/>
                <a:ea typeface="Arial"/>
                <a:cs typeface="Arial"/>
                <a:sym typeface="Arial"/>
              </a:rPr>
              <a:t>Driver comparison</a:t>
            </a:r>
            <a:endParaRPr b="1" sz="1300">
              <a:solidFill>
                <a:srgbClr val="3F3F3F"/>
              </a:solidFill>
              <a:latin typeface="Libre Franklin"/>
              <a:ea typeface="Libre Franklin"/>
              <a:cs typeface="Libre Franklin"/>
              <a:sym typeface="Libre Franklin"/>
            </a:endParaRPr>
          </a:p>
        </p:txBody>
      </p:sp>
      <p:graphicFrame>
        <p:nvGraphicFramePr>
          <p:cNvPr id="372" name="Google Shape;372;p45"/>
          <p:cNvGraphicFramePr/>
          <p:nvPr/>
        </p:nvGraphicFramePr>
        <p:xfrm>
          <a:off x="150949" y="1706507"/>
          <a:ext cx="3000000" cy="3000000"/>
        </p:xfrm>
        <a:graphic>
          <a:graphicData uri="http://schemas.openxmlformats.org/drawingml/2006/table">
            <a:tbl>
              <a:tblPr bandRow="1" firstRow="1">
                <a:noFill/>
                <a:tableStyleId>{C4EFFE93-DC3F-4F80-8164-3FC85A7FC325}</a:tableStyleId>
              </a:tblPr>
              <a:tblGrid>
                <a:gridCol w="1248925"/>
                <a:gridCol w="817050"/>
                <a:gridCol w="733175"/>
                <a:gridCol w="902475"/>
                <a:gridCol w="652175"/>
              </a:tblGrid>
              <a:tr h="579800">
                <a:tc>
                  <a:txBody>
                    <a:bodyPr/>
                    <a:lstStyle/>
                    <a:p>
                      <a:pPr indent="0" lvl="0" marL="0" marR="0" rtl="0" algn="ctr">
                        <a:lnSpc>
                          <a:spcPct val="100000"/>
                        </a:lnSpc>
                        <a:spcBef>
                          <a:spcPts val="0"/>
                        </a:spcBef>
                        <a:spcAft>
                          <a:spcPts val="0"/>
                        </a:spcAft>
                        <a:buNone/>
                      </a:pPr>
                      <a:r>
                        <a:rPr lang="en" sz="1100" u="none" cap="none" strike="noStrike"/>
                        <a:t>Driver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Test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Real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Prediction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Real</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lang="en" sz="1100" u="none" cap="none" strike="noStrike"/>
                        <a:t>Max Verstappen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39</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15</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Sergio Perez</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Charles Leclerc</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Ferrari</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2</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Esteban Ocon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Alpine</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r>
            </a:tbl>
          </a:graphicData>
        </a:graphic>
      </p:graphicFrame>
      <p:sp>
        <p:nvSpPr>
          <p:cNvPr id="373" name="Google Shape;373;p45"/>
          <p:cNvSpPr txBox="1"/>
          <p:nvPr/>
        </p:nvSpPr>
        <p:spPr>
          <a:xfrm>
            <a:off x="5524800" y="924771"/>
            <a:ext cx="2263500" cy="515100"/>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b="1" lang="en" sz="1800">
                <a:solidFill>
                  <a:schemeClr val="dk1"/>
                </a:solidFill>
                <a:latin typeface="Arial"/>
                <a:ea typeface="Arial"/>
                <a:cs typeface="Arial"/>
                <a:sym typeface="Arial"/>
              </a:rPr>
              <a:t>Constructor comparison</a:t>
            </a:r>
            <a:endParaRPr b="1" sz="1300">
              <a:solidFill>
                <a:srgbClr val="3F3F3F"/>
              </a:solidFill>
              <a:latin typeface="Libre Franklin"/>
              <a:ea typeface="Libre Franklin"/>
              <a:cs typeface="Libre Franklin"/>
              <a:sym typeface="Libre Franklin"/>
            </a:endParaRPr>
          </a:p>
        </p:txBody>
      </p:sp>
      <p:graphicFrame>
        <p:nvGraphicFramePr>
          <p:cNvPr id="374" name="Google Shape;374;p45"/>
          <p:cNvGraphicFramePr/>
          <p:nvPr/>
        </p:nvGraphicFramePr>
        <p:xfrm>
          <a:off x="4572001" y="1706507"/>
          <a:ext cx="3000000" cy="3000000"/>
        </p:xfrm>
        <a:graphic>
          <a:graphicData uri="http://schemas.openxmlformats.org/drawingml/2006/table">
            <a:tbl>
              <a:tblPr bandRow="1" firstRow="1">
                <a:noFill/>
                <a:tableStyleId>{C4EFFE93-DC3F-4F80-8164-3FC85A7FC325}</a:tableStyleId>
              </a:tblPr>
              <a:tblGrid>
                <a:gridCol w="1248925"/>
                <a:gridCol w="747950"/>
                <a:gridCol w="802275"/>
                <a:gridCol w="871875"/>
                <a:gridCol w="682750"/>
              </a:tblGrid>
              <a:tr h="579800">
                <a:tc>
                  <a:txBody>
                    <a:bodyPr/>
                    <a:lstStyle/>
                    <a:p>
                      <a:pPr indent="0" lvl="0" marL="0" marR="0" rtl="0" algn="ctr">
                        <a:lnSpc>
                          <a:spcPct val="100000"/>
                        </a:lnSpc>
                        <a:spcBef>
                          <a:spcPts val="0"/>
                        </a:spcBef>
                        <a:spcAft>
                          <a:spcPts val="0"/>
                        </a:spcAft>
                        <a:buNone/>
                      </a:pPr>
                      <a:r>
                        <a:rPr lang="en" sz="1100" u="none" cap="none" strike="noStrike"/>
                        <a:t>Driver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Test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Real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Prediction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Real</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lang="en" sz="1100" u="none" cap="none" strike="noStrike"/>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59</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41</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Mclaren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4</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b="0" i="0" sz="1100" u="none" cap="none" strike="noStrike">
                        <a:solidFill>
                          <a:srgbClr val="000000"/>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Alfa Romeo</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Williams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bl>
          </a:graphicData>
        </a:graphic>
      </p:graphicFrame>
      <p:graphicFrame>
        <p:nvGraphicFramePr>
          <p:cNvPr id="375" name="Google Shape;375;p45"/>
          <p:cNvGraphicFramePr/>
          <p:nvPr/>
        </p:nvGraphicFramePr>
        <p:xfrm>
          <a:off x="2958353" y="4037821"/>
          <a:ext cx="3000000" cy="3000000"/>
        </p:xfrm>
        <a:graphic>
          <a:graphicData uri="http://schemas.openxmlformats.org/drawingml/2006/table">
            <a:tbl>
              <a:tblPr bandRow="1" firstRow="1">
                <a:noFill/>
                <a:tableStyleId>{C4EFFE93-DC3F-4F80-8164-3FC85A7FC325}</a:tableStyleId>
              </a:tblPr>
              <a:tblGrid>
                <a:gridCol w="880775"/>
                <a:gridCol w="665625"/>
              </a:tblGrid>
              <a:tr h="375975">
                <a:tc>
                  <a:txBody>
                    <a:bodyPr/>
                    <a:lstStyle/>
                    <a:p>
                      <a:pPr indent="0" lvl="0" marL="0" marR="0" rtl="0" algn="ctr">
                        <a:lnSpc>
                          <a:spcPct val="100000"/>
                        </a:lnSpc>
                        <a:spcBef>
                          <a:spcPts val="0"/>
                        </a:spcBef>
                        <a:spcAft>
                          <a:spcPts val="0"/>
                        </a:spcAft>
                        <a:buNone/>
                      </a:pPr>
                      <a:r>
                        <a:rPr lang="en" sz="1900" u="none" cap="none" strike="noStrike"/>
                        <a:t>40</a:t>
                      </a:r>
                      <a:endParaRPr sz="1100"/>
                    </a:p>
                  </a:txBody>
                  <a:tcPr marT="45725" marB="45725" marR="91450" marL="91450"/>
                </a:tc>
                <a:tc>
                  <a:txBody>
                    <a:bodyPr/>
                    <a:lstStyle/>
                    <a:p>
                      <a:pPr indent="0" lvl="0" marL="0" marR="0" rtl="0" algn="ctr">
                        <a:lnSpc>
                          <a:spcPct val="100000"/>
                        </a:lnSpc>
                        <a:spcBef>
                          <a:spcPts val="0"/>
                        </a:spcBef>
                        <a:spcAft>
                          <a:spcPts val="0"/>
                        </a:spcAft>
                        <a:buNone/>
                      </a:pPr>
                      <a:r>
                        <a:rPr lang="en" sz="1900" u="none" cap="none" strike="noStrike"/>
                        <a:t>19</a:t>
                      </a:r>
                      <a:endParaRPr sz="1100"/>
                    </a:p>
                  </a:txBody>
                  <a:tcPr marT="45725" marB="45725" marR="91450" marL="91450"/>
                </a:tc>
              </a:tr>
            </a:tbl>
          </a:graphicData>
        </a:graphic>
      </p:graphicFrame>
      <p:graphicFrame>
        <p:nvGraphicFramePr>
          <p:cNvPr id="376" name="Google Shape;376;p45"/>
          <p:cNvGraphicFramePr/>
          <p:nvPr/>
        </p:nvGraphicFramePr>
        <p:xfrm>
          <a:off x="7379403" y="4037821"/>
          <a:ext cx="3000000" cy="3000000"/>
        </p:xfrm>
        <a:graphic>
          <a:graphicData uri="http://schemas.openxmlformats.org/drawingml/2006/table">
            <a:tbl>
              <a:tblPr bandRow="1" firstRow="1">
                <a:noFill/>
                <a:tableStyleId>{C4EFFE93-DC3F-4F80-8164-3FC85A7FC325}</a:tableStyleId>
              </a:tblPr>
              <a:tblGrid>
                <a:gridCol w="870375"/>
                <a:gridCol w="676050"/>
              </a:tblGrid>
              <a:tr h="375975">
                <a:tc>
                  <a:txBody>
                    <a:bodyPr/>
                    <a:lstStyle/>
                    <a:p>
                      <a:pPr indent="0" lvl="0" marL="0" marR="0" rtl="0" algn="ctr">
                        <a:lnSpc>
                          <a:spcPct val="100000"/>
                        </a:lnSpc>
                        <a:spcBef>
                          <a:spcPts val="0"/>
                        </a:spcBef>
                        <a:spcAft>
                          <a:spcPts val="0"/>
                        </a:spcAft>
                        <a:buNone/>
                      </a:pPr>
                      <a:r>
                        <a:rPr lang="en" sz="1900" u="none" cap="none" strike="noStrike"/>
                        <a:t>63</a:t>
                      </a:r>
                      <a:endParaRPr sz="1100"/>
                    </a:p>
                  </a:txBody>
                  <a:tcPr marT="45725" marB="45725" marR="91450" marL="91450"/>
                </a:tc>
                <a:tc>
                  <a:txBody>
                    <a:bodyPr/>
                    <a:lstStyle/>
                    <a:p>
                      <a:pPr indent="0" lvl="0" marL="0" marR="0" rtl="0" algn="ctr">
                        <a:lnSpc>
                          <a:spcPct val="100000"/>
                        </a:lnSpc>
                        <a:spcBef>
                          <a:spcPts val="0"/>
                        </a:spcBef>
                        <a:spcAft>
                          <a:spcPts val="0"/>
                        </a:spcAft>
                        <a:buNone/>
                      </a:pPr>
                      <a:r>
                        <a:rPr lang="en" sz="1900" u="none" cap="none" strike="noStrike"/>
                        <a:t>131</a:t>
                      </a:r>
                      <a:endParaRPr sz="1100"/>
                    </a:p>
                  </a:txBody>
                  <a:tcPr marT="45725" marB="45725" marR="91450" marL="91450"/>
                </a:tc>
              </a:tr>
            </a:tbl>
          </a:graphicData>
        </a:graphic>
      </p:graphicFrame>
      <p:sp>
        <p:nvSpPr>
          <p:cNvPr id="377" name="Google Shape;377;p45"/>
          <p:cNvSpPr txBox="1"/>
          <p:nvPr/>
        </p:nvSpPr>
        <p:spPr>
          <a:xfrm>
            <a:off x="974668" y="1307315"/>
            <a:ext cx="2948512" cy="515219"/>
          </a:xfrm>
          <a:prstGeom prst="rect">
            <a:avLst/>
          </a:prstGeom>
          <a:noFill/>
          <a:ln>
            <a:noFill/>
          </a:ln>
        </p:spPr>
        <p:txBody>
          <a:bodyPr anchorCtr="0" anchor="ctr" bIns="34275" lIns="68575" spcFirstLastPara="1" rIns="68575" wrap="square" tIns="34275">
            <a:normAutofit fontScale="925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Different driver same test car</a:t>
            </a:r>
            <a:endParaRPr sz="1300">
              <a:solidFill>
                <a:srgbClr val="3F3F3F"/>
              </a:solidFill>
              <a:latin typeface="Libre Franklin"/>
              <a:ea typeface="Libre Franklin"/>
              <a:cs typeface="Libre Franklin"/>
              <a:sym typeface="Libre Franklin"/>
            </a:endParaRPr>
          </a:p>
        </p:txBody>
      </p:sp>
      <p:sp>
        <p:nvSpPr>
          <p:cNvPr id="378" name="Google Shape;378;p45"/>
          <p:cNvSpPr txBox="1"/>
          <p:nvPr/>
        </p:nvSpPr>
        <p:spPr>
          <a:xfrm>
            <a:off x="5182238" y="1307315"/>
            <a:ext cx="2948512" cy="515219"/>
          </a:xfrm>
          <a:prstGeom prst="rect">
            <a:avLst/>
          </a:prstGeom>
          <a:noFill/>
          <a:ln>
            <a:noFill/>
          </a:ln>
        </p:spPr>
        <p:txBody>
          <a:bodyPr anchorCtr="0" anchor="ctr" bIns="34275" lIns="68575" spcFirstLastPara="1" rIns="68575" wrap="square" tIns="34275">
            <a:normAutofit fontScale="925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Same driver different test car</a:t>
            </a:r>
            <a:endParaRPr sz="1300">
              <a:solidFill>
                <a:srgbClr val="3F3F3F"/>
              </a:solidFill>
              <a:latin typeface="Libre Franklin"/>
              <a:ea typeface="Libre Franklin"/>
              <a:cs typeface="Libre Franklin"/>
              <a:sym typeface="Libre Franklin"/>
            </a:endParaRPr>
          </a:p>
        </p:txBody>
      </p:sp>
      <p:pic>
        <p:nvPicPr>
          <p:cNvPr descr="Vector Transparente PNG Y SVG De Círculo Negro Doodle Diseño Simple" id="379" name="Google Shape;379;p45"/>
          <p:cNvPicPr preferRelativeResize="0"/>
          <p:nvPr/>
        </p:nvPicPr>
        <p:blipFill rotWithShape="1">
          <a:blip r:embed="rId3">
            <a:alphaModFix/>
          </a:blip>
          <a:srcRect b="0" l="0" r="0" t="0"/>
          <a:stretch/>
        </p:blipFill>
        <p:spPr>
          <a:xfrm>
            <a:off x="3056340" y="3860642"/>
            <a:ext cx="675220" cy="675220"/>
          </a:xfrm>
          <a:prstGeom prst="rect">
            <a:avLst/>
          </a:prstGeom>
          <a:noFill/>
          <a:ln>
            <a:noFill/>
          </a:ln>
        </p:spPr>
      </p:pic>
      <p:pic>
        <p:nvPicPr>
          <p:cNvPr descr="Vector Transparente PNG Y SVG De Círculo Negro Doodle Diseño Simple" id="380" name="Google Shape;380;p45"/>
          <p:cNvPicPr preferRelativeResize="0"/>
          <p:nvPr/>
        </p:nvPicPr>
        <p:blipFill rotWithShape="1">
          <a:blip r:embed="rId4">
            <a:alphaModFix/>
          </a:blip>
          <a:srcRect b="0" l="0" r="0" t="0"/>
          <a:stretch/>
        </p:blipFill>
        <p:spPr>
          <a:xfrm>
            <a:off x="7477391" y="3872066"/>
            <a:ext cx="675220" cy="675220"/>
          </a:xfrm>
          <a:prstGeom prst="rect">
            <a:avLst/>
          </a:prstGeom>
          <a:noFill/>
          <a:ln>
            <a:noFill/>
          </a:ln>
        </p:spPr>
      </p:pic>
      <p:sp>
        <p:nvSpPr>
          <p:cNvPr id="381" name="Google Shape;381;p45"/>
          <p:cNvSpPr txBox="1"/>
          <p:nvPr/>
        </p:nvSpPr>
        <p:spPr>
          <a:xfrm>
            <a:off x="1875456" y="4420310"/>
            <a:ext cx="2948512" cy="51521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More wins with test car (Mercedes)</a:t>
            </a:r>
            <a:endParaRPr sz="1300">
              <a:solidFill>
                <a:srgbClr val="3F3F3F"/>
              </a:solidFill>
              <a:latin typeface="Libre Franklin"/>
              <a:ea typeface="Libre Franklin"/>
              <a:cs typeface="Libre Franklin"/>
              <a:sym typeface="Libre Franklin"/>
            </a:endParaRPr>
          </a:p>
        </p:txBody>
      </p:sp>
      <p:sp>
        <p:nvSpPr>
          <p:cNvPr id="382" name="Google Shape;382;p45"/>
          <p:cNvSpPr txBox="1"/>
          <p:nvPr/>
        </p:nvSpPr>
        <p:spPr>
          <a:xfrm>
            <a:off x="6313944" y="4421492"/>
            <a:ext cx="2948512" cy="51521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Less wins with different test car</a:t>
            </a:r>
            <a:endParaRPr sz="1300">
              <a:solidFill>
                <a:srgbClr val="3F3F3F"/>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PARTICIPANTS</a:t>
            </a:r>
            <a:endParaRPr/>
          </a:p>
        </p:txBody>
      </p:sp>
      <p:grpSp>
        <p:nvGrpSpPr>
          <p:cNvPr id="166" name="Google Shape;166;p28"/>
          <p:cNvGrpSpPr/>
          <p:nvPr/>
        </p:nvGrpSpPr>
        <p:grpSpPr>
          <a:xfrm>
            <a:off x="435887" y="2080826"/>
            <a:ext cx="8268305" cy="2056619"/>
            <a:chOff x="157" y="432871"/>
            <a:chExt cx="11024407" cy="2742159"/>
          </a:xfrm>
        </p:grpSpPr>
        <p:sp>
          <p:nvSpPr>
            <p:cNvPr id="167" name="Google Shape;167;p28"/>
            <p:cNvSpPr/>
            <p:nvPr/>
          </p:nvSpPr>
          <p:spPr>
            <a:xfrm>
              <a:off x="157" y="432871"/>
              <a:ext cx="2562524" cy="1765579"/>
            </a:xfrm>
            <a:prstGeom prst="roundRect">
              <a:avLst>
                <a:gd fmla="val 16667" name="adj"/>
              </a:avLst>
            </a:prstGeom>
            <a:blipFill rotWithShape="1">
              <a:blip r:embed="rId3">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28"/>
            <p:cNvSpPr/>
            <p:nvPr/>
          </p:nvSpPr>
          <p:spPr>
            <a:xfrm>
              <a:off x="5384"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28"/>
            <p:cNvSpPr txBox="1"/>
            <p:nvPr/>
          </p:nvSpPr>
          <p:spPr>
            <a:xfrm>
              <a:off x="5384"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Sergio Gaytán</a:t>
              </a:r>
              <a:endParaRPr b="0" i="0" sz="2100" u="none" cap="none" strike="noStrike">
                <a:solidFill>
                  <a:srgbClr val="000000"/>
                </a:solidFill>
                <a:latin typeface="Libre Franklin"/>
                <a:ea typeface="Libre Franklin"/>
                <a:cs typeface="Libre Franklin"/>
                <a:sym typeface="Libre Franklin"/>
              </a:endParaRPr>
            </a:p>
          </p:txBody>
        </p:sp>
        <p:sp>
          <p:nvSpPr>
            <p:cNvPr id="170" name="Google Shape;170;p28"/>
            <p:cNvSpPr/>
            <p:nvPr/>
          </p:nvSpPr>
          <p:spPr>
            <a:xfrm>
              <a:off x="2824269" y="458755"/>
              <a:ext cx="2562524" cy="1765579"/>
            </a:xfrm>
            <a:prstGeom prst="roundRect">
              <a:avLst>
                <a:gd fmla="val 16667" name="adj"/>
              </a:avLst>
            </a:prstGeom>
            <a:blipFill rotWithShape="1">
              <a:blip r:embed="rId4">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2824269"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28"/>
            <p:cNvSpPr txBox="1"/>
            <p:nvPr/>
          </p:nvSpPr>
          <p:spPr>
            <a:xfrm>
              <a:off x="2824269"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Jorge Ponce</a:t>
              </a:r>
              <a:endParaRPr b="0" i="0" sz="2100" u="none" cap="none" strike="noStrike">
                <a:solidFill>
                  <a:srgbClr val="000000"/>
                </a:solidFill>
                <a:latin typeface="Libre Franklin"/>
                <a:ea typeface="Libre Franklin"/>
                <a:cs typeface="Libre Franklin"/>
                <a:sym typeface="Libre Franklin"/>
              </a:endParaRPr>
            </a:p>
          </p:txBody>
        </p:sp>
        <p:sp>
          <p:nvSpPr>
            <p:cNvPr id="173" name="Google Shape;173;p28"/>
            <p:cNvSpPr/>
            <p:nvPr/>
          </p:nvSpPr>
          <p:spPr>
            <a:xfrm>
              <a:off x="5643155" y="458755"/>
              <a:ext cx="2562524" cy="1765579"/>
            </a:xfrm>
            <a:prstGeom prst="roundRect">
              <a:avLst>
                <a:gd fmla="val 16667" name="adj"/>
              </a:avLst>
            </a:prstGeom>
            <a:blipFill rotWithShape="1">
              <a:blip r:embed="rId5">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28"/>
            <p:cNvSpPr/>
            <p:nvPr/>
          </p:nvSpPr>
          <p:spPr>
            <a:xfrm>
              <a:off x="5643155"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28"/>
            <p:cNvSpPr txBox="1"/>
            <p:nvPr/>
          </p:nvSpPr>
          <p:spPr>
            <a:xfrm>
              <a:off x="5643155"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Raciel Tavitas</a:t>
              </a:r>
              <a:endParaRPr b="0" i="0" sz="2100" u="none" cap="none" strike="noStrike">
                <a:solidFill>
                  <a:srgbClr val="000000"/>
                </a:solidFill>
                <a:latin typeface="Libre Franklin"/>
                <a:ea typeface="Libre Franklin"/>
                <a:cs typeface="Libre Franklin"/>
                <a:sym typeface="Libre Franklin"/>
              </a:endParaRPr>
            </a:p>
          </p:txBody>
        </p:sp>
        <p:sp>
          <p:nvSpPr>
            <p:cNvPr id="176" name="Google Shape;176;p28"/>
            <p:cNvSpPr/>
            <p:nvPr/>
          </p:nvSpPr>
          <p:spPr>
            <a:xfrm>
              <a:off x="8462040" y="458755"/>
              <a:ext cx="2562524" cy="1765579"/>
            </a:xfrm>
            <a:prstGeom prst="roundRect">
              <a:avLst>
                <a:gd fmla="val 16667" name="adj"/>
              </a:avLst>
            </a:prstGeom>
            <a:blipFill rotWithShape="1">
              <a:blip r:embed="rId6">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a:off x="8462040"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28"/>
            <p:cNvSpPr txBox="1"/>
            <p:nvPr/>
          </p:nvSpPr>
          <p:spPr>
            <a:xfrm>
              <a:off x="8462040"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Ricardo Barba</a:t>
              </a:r>
              <a:endParaRPr b="0" i="0" sz="2100" u="none" cap="none" strike="noStrike">
                <a:solidFill>
                  <a:srgbClr val="000000"/>
                </a:solidFill>
                <a:latin typeface="Libre Franklin"/>
                <a:ea typeface="Libre Franklin"/>
                <a:cs typeface="Libre Franklin"/>
                <a:sym typeface="Libre Frankl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6"/>
          <p:cNvPicPr preferRelativeResize="0"/>
          <p:nvPr/>
        </p:nvPicPr>
        <p:blipFill rotWithShape="1">
          <a:blip r:embed="rId3">
            <a:alphaModFix/>
          </a:blip>
          <a:srcRect b="0" l="0" r="0" t="0"/>
          <a:stretch/>
        </p:blipFill>
        <p:spPr>
          <a:xfrm>
            <a:off x="858814" y="2783687"/>
            <a:ext cx="2886647" cy="2164985"/>
          </a:xfrm>
          <a:prstGeom prst="rect">
            <a:avLst/>
          </a:prstGeom>
          <a:noFill/>
          <a:ln>
            <a:noFill/>
          </a:ln>
        </p:spPr>
      </p:pic>
      <p:sp>
        <p:nvSpPr>
          <p:cNvPr id="388" name="Google Shape;388;p46"/>
          <p:cNvSpPr txBox="1"/>
          <p:nvPr>
            <p:ph type="title"/>
          </p:nvPr>
        </p:nvSpPr>
        <p:spPr>
          <a:xfrm>
            <a:off x="435894" y="-17261"/>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RECOMMENDATIONS FOR FUTURE ANALYSIS</a:t>
            </a:r>
            <a:endParaRPr/>
          </a:p>
        </p:txBody>
      </p:sp>
      <p:sp>
        <p:nvSpPr>
          <p:cNvPr id="389" name="Google Shape;389;p46"/>
          <p:cNvSpPr txBox="1"/>
          <p:nvPr/>
        </p:nvSpPr>
        <p:spPr>
          <a:xfrm>
            <a:off x="623474" y="530010"/>
            <a:ext cx="8272211" cy="2880808"/>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lang="en">
                <a:solidFill>
                  <a:schemeClr val="dk1"/>
                </a:solidFill>
                <a:latin typeface="Arial"/>
                <a:ea typeface="Arial"/>
                <a:cs typeface="Arial"/>
                <a:sym typeface="Arial"/>
              </a:rPr>
              <a:t>Add some others relevant variables as:</a:t>
            </a:r>
            <a:endParaRPr/>
          </a:p>
          <a:p>
            <a:pPr indent="0" lvl="0" marL="0" marR="0" rtl="0" algn="just">
              <a:lnSpc>
                <a:spcPct val="107000"/>
              </a:lnSpc>
              <a:spcBef>
                <a:spcPts val="0"/>
              </a:spcBef>
              <a:spcAft>
                <a:spcPts val="0"/>
              </a:spcAft>
              <a:buNone/>
            </a:pPr>
            <a:r>
              <a:t/>
            </a:r>
            <a:endParaRPr sz="1800">
              <a:solidFill>
                <a:schemeClr val="dk1"/>
              </a:solidFill>
              <a:latin typeface="Arial"/>
              <a:ea typeface="Arial"/>
              <a:cs typeface="Arial"/>
              <a:sym typeface="Arial"/>
            </a:endParaRPr>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Car aerodynamics </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Car temperature</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Team strategy</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Tyres use</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Driver adaptation to the car</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Investigations and development invest</a:t>
            </a:r>
            <a:endParaRPr sz="1100"/>
          </a:p>
          <a:p>
            <a:pPr indent="-215900" lvl="0" marL="279400" marR="0" rtl="0" algn="just">
              <a:lnSpc>
                <a:spcPct val="107000"/>
              </a:lnSpc>
              <a:spcBef>
                <a:spcPts val="0"/>
              </a:spcBef>
              <a:spcAft>
                <a:spcPts val="0"/>
              </a:spcAft>
              <a:buClr>
                <a:schemeClr val="accent1"/>
              </a:buClr>
              <a:buSzPts val="900"/>
              <a:buFont typeface="Arial"/>
              <a:buNone/>
            </a:pPr>
            <a:r>
              <a:t/>
            </a:r>
            <a:endParaRPr sz="1300">
              <a:solidFill>
                <a:srgbClr val="3F3F3F"/>
              </a:solidFill>
              <a:latin typeface="Libre Franklin"/>
              <a:ea typeface="Libre Franklin"/>
              <a:cs typeface="Libre Franklin"/>
              <a:sym typeface="Libre Franklin"/>
            </a:endParaRPr>
          </a:p>
        </p:txBody>
      </p:sp>
      <p:pic>
        <p:nvPicPr>
          <p:cNvPr descr="An overview of Principal Component Analysis | by Moshe Binieli | We've  moved to freeCodeCamp.org/news | Medium" id="390" name="Google Shape;390;p46"/>
          <p:cNvPicPr preferRelativeResize="0"/>
          <p:nvPr/>
        </p:nvPicPr>
        <p:blipFill rotWithShape="1">
          <a:blip r:embed="rId4">
            <a:alphaModFix/>
          </a:blip>
          <a:srcRect b="0" l="0" r="0" t="0"/>
          <a:stretch/>
        </p:blipFill>
        <p:spPr>
          <a:xfrm>
            <a:off x="4959047" y="1470563"/>
            <a:ext cx="3458785" cy="3478109"/>
          </a:xfrm>
          <a:prstGeom prst="rect">
            <a:avLst/>
          </a:prstGeom>
          <a:noFill/>
          <a:ln>
            <a:noFill/>
          </a:ln>
        </p:spPr>
      </p:pic>
      <p:sp>
        <p:nvSpPr>
          <p:cNvPr id="391" name="Google Shape;391;p46"/>
          <p:cNvSpPr txBox="1"/>
          <p:nvPr/>
        </p:nvSpPr>
        <p:spPr>
          <a:xfrm>
            <a:off x="4665790" y="-315503"/>
            <a:ext cx="8272211" cy="2880808"/>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lang="en">
                <a:solidFill>
                  <a:schemeClr val="dk1"/>
                </a:solidFill>
                <a:latin typeface="Arial"/>
                <a:ea typeface="Arial"/>
                <a:cs typeface="Arial"/>
                <a:sym typeface="Arial"/>
              </a:rPr>
              <a:t>Perform a Principal Component Analysis (PCA)</a:t>
            </a:r>
            <a:endParaRPr b="1">
              <a:solidFill>
                <a:srgbClr val="3F3F3F"/>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VISUAL PRESENTATION AND DASHBOARDS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1100"/>
              <a:buNone/>
            </a:pPr>
            <a:r>
              <a:t/>
            </a:r>
            <a:endParaRPr/>
          </a:p>
        </p:txBody>
      </p:sp>
      <p:sp>
        <p:nvSpPr>
          <p:cNvPr id="402" name="Google Shape;402;p48"/>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300"/>
              </a:spcBef>
              <a:spcAft>
                <a:spcPts val="500"/>
              </a:spcAft>
              <a:buSzPts val="900"/>
              <a:buNone/>
            </a:pPr>
            <a:r>
              <a:t/>
            </a:r>
            <a:endParaRPr/>
          </a:p>
        </p:txBody>
      </p:sp>
      <p:pic>
        <p:nvPicPr>
          <p:cNvPr id="403" name="Google Shape;403;p48"/>
          <p:cNvPicPr preferRelativeResize="0"/>
          <p:nvPr/>
        </p:nvPicPr>
        <p:blipFill rotWithShape="1">
          <a:blip r:embed="rId3">
            <a:alphaModFix/>
          </a:blip>
          <a:srcRect b="0" l="0" r="0" t="0"/>
          <a:stretch/>
        </p:blipFill>
        <p:spPr>
          <a:xfrm>
            <a:off x="1" y="688398"/>
            <a:ext cx="9143999" cy="37667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1100"/>
              <a:buNone/>
            </a:pPr>
            <a:r>
              <a:t/>
            </a:r>
            <a:endParaRPr/>
          </a:p>
        </p:txBody>
      </p:sp>
      <p:sp>
        <p:nvSpPr>
          <p:cNvPr id="409" name="Google Shape;409;p49"/>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300"/>
              </a:spcBef>
              <a:spcAft>
                <a:spcPts val="500"/>
              </a:spcAft>
              <a:buSzPts val="900"/>
              <a:buNone/>
            </a:pPr>
            <a:r>
              <a:t/>
            </a:r>
            <a:endParaRPr/>
          </a:p>
        </p:txBody>
      </p:sp>
      <p:pic>
        <p:nvPicPr>
          <p:cNvPr id="410" name="Google Shape;410;p49"/>
          <p:cNvPicPr preferRelativeResize="0"/>
          <p:nvPr/>
        </p:nvPicPr>
        <p:blipFill rotWithShape="1">
          <a:blip r:embed="rId3">
            <a:alphaModFix/>
          </a:blip>
          <a:srcRect b="0" l="0" r="0" t="0"/>
          <a:stretch/>
        </p:blipFill>
        <p:spPr>
          <a:xfrm>
            <a:off x="1" y="427640"/>
            <a:ext cx="9144001" cy="42882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ph type="ctrTitle"/>
          </p:nvPr>
        </p:nvSpPr>
        <p:spPr>
          <a:xfrm>
            <a:off x="837374" y="491346"/>
            <a:ext cx="4874332" cy="1124712"/>
          </a:xfrm>
          <a:prstGeom prst="rect">
            <a:avLst/>
          </a:prstGeom>
          <a:noFill/>
          <a:ln>
            <a:noFill/>
          </a:ln>
        </p:spPr>
        <p:txBody>
          <a:bodyPr anchorCtr="0" anchor="b" bIns="25700" lIns="51425" spcFirstLastPara="1" rIns="51425" wrap="square" tIns="25700">
            <a:normAutofit/>
          </a:bodyPr>
          <a:lstStyle/>
          <a:p>
            <a:pPr indent="0" lvl="0" marL="0" rtl="0" algn="l">
              <a:lnSpc>
                <a:spcPct val="100000"/>
              </a:lnSpc>
              <a:spcBef>
                <a:spcPts val="0"/>
              </a:spcBef>
              <a:spcAft>
                <a:spcPts val="0"/>
              </a:spcAft>
              <a:buSzPts val="2000"/>
              <a:buNone/>
            </a:pPr>
            <a:r>
              <a:rPr lang="en" sz="3200"/>
              <a:t>Graphic representation</a:t>
            </a:r>
            <a:endParaRPr sz="3200"/>
          </a:p>
        </p:txBody>
      </p:sp>
      <p:sp>
        <p:nvSpPr>
          <p:cNvPr id="416" name="Google Shape;416;p50"/>
          <p:cNvSpPr txBox="1"/>
          <p:nvPr>
            <p:ph idx="1" type="subTitle"/>
          </p:nvPr>
        </p:nvSpPr>
        <p:spPr>
          <a:xfrm>
            <a:off x="837374" y="1700378"/>
            <a:ext cx="4874332" cy="610362"/>
          </a:xfrm>
          <a:prstGeom prst="rect">
            <a:avLst/>
          </a:prstGeom>
          <a:noFill/>
          <a:ln>
            <a:noFill/>
          </a:ln>
        </p:spPr>
        <p:txBody>
          <a:bodyPr anchorCtr="0" anchor="t" bIns="25700" lIns="51425" spcFirstLastPara="1" rIns="51425" wrap="square" tIns="25700">
            <a:normAutofit/>
          </a:bodyPr>
          <a:lstStyle/>
          <a:p>
            <a:pPr indent="-228600" lvl="0" marL="342900" rtl="0" algn="l">
              <a:lnSpc>
                <a:spcPct val="110000"/>
              </a:lnSpc>
              <a:spcBef>
                <a:spcPts val="200"/>
              </a:spcBef>
              <a:spcAft>
                <a:spcPts val="0"/>
              </a:spcAft>
              <a:buSzPts val="800"/>
              <a:buNone/>
            </a:pPr>
            <a:r>
              <a:rPr lang="en" sz="1500"/>
              <a:t>Machine learning vs Real results</a:t>
            </a:r>
            <a:endParaRPr sz="1500"/>
          </a:p>
        </p:txBody>
      </p:sp>
      <p:pic>
        <p:nvPicPr>
          <p:cNvPr id="417" name="Google Shape;417;p50"/>
          <p:cNvPicPr preferRelativeResize="0"/>
          <p:nvPr/>
        </p:nvPicPr>
        <p:blipFill rotWithShape="1">
          <a:blip r:embed="rId3">
            <a:alphaModFix/>
          </a:blip>
          <a:srcRect b="0" l="0" r="0" t="0"/>
          <a:stretch/>
        </p:blipFill>
        <p:spPr>
          <a:xfrm>
            <a:off x="6280878" y="413722"/>
            <a:ext cx="2770301" cy="2011766"/>
          </a:xfrm>
          <a:prstGeom prst="rect">
            <a:avLst/>
          </a:prstGeom>
          <a:noFill/>
          <a:ln>
            <a:noFill/>
          </a:ln>
        </p:spPr>
      </p:pic>
      <p:pic>
        <p:nvPicPr>
          <p:cNvPr id="418" name="Google Shape;418;p50"/>
          <p:cNvPicPr preferRelativeResize="0"/>
          <p:nvPr/>
        </p:nvPicPr>
        <p:blipFill rotWithShape="1">
          <a:blip r:embed="rId4">
            <a:alphaModFix/>
          </a:blip>
          <a:srcRect b="0" l="0" r="0" t="0"/>
          <a:stretch/>
        </p:blipFill>
        <p:spPr>
          <a:xfrm>
            <a:off x="548049" y="2703727"/>
            <a:ext cx="2743791" cy="2323485"/>
          </a:xfrm>
          <a:prstGeom prst="rect">
            <a:avLst/>
          </a:prstGeom>
          <a:noFill/>
          <a:ln>
            <a:noFill/>
          </a:ln>
        </p:spPr>
      </p:pic>
      <p:pic>
        <p:nvPicPr>
          <p:cNvPr id="419" name="Google Shape;419;p50"/>
          <p:cNvPicPr preferRelativeResize="0"/>
          <p:nvPr/>
        </p:nvPicPr>
        <p:blipFill rotWithShape="1">
          <a:blip r:embed="rId5">
            <a:alphaModFix/>
          </a:blip>
          <a:srcRect b="0" l="0" r="0" t="0"/>
          <a:stretch/>
        </p:blipFill>
        <p:spPr>
          <a:xfrm>
            <a:off x="3400104" y="2704382"/>
            <a:ext cx="2770301" cy="2040772"/>
          </a:xfrm>
          <a:prstGeom prst="rect">
            <a:avLst/>
          </a:prstGeom>
          <a:noFill/>
          <a:ln>
            <a:noFill/>
          </a:ln>
        </p:spPr>
      </p:pic>
      <p:pic>
        <p:nvPicPr>
          <p:cNvPr id="420" name="Google Shape;420;p50"/>
          <p:cNvPicPr preferRelativeResize="0"/>
          <p:nvPr/>
        </p:nvPicPr>
        <p:blipFill rotWithShape="1">
          <a:blip r:embed="rId6">
            <a:alphaModFix/>
          </a:blip>
          <a:srcRect b="0" l="0" r="0" t="0"/>
          <a:stretch/>
        </p:blipFill>
        <p:spPr>
          <a:xfrm>
            <a:off x="6278669" y="2704381"/>
            <a:ext cx="2772510" cy="20308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INTERACTIVE DASHBOARD</a:t>
            </a:r>
            <a:endParaRPr/>
          </a:p>
        </p:txBody>
      </p:sp>
      <p:sp>
        <p:nvSpPr>
          <p:cNvPr id="426" name="Google Shape;426;p51"/>
          <p:cNvSpPr txBox="1"/>
          <p:nvPr>
            <p:ph idx="1" type="body"/>
          </p:nvPr>
        </p:nvSpPr>
        <p:spPr>
          <a:xfrm>
            <a:off x="435895" y="1755649"/>
            <a:ext cx="8272211" cy="2725865"/>
          </a:xfrm>
          <a:prstGeom prst="rect">
            <a:avLst/>
          </a:prstGeom>
          <a:noFill/>
          <a:ln>
            <a:noFill/>
          </a:ln>
        </p:spPr>
        <p:txBody>
          <a:bodyPr anchorCtr="0" anchor="ctr" bIns="34275" lIns="68575" spcFirstLastPara="1" rIns="68575" wrap="square" tIns="34275">
            <a:normAutofit/>
          </a:bodyPr>
          <a:lstStyle/>
          <a:p>
            <a:pPr indent="-222250" lvl="0" marL="228600" rtl="0" algn="l">
              <a:lnSpc>
                <a:spcPct val="110000"/>
              </a:lnSpc>
              <a:spcBef>
                <a:spcPts val="0"/>
              </a:spcBef>
              <a:spcAft>
                <a:spcPts val="0"/>
              </a:spcAft>
              <a:buSzPts val="900"/>
              <a:buChar char="◼"/>
            </a:pPr>
            <a:r>
              <a:rPr lang="en" u="sng">
                <a:solidFill>
                  <a:schemeClr val="hlink"/>
                </a:solidFill>
                <a:hlinkClick r:id="rId3"/>
              </a:rPr>
              <a:t>https://public.tableau.com/app/profile/raciel3899/viz/FINALPROJECT8/F1PROJECT?publish=yes</a:t>
            </a:r>
            <a:endParaRPr/>
          </a:p>
          <a:p>
            <a:pPr indent="0" lvl="0" marL="0" rtl="0" algn="l">
              <a:lnSpc>
                <a:spcPct val="110000"/>
              </a:lnSpc>
              <a:spcBef>
                <a:spcPts val="700"/>
              </a:spcBef>
              <a:spcAft>
                <a:spcPts val="0"/>
              </a:spcAft>
              <a:buSzPts val="9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9"/>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84" name="Google Shape;184;p29"/>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29"/>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29"/>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a:off x="331784" y="450900"/>
            <a:ext cx="2780608" cy="4218734"/>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29"/>
          <p:cNvSpPr txBox="1"/>
          <p:nvPr>
            <p:ph type="title"/>
          </p:nvPr>
        </p:nvSpPr>
        <p:spPr>
          <a:xfrm>
            <a:off x="450941" y="526616"/>
            <a:ext cx="2557337" cy="975274"/>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600"/>
              <a:buNone/>
            </a:pPr>
            <a:r>
              <a:rPr lang="en">
                <a:solidFill>
                  <a:srgbClr val="FFFFFF"/>
                </a:solidFill>
              </a:rPr>
              <a:t>FORMULA 1 – SELECTED TOPIC</a:t>
            </a:r>
            <a:endParaRPr/>
          </a:p>
        </p:txBody>
      </p:sp>
      <p:sp>
        <p:nvSpPr>
          <p:cNvPr id="189" name="Google Shape;189;p29"/>
          <p:cNvSpPr txBox="1"/>
          <p:nvPr>
            <p:ph idx="1" type="body"/>
          </p:nvPr>
        </p:nvSpPr>
        <p:spPr>
          <a:xfrm>
            <a:off x="450941" y="1632856"/>
            <a:ext cx="2557337" cy="2867705"/>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800"/>
              <a:buNone/>
            </a:pPr>
            <a:r>
              <a:rPr lang="en" sz="1200">
                <a:solidFill>
                  <a:srgbClr val="FFFFFF"/>
                </a:solidFill>
              </a:rPr>
              <a:t>The selection of the topic attended to the following reasons:</a:t>
            </a:r>
            <a:endParaRPr/>
          </a:p>
          <a:p>
            <a:pPr indent="-215900" lvl="0" marL="228600" rtl="0" algn="l">
              <a:lnSpc>
                <a:spcPct val="100000"/>
              </a:lnSpc>
              <a:spcBef>
                <a:spcPts val="700"/>
              </a:spcBef>
              <a:spcAft>
                <a:spcPts val="0"/>
              </a:spcAft>
              <a:buSzPts val="800"/>
              <a:buFont typeface="Arial"/>
              <a:buChar char="•"/>
            </a:pPr>
            <a:r>
              <a:rPr b="1" lang="en" sz="1200">
                <a:solidFill>
                  <a:srgbClr val="FFFFFF"/>
                </a:solidFill>
                <a:highlight>
                  <a:srgbClr val="0000FF"/>
                </a:highlight>
              </a:rPr>
              <a:t>Long history</a:t>
            </a:r>
            <a:r>
              <a:rPr b="1" lang="en" sz="1200">
                <a:solidFill>
                  <a:srgbClr val="FFFFFF"/>
                </a:solidFill>
              </a:rPr>
              <a:t> </a:t>
            </a:r>
            <a:r>
              <a:rPr lang="en" sz="1200">
                <a:solidFill>
                  <a:srgbClr val="FFFFFF"/>
                </a:solidFill>
              </a:rPr>
              <a:t>from the sport,</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available </a:t>
            </a:r>
            <a:r>
              <a:rPr b="1" lang="en" sz="1200">
                <a:solidFill>
                  <a:srgbClr val="FFFFFF"/>
                </a:solidFill>
                <a:highlight>
                  <a:srgbClr val="0000FF"/>
                </a:highlight>
              </a:rPr>
              <a:t>statistics</a:t>
            </a:r>
            <a:r>
              <a:rPr lang="en" sz="1200">
                <a:solidFill>
                  <a:srgbClr val="FFFFFF"/>
                </a:solidFill>
              </a:rPr>
              <a:t> from every race,</a:t>
            </a:r>
            <a:endParaRPr/>
          </a:p>
          <a:p>
            <a:pPr indent="-215900" lvl="0" marL="228600" rtl="0" algn="l">
              <a:lnSpc>
                <a:spcPct val="100000"/>
              </a:lnSpc>
              <a:spcBef>
                <a:spcPts val="700"/>
              </a:spcBef>
              <a:spcAft>
                <a:spcPts val="0"/>
              </a:spcAft>
              <a:buSzPts val="800"/>
              <a:buFont typeface="Arial"/>
              <a:buChar char="•"/>
            </a:pPr>
            <a:r>
              <a:rPr b="1" lang="en" sz="1200">
                <a:solidFill>
                  <a:srgbClr val="FFFFFF"/>
                </a:solidFill>
                <a:highlight>
                  <a:srgbClr val="0000FF"/>
                </a:highlight>
              </a:rPr>
              <a:t>hard data</a:t>
            </a:r>
            <a:r>
              <a:rPr lang="en" sz="1200">
                <a:solidFill>
                  <a:srgbClr val="FFFFFF"/>
                </a:solidFill>
              </a:rPr>
              <a:t> available (i.e. racing times, number of laps, pit stops, final positions, etc.),</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the data is </a:t>
            </a:r>
            <a:r>
              <a:rPr b="1" lang="en" sz="1200">
                <a:solidFill>
                  <a:srgbClr val="FFFFFF"/>
                </a:solidFill>
                <a:highlight>
                  <a:srgbClr val="0000FF"/>
                </a:highlight>
              </a:rPr>
              <a:t>verifiable</a:t>
            </a:r>
            <a:r>
              <a:rPr lang="en" sz="1200">
                <a:solidFill>
                  <a:srgbClr val="FFFFFF"/>
                </a:solidFill>
              </a:rPr>
              <a:t>, </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complex and </a:t>
            </a:r>
            <a:r>
              <a:rPr b="1" lang="en" sz="1200">
                <a:solidFill>
                  <a:srgbClr val="FFFFFF"/>
                </a:solidFill>
                <a:highlight>
                  <a:srgbClr val="0000FF"/>
                </a:highlight>
              </a:rPr>
              <a:t>interesting questions</a:t>
            </a:r>
            <a:r>
              <a:rPr lang="en" sz="1200">
                <a:solidFill>
                  <a:srgbClr val="FFFFFF"/>
                </a:solidFill>
              </a:rPr>
              <a:t> to be solved.</a:t>
            </a:r>
            <a:endParaRPr/>
          </a:p>
        </p:txBody>
      </p:sp>
      <p:pic>
        <p:nvPicPr>
          <p:cNvPr id="190" name="Google Shape;190;p29"/>
          <p:cNvPicPr preferRelativeResize="0"/>
          <p:nvPr/>
        </p:nvPicPr>
        <p:blipFill rotWithShape="1">
          <a:blip r:embed="rId3">
            <a:alphaModFix/>
          </a:blip>
          <a:srcRect b="0" l="0" r="0" t="0"/>
          <a:stretch/>
        </p:blipFill>
        <p:spPr>
          <a:xfrm>
            <a:off x="4014580" y="1632855"/>
            <a:ext cx="4257775" cy="213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96" name="Google Shape;196;p30"/>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QUESTION TO BE SOLVED</a:t>
            </a:r>
            <a:endParaRPr/>
          </a:p>
        </p:txBody>
      </p:sp>
      <p:sp>
        <p:nvSpPr>
          <p:cNvPr id="197" name="Google Shape;197;p30"/>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0"/>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0"/>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a:off x="334900" y="1635372"/>
            <a:ext cx="2777490" cy="3034262"/>
          </a:xfrm>
          <a:prstGeom prst="rect">
            <a:avLst/>
          </a:prstGeom>
          <a:solidFill>
            <a:schemeClr val="lt1"/>
          </a:solidFill>
          <a:ln cap="flat" cmpd="sng" w="38100">
            <a:solidFill>
              <a:srgbClr val="46535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01" name="Google Shape;201;p30"/>
          <p:cNvSpPr txBox="1"/>
          <p:nvPr>
            <p:ph idx="1" type="body"/>
          </p:nvPr>
        </p:nvSpPr>
        <p:spPr>
          <a:xfrm>
            <a:off x="3378995" y="1635372"/>
            <a:ext cx="5066633" cy="3034262"/>
          </a:xfrm>
          <a:prstGeom prst="rect">
            <a:avLst/>
          </a:prstGeom>
          <a:noFill/>
          <a:ln>
            <a:noFill/>
          </a:ln>
        </p:spPr>
        <p:txBody>
          <a:bodyPr anchorCtr="0" anchor="ctr" bIns="34275" lIns="68575" spcFirstLastPara="1" rIns="68575" wrap="square" tIns="34275">
            <a:normAutofit fontScale="92500" lnSpcReduction="20000"/>
          </a:bodyPr>
          <a:lstStyle/>
          <a:p>
            <a:pPr indent="0" lvl="0" marL="0" rtl="0" algn="l">
              <a:lnSpc>
                <a:spcPct val="107000"/>
              </a:lnSpc>
              <a:spcBef>
                <a:spcPts val="0"/>
              </a:spcBef>
              <a:spcAft>
                <a:spcPts val="0"/>
              </a:spcAft>
              <a:buSzPct val="91666"/>
              <a:buNone/>
            </a:pPr>
            <a:r>
              <a:rPr lang="en" sz="1200">
                <a:solidFill>
                  <a:srgbClr val="24292F"/>
                </a:solidFill>
                <a:latin typeface="Quattrocento Sans"/>
                <a:ea typeface="Quattrocento Sans"/>
                <a:cs typeface="Quattrocento Sans"/>
                <a:sym typeface="Quattrocento Sans"/>
              </a:rPr>
              <a:t>The objective of the project is to display all the relevant data generated from this sport to obtain and understanding of the sport through data analysis for fans and new enthusiasts of the sport.</a:t>
            </a:r>
            <a:endParaRPr b="1" sz="1200">
              <a:solidFill>
                <a:srgbClr val="24292F"/>
              </a:solidFill>
              <a:latin typeface="Quattrocento Sans"/>
              <a:ea typeface="Quattrocento Sans"/>
              <a:cs typeface="Quattrocento Sans"/>
              <a:sym typeface="Quattrocento Sans"/>
            </a:endParaRPr>
          </a:p>
          <a:p>
            <a:pPr indent="-250190" lvl="0" marL="254000" rtl="0" algn="l">
              <a:lnSpc>
                <a:spcPct val="107000"/>
              </a:lnSpc>
              <a:spcBef>
                <a:spcPts val="9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is the</a:t>
            </a:r>
            <a:r>
              <a:rPr b="1" lang="en" sz="1200">
                <a:solidFill>
                  <a:srgbClr val="24292F"/>
                </a:solidFill>
                <a:highlight>
                  <a:srgbClr val="FFA515"/>
                </a:highlight>
                <a:latin typeface="Quattrocento Sans"/>
                <a:ea typeface="Quattrocento Sans"/>
                <a:cs typeface="Quattrocento Sans"/>
                <a:sym typeface="Quattrocento Sans"/>
              </a:rPr>
              <a:t> driver vs the car </a:t>
            </a:r>
            <a:r>
              <a:rPr lang="en" sz="1200">
                <a:solidFill>
                  <a:srgbClr val="24292F"/>
                </a:solidFill>
                <a:latin typeface="Quattrocento Sans"/>
                <a:ea typeface="Quattrocento Sans"/>
                <a:cs typeface="Quattrocento Sans"/>
                <a:sym typeface="Quattrocento Sans"/>
              </a:rPr>
              <a:t>to determine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are the number of </a:t>
            </a:r>
            <a:r>
              <a:rPr b="1" lang="en" sz="1200">
                <a:solidFill>
                  <a:srgbClr val="24292F"/>
                </a:solidFill>
                <a:highlight>
                  <a:srgbClr val="FFA515"/>
                </a:highlight>
                <a:latin typeface="Quattrocento Sans"/>
                <a:ea typeface="Quattrocento Sans"/>
                <a:cs typeface="Quattrocento Sans"/>
                <a:sym typeface="Quattrocento Sans"/>
              </a:rPr>
              <a:t>pit stops</a:t>
            </a:r>
            <a:r>
              <a:rPr lang="en" sz="1200">
                <a:solidFill>
                  <a:srgbClr val="24292F"/>
                </a:solidFill>
                <a:latin typeface="Quattrocento Sans"/>
                <a:ea typeface="Quattrocento Sans"/>
                <a:cs typeface="Quattrocento Sans"/>
                <a:sym typeface="Quattrocento Sans"/>
              </a:rPr>
              <a:t> to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Are </a:t>
            </a:r>
            <a:r>
              <a:rPr b="1" lang="en" sz="1200">
                <a:solidFill>
                  <a:srgbClr val="24292F"/>
                </a:solidFill>
                <a:highlight>
                  <a:srgbClr val="FFA515"/>
                </a:highlight>
                <a:latin typeface="Quattrocento Sans"/>
                <a:ea typeface="Quattrocento Sans"/>
                <a:cs typeface="Quattrocento Sans"/>
                <a:sym typeface="Quattrocento Sans"/>
              </a:rPr>
              <a:t>mechanical failures</a:t>
            </a:r>
            <a:r>
              <a:rPr lang="en" sz="1200">
                <a:solidFill>
                  <a:srgbClr val="24292F"/>
                </a:solidFill>
                <a:latin typeface="Quattrocento Sans"/>
                <a:ea typeface="Quattrocento Sans"/>
                <a:cs typeface="Quattrocento Sans"/>
                <a:sym typeface="Quattrocento Sans"/>
              </a:rPr>
              <a:t> significant to determine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are the number of </a:t>
            </a:r>
            <a:r>
              <a:rPr b="1" lang="en" sz="1200">
                <a:solidFill>
                  <a:srgbClr val="24292F"/>
                </a:solidFill>
                <a:highlight>
                  <a:srgbClr val="FFA515"/>
                </a:highlight>
                <a:latin typeface="Quattrocento Sans"/>
                <a:ea typeface="Quattrocento Sans"/>
                <a:cs typeface="Quattrocento Sans"/>
                <a:sym typeface="Quattrocento Sans"/>
              </a:rPr>
              <a:t>pole positions</a:t>
            </a:r>
            <a:r>
              <a:rPr lang="en" sz="1200">
                <a:solidFill>
                  <a:srgbClr val="24292F"/>
                </a:solidFill>
                <a:latin typeface="Quattrocento Sans"/>
                <a:ea typeface="Quattrocento Sans"/>
                <a:cs typeface="Quattrocento Sans"/>
                <a:sym typeface="Quattrocento Sans"/>
              </a:rPr>
              <a:t> to determine a</a:t>
            </a:r>
            <a:r>
              <a:rPr b="1" lang="en" sz="1200">
                <a:solidFill>
                  <a:srgbClr val="24292F"/>
                </a:solidFill>
                <a:highlight>
                  <a:srgbClr val="FFA515"/>
                </a:highlight>
                <a:latin typeface="Quattrocento Sans"/>
                <a:ea typeface="Quattrocento Sans"/>
                <a:cs typeface="Quattrocento Sans"/>
                <a:sym typeface="Quattrocento Sans"/>
              </a:rPr>
              <a:t> 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Which </a:t>
            </a:r>
            <a:r>
              <a:rPr b="1" lang="en" sz="1200">
                <a:solidFill>
                  <a:srgbClr val="24292F"/>
                </a:solidFill>
                <a:highlight>
                  <a:srgbClr val="FFA515"/>
                </a:highlight>
                <a:latin typeface="Quattrocento Sans"/>
                <a:ea typeface="Quattrocento Sans"/>
                <a:cs typeface="Quattrocento Sans"/>
                <a:sym typeface="Quattrocento Sans"/>
              </a:rPr>
              <a:t>factors </a:t>
            </a:r>
            <a:r>
              <a:rPr lang="en" sz="1200">
                <a:solidFill>
                  <a:srgbClr val="24292F"/>
                </a:solidFill>
                <a:latin typeface="Quattrocento Sans"/>
                <a:ea typeface="Quattrocento Sans"/>
                <a:cs typeface="Quattrocento Sans"/>
                <a:sym typeface="Quattrocento Sans"/>
              </a:rPr>
              <a:t>are the determinant to get a F1 </a:t>
            </a:r>
            <a:r>
              <a:rPr b="1" lang="en" sz="1200">
                <a:solidFill>
                  <a:srgbClr val="24292F"/>
                </a:solidFill>
                <a:highlight>
                  <a:srgbClr val="FFA515"/>
                </a:highlight>
                <a:latin typeface="Quattrocento Sans"/>
                <a:ea typeface="Quattrocento Sans"/>
                <a:cs typeface="Quattrocento Sans"/>
                <a:sym typeface="Quattrocento Sans"/>
              </a:rPr>
              <a:t>race winner</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Identify which </a:t>
            </a:r>
            <a:r>
              <a:rPr b="1" lang="en" sz="1200">
                <a:solidFill>
                  <a:srgbClr val="24292F"/>
                </a:solidFill>
                <a:highlight>
                  <a:srgbClr val="FFA515"/>
                </a:highlight>
                <a:latin typeface="Quattrocento Sans"/>
                <a:ea typeface="Quattrocento Sans"/>
                <a:cs typeface="Quattrocento Sans"/>
                <a:sym typeface="Quattrocento Sans"/>
              </a:rPr>
              <a:t>other variables </a:t>
            </a:r>
            <a:r>
              <a:rPr lang="en" sz="1200">
                <a:solidFill>
                  <a:srgbClr val="24292F"/>
                </a:solidFill>
                <a:latin typeface="Quattrocento Sans"/>
                <a:ea typeface="Quattrocento Sans"/>
                <a:cs typeface="Quattrocento Sans"/>
                <a:sym typeface="Quattrocento Sans"/>
              </a:rPr>
              <a:t>could be relevant to affect the </a:t>
            </a:r>
            <a:r>
              <a:rPr b="1" lang="en" sz="1200">
                <a:solidFill>
                  <a:srgbClr val="24292F"/>
                </a:solidFill>
                <a:highlight>
                  <a:srgbClr val="FFA515"/>
                </a:highlight>
                <a:latin typeface="Quattrocento Sans"/>
                <a:ea typeface="Quattrocento Sans"/>
                <a:cs typeface="Quattrocento Sans"/>
                <a:sym typeface="Quattrocento Sans"/>
              </a:rPr>
              <a:t>result of a race</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63500" lvl="0" marL="0" rtl="0" algn="l">
              <a:lnSpc>
                <a:spcPct val="107000"/>
              </a:lnSpc>
              <a:spcBef>
                <a:spcPts val="600"/>
              </a:spcBef>
              <a:spcAft>
                <a:spcPts val="0"/>
              </a:spcAft>
              <a:buSzPct val="91666"/>
              <a:buNone/>
            </a:pPr>
            <a:r>
              <a:t/>
            </a:r>
            <a:endParaRPr sz="1200">
              <a:latin typeface="Calibri"/>
              <a:ea typeface="Calibri"/>
              <a:cs typeface="Calibri"/>
              <a:sym typeface="Calibri"/>
            </a:endParaRPr>
          </a:p>
          <a:p>
            <a:pPr indent="0" lvl="0" marL="0" rtl="0" algn="l">
              <a:lnSpc>
                <a:spcPct val="110000"/>
              </a:lnSpc>
              <a:spcBef>
                <a:spcPts val="1100"/>
              </a:spcBef>
              <a:spcAft>
                <a:spcPts val="0"/>
              </a:spcAft>
              <a:buSzPct val="91666"/>
              <a:buNone/>
            </a:pPr>
            <a:r>
              <a:rPr lang="en" sz="1200"/>
              <a:t>.</a:t>
            </a:r>
            <a:endParaRPr/>
          </a:p>
          <a:p>
            <a:pPr indent="-165100" lvl="0" marL="228600" rtl="0" algn="l">
              <a:lnSpc>
                <a:spcPct val="110000"/>
              </a:lnSpc>
              <a:spcBef>
                <a:spcPts val="700"/>
              </a:spcBef>
              <a:spcAft>
                <a:spcPts val="0"/>
              </a:spcAft>
              <a:buSzPct val="91666"/>
              <a:buNone/>
            </a:pPr>
            <a:r>
              <a:t/>
            </a:r>
            <a:endParaRPr sz="1200"/>
          </a:p>
        </p:txBody>
      </p:sp>
      <p:pic>
        <p:nvPicPr>
          <p:cNvPr id="202" name="Google Shape;202;p30"/>
          <p:cNvPicPr preferRelativeResize="0"/>
          <p:nvPr/>
        </p:nvPicPr>
        <p:blipFill rotWithShape="1">
          <a:blip r:embed="rId3">
            <a:alphaModFix/>
          </a:blip>
          <a:srcRect b="0" l="0" r="0" t="0"/>
          <a:stretch/>
        </p:blipFill>
        <p:spPr>
          <a:xfrm>
            <a:off x="652075" y="2080925"/>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1"/>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12" name="Google Shape;212;p31"/>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TECHNOLOGIES AND TOOLS</a:t>
            </a:r>
            <a:endParaRPr sz="4100">
              <a:solidFill>
                <a:schemeClr val="dk2"/>
              </a:solidFill>
            </a:endParaRPr>
          </a:p>
        </p:txBody>
      </p:sp>
      <p:sp>
        <p:nvSpPr>
          <p:cNvPr id="213" name="Google Shape;213;p31"/>
          <p:cNvSpPr/>
          <p:nvPr/>
        </p:nvSpPr>
        <p:spPr>
          <a:xfrm>
            <a:off x="334901" y="342901"/>
            <a:ext cx="5684681" cy="482711"/>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6097403" y="340233"/>
            <a:ext cx="2711697" cy="483835"/>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334900" y="4280720"/>
            <a:ext cx="8470435" cy="48691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21" name="Google Shape;221;p32"/>
          <p:cNvSpPr txBox="1"/>
          <p:nvPr>
            <p:ph type="title"/>
          </p:nvPr>
        </p:nvSpPr>
        <p:spPr>
          <a:xfrm>
            <a:off x="438152" y="514351"/>
            <a:ext cx="2570989" cy="1232807"/>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262626"/>
              </a:buClr>
              <a:buSzPts val="2000"/>
              <a:buNone/>
            </a:pPr>
            <a:r>
              <a:rPr lang="en" sz="2700">
                <a:solidFill>
                  <a:srgbClr val="262626"/>
                </a:solidFill>
              </a:rPr>
              <a:t>TECHNOLOGIES</a:t>
            </a:r>
            <a:endParaRPr sz="2700">
              <a:solidFill>
                <a:srgbClr val="262626"/>
              </a:solidFill>
            </a:endParaRPr>
          </a:p>
        </p:txBody>
      </p:sp>
      <p:sp>
        <p:nvSpPr>
          <p:cNvPr id="222" name="Google Shape;222;p32"/>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ph idx="1" type="body"/>
          </p:nvPr>
        </p:nvSpPr>
        <p:spPr>
          <a:xfrm>
            <a:off x="438152" y="1849210"/>
            <a:ext cx="2570989" cy="2945796"/>
          </a:xfrm>
          <a:prstGeom prst="rect">
            <a:avLst/>
          </a:prstGeom>
          <a:noFill/>
          <a:ln>
            <a:noFill/>
          </a:ln>
        </p:spPr>
        <p:txBody>
          <a:bodyPr anchorCtr="0" anchor="ctr" bIns="34275" lIns="68575" spcFirstLastPara="1" rIns="68575" wrap="square" tIns="34275">
            <a:normAutofit/>
          </a:bodyPr>
          <a:lstStyle/>
          <a:p>
            <a:pPr indent="-234950" lvl="0" marL="228600" rtl="0" algn="l">
              <a:lnSpc>
                <a:spcPct val="110000"/>
              </a:lnSpc>
              <a:spcBef>
                <a:spcPts val="0"/>
              </a:spcBef>
              <a:spcAft>
                <a:spcPts val="0"/>
              </a:spcAft>
              <a:buClr>
                <a:srgbClr val="4083B8"/>
              </a:buClr>
              <a:buSzPts val="1700"/>
              <a:buChar char="◼"/>
            </a:pPr>
            <a:r>
              <a:rPr lang="en" sz="2400"/>
              <a:t>Amazon Web Services</a:t>
            </a:r>
            <a:endParaRPr sz="2400"/>
          </a:p>
          <a:p>
            <a:pPr indent="-234950" lvl="0" marL="228600" rtl="0" algn="l">
              <a:lnSpc>
                <a:spcPct val="110000"/>
              </a:lnSpc>
              <a:spcBef>
                <a:spcPts val="900"/>
              </a:spcBef>
              <a:spcAft>
                <a:spcPts val="0"/>
              </a:spcAft>
              <a:buClr>
                <a:srgbClr val="4083B8"/>
              </a:buClr>
              <a:buSzPts val="1700"/>
              <a:buChar char="◼"/>
            </a:pPr>
            <a:r>
              <a:rPr lang="en" sz="2400"/>
              <a:t>Postgres</a:t>
            </a:r>
            <a:endParaRPr sz="2400"/>
          </a:p>
          <a:p>
            <a:pPr indent="-234950" lvl="0" marL="228600" rtl="0" algn="l">
              <a:lnSpc>
                <a:spcPct val="110000"/>
              </a:lnSpc>
              <a:spcBef>
                <a:spcPts val="900"/>
              </a:spcBef>
              <a:spcAft>
                <a:spcPts val="0"/>
              </a:spcAft>
              <a:buClr>
                <a:srgbClr val="4083B8"/>
              </a:buClr>
              <a:buSzPts val="1700"/>
              <a:buChar char="◼"/>
            </a:pPr>
            <a:r>
              <a:rPr lang="en" sz="2400"/>
              <a:t>Tableau</a:t>
            </a:r>
            <a:endParaRPr sz="2400"/>
          </a:p>
        </p:txBody>
      </p:sp>
      <p:sp>
        <p:nvSpPr>
          <p:cNvPr id="226" name="Google Shape;226;p32"/>
          <p:cNvSpPr/>
          <p:nvPr/>
        </p:nvSpPr>
        <p:spPr>
          <a:xfrm>
            <a:off x="3184075" y="478631"/>
            <a:ext cx="2760352" cy="212131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27" name="Google Shape;227;p32"/>
          <p:cNvPicPr preferRelativeResize="0"/>
          <p:nvPr/>
        </p:nvPicPr>
        <p:blipFill rotWithShape="1">
          <a:blip r:embed="rId3">
            <a:alphaModFix/>
          </a:blip>
          <a:srcRect b="0" l="0" r="0" t="0"/>
          <a:stretch/>
        </p:blipFill>
        <p:spPr>
          <a:xfrm>
            <a:off x="3422675" y="848605"/>
            <a:ext cx="2275038" cy="1359335"/>
          </a:xfrm>
          <a:prstGeom prst="rect">
            <a:avLst/>
          </a:prstGeom>
          <a:noFill/>
          <a:ln>
            <a:noFill/>
          </a:ln>
        </p:spPr>
      </p:pic>
      <p:sp>
        <p:nvSpPr>
          <p:cNvPr id="228" name="Google Shape;228;p32"/>
          <p:cNvSpPr/>
          <p:nvPr/>
        </p:nvSpPr>
        <p:spPr>
          <a:xfrm>
            <a:off x="3188699" y="2676485"/>
            <a:ext cx="2760352" cy="212131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29" name="Google Shape;229;p32"/>
          <p:cNvPicPr preferRelativeResize="0"/>
          <p:nvPr/>
        </p:nvPicPr>
        <p:blipFill rotWithShape="1">
          <a:blip r:embed="rId4">
            <a:alphaModFix/>
          </a:blip>
          <a:srcRect b="0" l="0" r="0" t="0"/>
          <a:stretch/>
        </p:blipFill>
        <p:spPr>
          <a:xfrm>
            <a:off x="3422674" y="3493191"/>
            <a:ext cx="2275038" cy="477757"/>
          </a:xfrm>
          <a:prstGeom prst="rect">
            <a:avLst/>
          </a:prstGeom>
          <a:noFill/>
          <a:ln>
            <a:noFill/>
          </a:ln>
        </p:spPr>
      </p:pic>
      <p:sp>
        <p:nvSpPr>
          <p:cNvPr id="230" name="Google Shape;230;p32"/>
          <p:cNvSpPr/>
          <p:nvPr/>
        </p:nvSpPr>
        <p:spPr>
          <a:xfrm>
            <a:off x="6037635" y="478631"/>
            <a:ext cx="2760352" cy="4316375"/>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31" name="Google Shape;231;p32"/>
          <p:cNvPicPr preferRelativeResize="0"/>
          <p:nvPr/>
        </p:nvPicPr>
        <p:blipFill rotWithShape="1">
          <a:blip r:embed="rId5">
            <a:alphaModFix/>
          </a:blip>
          <a:srcRect b="0" l="0" r="0" t="0"/>
          <a:stretch/>
        </p:blipFill>
        <p:spPr>
          <a:xfrm>
            <a:off x="6275648" y="1466914"/>
            <a:ext cx="2275038" cy="234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435894" y="526618"/>
            <a:ext cx="8272212" cy="726601"/>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TOOLS AND LANGUAGES</a:t>
            </a:r>
            <a:endParaRPr/>
          </a:p>
        </p:txBody>
      </p:sp>
      <p:sp>
        <p:nvSpPr>
          <p:cNvPr id="237" name="Google Shape;237;p33"/>
          <p:cNvSpPr txBox="1"/>
          <p:nvPr>
            <p:ph idx="1" type="body"/>
          </p:nvPr>
        </p:nvSpPr>
        <p:spPr>
          <a:xfrm>
            <a:off x="435895" y="1431709"/>
            <a:ext cx="2454263" cy="3366092"/>
          </a:xfrm>
          <a:prstGeom prst="rect">
            <a:avLst/>
          </a:prstGeom>
          <a:noFill/>
          <a:ln>
            <a:noFill/>
          </a:ln>
        </p:spPr>
        <p:txBody>
          <a:bodyPr anchorCtr="0" anchor="ctr" bIns="34275" lIns="68575" spcFirstLastPara="1" rIns="68575" wrap="square" tIns="34275">
            <a:normAutofit/>
          </a:bodyPr>
          <a:lstStyle/>
          <a:p>
            <a:pPr indent="-234950" lvl="0" marL="228600" rtl="0" algn="l">
              <a:lnSpc>
                <a:spcPct val="110000"/>
              </a:lnSpc>
              <a:spcBef>
                <a:spcPts val="0"/>
              </a:spcBef>
              <a:spcAft>
                <a:spcPts val="0"/>
              </a:spcAft>
              <a:buClr>
                <a:srgbClr val="FF4800"/>
              </a:buClr>
              <a:buSzPts val="1700"/>
              <a:buChar char="◼"/>
            </a:pPr>
            <a:r>
              <a:rPr lang="en" sz="2400"/>
              <a:t>Github</a:t>
            </a:r>
            <a:endParaRPr sz="2400"/>
          </a:p>
          <a:p>
            <a:pPr indent="-234950" lvl="0" marL="228600" rtl="0" algn="l">
              <a:lnSpc>
                <a:spcPct val="110000"/>
              </a:lnSpc>
              <a:spcBef>
                <a:spcPts val="900"/>
              </a:spcBef>
              <a:spcAft>
                <a:spcPts val="0"/>
              </a:spcAft>
              <a:buClr>
                <a:srgbClr val="FF4800"/>
              </a:buClr>
              <a:buSzPts val="1700"/>
              <a:buChar char="◼"/>
            </a:pPr>
            <a:r>
              <a:rPr lang="en" sz="2400"/>
              <a:t>Jupyter notebook</a:t>
            </a:r>
            <a:endParaRPr/>
          </a:p>
          <a:p>
            <a:pPr indent="-234950" lvl="0" marL="228600" rtl="0" algn="l">
              <a:lnSpc>
                <a:spcPct val="110000"/>
              </a:lnSpc>
              <a:spcBef>
                <a:spcPts val="900"/>
              </a:spcBef>
              <a:spcAft>
                <a:spcPts val="0"/>
              </a:spcAft>
              <a:buClr>
                <a:srgbClr val="FF4800"/>
              </a:buClr>
              <a:buSzPts val="1700"/>
              <a:buChar char="◼"/>
            </a:pPr>
            <a:r>
              <a:rPr lang="en" sz="2400"/>
              <a:t>SQL</a:t>
            </a:r>
            <a:endParaRPr/>
          </a:p>
          <a:p>
            <a:pPr indent="-234950" lvl="0" marL="228600" rtl="0" algn="l">
              <a:lnSpc>
                <a:spcPct val="110000"/>
              </a:lnSpc>
              <a:spcBef>
                <a:spcPts val="900"/>
              </a:spcBef>
              <a:spcAft>
                <a:spcPts val="0"/>
              </a:spcAft>
              <a:buClr>
                <a:srgbClr val="FF4800"/>
              </a:buClr>
              <a:buSzPts val="1700"/>
              <a:buChar char="◼"/>
            </a:pPr>
            <a:r>
              <a:rPr lang="en" sz="2400"/>
              <a:t>Python</a:t>
            </a:r>
            <a:endParaRPr/>
          </a:p>
          <a:p>
            <a:pPr indent="-152400" lvl="0" marL="228600" rtl="0" algn="l">
              <a:lnSpc>
                <a:spcPct val="110000"/>
              </a:lnSpc>
              <a:spcBef>
                <a:spcPts val="700"/>
              </a:spcBef>
              <a:spcAft>
                <a:spcPts val="0"/>
              </a:spcAft>
              <a:buClr>
                <a:srgbClr val="FF4800"/>
              </a:buClr>
              <a:buSzPts val="900"/>
              <a:buNone/>
            </a:pPr>
            <a:r>
              <a:t/>
            </a:r>
            <a:endParaRPr/>
          </a:p>
        </p:txBody>
      </p:sp>
      <p:sp>
        <p:nvSpPr>
          <p:cNvPr id="238" name="Google Shape;238;p33"/>
          <p:cNvSpPr/>
          <p:nvPr/>
        </p:nvSpPr>
        <p:spPr>
          <a:xfrm>
            <a:off x="3184075" y="1419278"/>
            <a:ext cx="2760352"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39" name="Google Shape;239;p33"/>
          <p:cNvSpPr/>
          <p:nvPr/>
        </p:nvSpPr>
        <p:spPr>
          <a:xfrm>
            <a:off x="6031871" y="1419278"/>
            <a:ext cx="2774951"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40" name="Google Shape;240;p33"/>
          <p:cNvSpPr/>
          <p:nvPr/>
        </p:nvSpPr>
        <p:spPr>
          <a:xfrm>
            <a:off x="3188699" y="3140147"/>
            <a:ext cx="2760352" cy="165765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41" name="Google Shape;241;p33"/>
          <p:cNvSpPr/>
          <p:nvPr/>
        </p:nvSpPr>
        <p:spPr>
          <a:xfrm>
            <a:off x="6031871" y="3144831"/>
            <a:ext cx="2774951"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42" name="Google Shape;242;p33"/>
          <p:cNvPicPr preferRelativeResize="0"/>
          <p:nvPr/>
        </p:nvPicPr>
        <p:blipFill rotWithShape="1">
          <a:blip r:embed="rId3">
            <a:alphaModFix/>
          </a:blip>
          <a:srcRect b="0" l="0" r="0" t="0"/>
          <a:stretch/>
        </p:blipFill>
        <p:spPr>
          <a:xfrm>
            <a:off x="6721025" y="1547450"/>
            <a:ext cx="1396637" cy="1396637"/>
          </a:xfrm>
          <a:prstGeom prst="rect">
            <a:avLst/>
          </a:prstGeom>
          <a:noFill/>
          <a:ln>
            <a:noFill/>
          </a:ln>
        </p:spPr>
      </p:pic>
      <p:pic>
        <p:nvPicPr>
          <p:cNvPr id="243" name="Google Shape;243;p33"/>
          <p:cNvPicPr preferRelativeResize="0"/>
          <p:nvPr/>
        </p:nvPicPr>
        <p:blipFill rotWithShape="1">
          <a:blip r:embed="rId4">
            <a:alphaModFix/>
          </a:blip>
          <a:srcRect b="0" l="0" r="0" t="0"/>
          <a:stretch/>
        </p:blipFill>
        <p:spPr>
          <a:xfrm>
            <a:off x="6228775" y="3312786"/>
            <a:ext cx="2381135" cy="1312375"/>
          </a:xfrm>
          <a:prstGeom prst="rect">
            <a:avLst/>
          </a:prstGeom>
          <a:noFill/>
          <a:ln>
            <a:noFill/>
          </a:ln>
        </p:spPr>
      </p:pic>
      <p:pic>
        <p:nvPicPr>
          <p:cNvPr id="244" name="Google Shape;244;p33"/>
          <p:cNvPicPr preferRelativeResize="0"/>
          <p:nvPr/>
        </p:nvPicPr>
        <p:blipFill rotWithShape="1">
          <a:blip r:embed="rId5">
            <a:alphaModFix/>
          </a:blip>
          <a:srcRect b="0" l="0" r="0" t="0"/>
          <a:stretch/>
        </p:blipFill>
        <p:spPr>
          <a:xfrm>
            <a:off x="3344873" y="3474209"/>
            <a:ext cx="2454250" cy="994215"/>
          </a:xfrm>
          <a:prstGeom prst="rect">
            <a:avLst/>
          </a:prstGeom>
          <a:noFill/>
          <a:ln>
            <a:noFill/>
          </a:ln>
        </p:spPr>
      </p:pic>
      <p:pic>
        <p:nvPicPr>
          <p:cNvPr id="245" name="Google Shape;245;p33"/>
          <p:cNvPicPr preferRelativeResize="0"/>
          <p:nvPr/>
        </p:nvPicPr>
        <p:blipFill rotWithShape="1">
          <a:blip r:embed="rId6">
            <a:alphaModFix/>
          </a:blip>
          <a:srcRect b="0" l="0" r="0" t="0"/>
          <a:stretch/>
        </p:blipFill>
        <p:spPr>
          <a:xfrm>
            <a:off x="3679346" y="1734547"/>
            <a:ext cx="1769811" cy="10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DATA SOURCE, EXPLORATION AND PROCESSING</a:t>
            </a:r>
            <a:endParaRPr sz="4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PROCESSING</a:t>
            </a:r>
            <a:endParaRPr/>
          </a:p>
        </p:txBody>
      </p:sp>
      <p:grpSp>
        <p:nvGrpSpPr>
          <p:cNvPr id="256" name="Google Shape;256;p35"/>
          <p:cNvGrpSpPr/>
          <p:nvPr/>
        </p:nvGrpSpPr>
        <p:grpSpPr>
          <a:xfrm>
            <a:off x="437506" y="1756172"/>
            <a:ext cx="8268989" cy="2725340"/>
            <a:chOff x="2315" y="0"/>
            <a:chExt cx="11025318" cy="3633787"/>
          </a:xfrm>
        </p:grpSpPr>
        <p:sp>
          <p:nvSpPr>
            <p:cNvPr id="257" name="Google Shape;257;p35"/>
            <p:cNvSpPr/>
            <p:nvPr/>
          </p:nvSpPr>
          <p:spPr>
            <a:xfrm>
              <a:off x="2315"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35"/>
            <p:cNvSpPr txBox="1"/>
            <p:nvPr/>
          </p:nvSpPr>
          <p:spPr>
            <a:xfrm>
              <a:off x="2315" y="1453514"/>
              <a:ext cx="3603045" cy="1453514"/>
            </a:xfrm>
            <a:prstGeom prst="rect">
              <a:avLst/>
            </a:prstGeom>
            <a:noFill/>
            <a:ln>
              <a:noFill/>
            </a:ln>
          </p:spPr>
          <p:txBody>
            <a:bodyPr anchorCtr="0" anchor="ctr" bIns="96000" lIns="96000" spcFirstLastPara="1" rIns="96000" wrap="square" tIns="96000">
              <a:noAutofit/>
            </a:bodyPr>
            <a:lstStyle/>
            <a:p>
              <a:pPr indent="0" lvl="0" marL="0" marR="0" rtl="0" algn="ctr">
                <a:lnSpc>
                  <a:spcPct val="90000"/>
                </a:lnSpc>
                <a:spcBef>
                  <a:spcPts val="0"/>
                </a:spcBef>
                <a:spcAft>
                  <a:spcPts val="0"/>
                </a:spcAft>
                <a:buNone/>
              </a:pPr>
              <a:r>
                <a:rPr b="0" i="0" lang="en" sz="1400" u="none" cap="none" strike="noStrike">
                  <a:solidFill>
                    <a:srgbClr val="FFFFFF"/>
                  </a:solidFill>
                  <a:latin typeface="Libre Franklin"/>
                  <a:ea typeface="Libre Franklin"/>
                  <a:cs typeface="Libre Franklin"/>
                  <a:sym typeface="Libre Franklin"/>
                </a:rPr>
                <a:t>Extract</a:t>
              </a:r>
              <a:endParaRPr b="0" i="0" sz="14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500"/>
                </a:spcBef>
                <a:spcAft>
                  <a:spcPts val="0"/>
                </a:spcAft>
                <a:buNone/>
              </a:pPr>
              <a:r>
                <a:rPr b="0" i="0" lang="en" sz="1400" u="none" cap="none" strike="noStrike">
                  <a:solidFill>
                    <a:srgbClr val="FFFFFF"/>
                  </a:solidFill>
                  <a:latin typeface="Libre Franklin"/>
                  <a:ea typeface="Libre Franklin"/>
                  <a:cs typeface="Libre Franklin"/>
                  <a:sym typeface="Libre Franklin"/>
                </a:rPr>
                <a:t>- Identify data sources</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500"/>
                </a:spcBef>
                <a:spcAft>
                  <a:spcPts val="0"/>
                </a:spcAft>
                <a:buNone/>
              </a:pPr>
              <a:r>
                <a:rPr b="0" i="0" lang="en" sz="1400" u="none" cap="none" strike="noStrike">
                  <a:solidFill>
                    <a:srgbClr val="FFFFFF"/>
                  </a:solidFill>
                  <a:latin typeface="Libre Franklin"/>
                  <a:ea typeface="Libre Franklin"/>
                  <a:cs typeface="Libre Franklin"/>
                  <a:sym typeface="Libre Franklin"/>
                </a:rPr>
                <a:t>-Verify accuracy</a:t>
              </a:r>
              <a:endParaRPr b="0" i="0" sz="1100" u="none" cap="none" strike="noStrike">
                <a:solidFill>
                  <a:srgbClr val="000000"/>
                </a:solidFill>
                <a:latin typeface="Arial"/>
                <a:ea typeface="Arial"/>
                <a:cs typeface="Arial"/>
                <a:sym typeface="Arial"/>
              </a:endParaRPr>
            </a:p>
          </p:txBody>
        </p:sp>
        <p:sp>
          <p:nvSpPr>
            <p:cNvPr id="259" name="Google Shape;259;p35"/>
            <p:cNvSpPr/>
            <p:nvPr/>
          </p:nvSpPr>
          <p:spPr>
            <a:xfrm>
              <a:off x="1198812" y="218027"/>
              <a:ext cx="1210051" cy="1210051"/>
            </a:xfrm>
            <a:prstGeom prst="ellipse">
              <a:avLst/>
            </a:prstGeom>
            <a:blipFill rotWithShape="1">
              <a:blip r:embed="rId3">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3713452"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35"/>
            <p:cNvSpPr txBox="1"/>
            <p:nvPr/>
          </p:nvSpPr>
          <p:spPr>
            <a:xfrm>
              <a:off x="3713452" y="1453514"/>
              <a:ext cx="3603045" cy="1453514"/>
            </a:xfrm>
            <a:prstGeom prst="rect">
              <a:avLst/>
            </a:prstGeom>
            <a:noFill/>
            <a:ln>
              <a:noFill/>
            </a:ln>
          </p:spPr>
          <p:txBody>
            <a:bodyPr anchorCtr="0" anchor="ctr" bIns="74675" lIns="74675" spcFirstLastPara="1" rIns="74675" wrap="square" tIns="74675">
              <a:noAutofit/>
            </a:bodyPr>
            <a:lstStyle/>
            <a:p>
              <a:pPr indent="0" lvl="0" marL="0" marR="0" rtl="0" algn="ctr">
                <a:lnSpc>
                  <a:spcPct val="90000"/>
                </a:lnSpc>
                <a:spcBef>
                  <a:spcPts val="0"/>
                </a:spcBef>
                <a:spcAft>
                  <a:spcPts val="0"/>
                </a:spcAft>
                <a:buNone/>
              </a:pPr>
              <a:r>
                <a:rPr b="0" i="0" lang="en" sz="1100" u="none" cap="none" strike="noStrike">
                  <a:solidFill>
                    <a:srgbClr val="FFFFFF"/>
                  </a:solidFill>
                  <a:latin typeface="Libre Franklin"/>
                  <a:ea typeface="Libre Franklin"/>
                  <a:cs typeface="Libre Franklin"/>
                  <a:sym typeface="Libre Franklin"/>
                </a:rPr>
                <a:t>Data exploration and transformation</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Clean data</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Perform preliminary analysis</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Calculate relevant data</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Create data frames</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t/>
              </a:r>
              <a:endParaRPr b="0" i="0" sz="900" u="none" cap="none" strike="noStrike">
                <a:solidFill>
                  <a:srgbClr val="FFFFFF"/>
                </a:solidFill>
                <a:latin typeface="Libre Franklin"/>
                <a:ea typeface="Libre Franklin"/>
                <a:cs typeface="Libre Franklin"/>
                <a:sym typeface="Libre Franklin"/>
              </a:endParaRPr>
            </a:p>
          </p:txBody>
        </p:sp>
        <p:sp>
          <p:nvSpPr>
            <p:cNvPr id="262" name="Google Shape;262;p35"/>
            <p:cNvSpPr/>
            <p:nvPr/>
          </p:nvSpPr>
          <p:spPr>
            <a:xfrm>
              <a:off x="4909949" y="218027"/>
              <a:ext cx="1210051" cy="1210051"/>
            </a:xfrm>
            <a:prstGeom prst="ellipse">
              <a:avLst/>
            </a:prstGeom>
            <a:blipFill rotWithShape="1">
              <a:blip r:embed="rId4">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7424588"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35"/>
            <p:cNvSpPr txBox="1"/>
            <p:nvPr/>
          </p:nvSpPr>
          <p:spPr>
            <a:xfrm>
              <a:off x="7424588" y="1453514"/>
              <a:ext cx="3603045" cy="1453514"/>
            </a:xfrm>
            <a:prstGeom prst="rect">
              <a:avLst/>
            </a:prstGeom>
            <a:noFill/>
            <a:ln>
              <a:noFill/>
            </a:ln>
          </p:spPr>
          <p:txBody>
            <a:bodyPr anchorCtr="0" anchor="ctr" bIns="90675" lIns="90675" spcFirstLastPara="1" rIns="90675" wrap="square" tIns="90675">
              <a:noAutofit/>
            </a:bodyPr>
            <a:lstStyle/>
            <a:p>
              <a:pPr indent="0" lvl="0" marL="0" marR="0" rtl="0" algn="ctr">
                <a:lnSpc>
                  <a:spcPct val="90000"/>
                </a:lnSpc>
                <a:spcBef>
                  <a:spcPts val="0"/>
                </a:spcBef>
                <a:spcAft>
                  <a:spcPts val="0"/>
                </a:spcAft>
                <a:buNone/>
              </a:pPr>
              <a:r>
                <a:rPr b="0" i="0" lang="en" sz="1300" u="none" cap="none" strike="noStrike">
                  <a:solidFill>
                    <a:srgbClr val="FFFFFF"/>
                  </a:solidFill>
                  <a:latin typeface="Libre Franklin"/>
                  <a:ea typeface="Libre Franklin"/>
                  <a:cs typeface="Libre Franklin"/>
                  <a:sym typeface="Libre Franklin"/>
                </a:rPr>
                <a:t>Load</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300" u="none" cap="none" strike="noStrike">
                  <a:solidFill>
                    <a:srgbClr val="FFFFFF"/>
                  </a:solidFill>
                  <a:latin typeface="Libre Franklin"/>
                  <a:ea typeface="Libre Franklin"/>
                  <a:cs typeface="Libre Franklin"/>
                  <a:sym typeface="Libre Franklin"/>
                </a:rPr>
                <a:t>- Load data to Postgress</a:t>
              </a:r>
              <a:endParaRPr b="0" i="0" sz="13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300" u="none" cap="none" strike="noStrike">
                  <a:solidFill>
                    <a:srgbClr val="FFFFFF"/>
                  </a:solidFill>
                  <a:latin typeface="Libre Franklin"/>
                  <a:ea typeface="Libre Franklin"/>
                  <a:cs typeface="Libre Franklin"/>
                  <a:sym typeface="Libre Franklin"/>
                </a:rPr>
                <a:t>- Integrate data for processing</a:t>
              </a:r>
              <a:endParaRPr b="0" i="0" sz="13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t/>
              </a:r>
              <a:endParaRPr b="0" i="0" sz="1300" u="none" cap="none" strike="noStrike">
                <a:solidFill>
                  <a:srgbClr val="FFFFFF"/>
                </a:solidFill>
                <a:latin typeface="Libre Franklin"/>
                <a:ea typeface="Libre Franklin"/>
                <a:cs typeface="Libre Franklin"/>
                <a:sym typeface="Libre Franklin"/>
              </a:endParaRPr>
            </a:p>
          </p:txBody>
        </p:sp>
        <p:sp>
          <p:nvSpPr>
            <p:cNvPr id="265" name="Google Shape;265;p35"/>
            <p:cNvSpPr/>
            <p:nvPr/>
          </p:nvSpPr>
          <p:spPr>
            <a:xfrm>
              <a:off x="8621086" y="218027"/>
              <a:ext cx="1210051" cy="1210051"/>
            </a:xfrm>
            <a:prstGeom prst="ellipse">
              <a:avLst/>
            </a:prstGeom>
            <a:blipFill rotWithShape="1">
              <a:blip r:embed="rId5">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441197" y="2907029"/>
              <a:ext cx="10147554" cy="545068"/>
            </a:xfrm>
            <a:prstGeom prst="leftRightArrow">
              <a:avLst>
                <a:gd fmla="val 50000" name="adj1"/>
                <a:gd fmla="val 50000" name="adj2"/>
              </a:avLst>
            </a:prstGeom>
            <a:solidFill>
              <a:srgbClr val="A7D2EE"/>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