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Inserisci in questa slide riassuntiva gli screenshot delle parti salienti della tua presentazione. In questo modo, chi ti ascolta avrà una panoramica completa del tuo lavoro di tesi.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fpecorelli@unisa.it" TargetMode="External"/><Relationship Id="rId5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fpecorelli@unisa.it" TargetMode="External"/><Relationship Id="rId5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/>
          <p:cNvSpPr txBox="1"/>
          <p:nvPr>
            <p:ph type="body" sz="quarter" idx="2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pPr/>
          </a:p>
        </p:txBody>
      </p:sp>
      <p:sp>
        <p:nvSpPr>
          <p:cNvPr id="12" name="Titolo Testo"/>
          <p:cNvSpPr txBox="1"/>
          <p:nvPr>
            <p:ph type="title"/>
          </p:nvPr>
        </p:nvSpPr>
        <p:spPr>
          <a:xfrm>
            <a:off x="698500" y="1854200"/>
            <a:ext cx="11609059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Titolo Testo</a:t>
            </a:r>
          </a:p>
        </p:txBody>
      </p:sp>
      <p:sp>
        <p:nvSpPr>
          <p:cNvPr id="13" name="Corpo livello uno…"/>
          <p:cNvSpPr txBox="1"/>
          <p:nvPr>
            <p:ph type="body" sz="quarter" idx="1"/>
          </p:nvPr>
        </p:nvSpPr>
        <p:spPr>
          <a:xfrm>
            <a:off x="698500" y="8657487"/>
            <a:ext cx="11607801" cy="461062"/>
          </a:xfrm>
          <a:prstGeom prst="rect">
            <a:avLst/>
          </a:prstGeom>
        </p:spPr>
        <p:txBody>
          <a:bodyPr numCol="1" spcCol="38100" anchor="b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xfrm>
            <a:off x="5867400" y="8237678"/>
            <a:ext cx="1270000" cy="1270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/>
          <p:nvPr>
            <p:ph type="body" sz="half" idx="1"/>
          </p:nvPr>
        </p:nvSpPr>
        <p:spPr>
          <a:xfrm>
            <a:off x="698500" y="3568700"/>
            <a:ext cx="11607800" cy="261779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"/>
          <p:cNvSpPr txBox="1"/>
          <p:nvPr>
            <p:ph type="body" idx="21"/>
          </p:nvPr>
        </p:nvSpPr>
        <p:spPr>
          <a:xfrm>
            <a:off x="698500" y="999064"/>
            <a:ext cx="11607800" cy="5210917"/>
          </a:xfrm>
          <a:prstGeom prst="rect">
            <a:avLst/>
          </a:prstGeom>
        </p:spPr>
        <p:txBody>
          <a:bodyPr numCol="1" spcCol="38100" anchor="b">
            <a:noAutofit/>
          </a:bodyPr>
          <a:lstStyle/>
          <a:p>
            <a:pPr/>
          </a:p>
        </p:txBody>
      </p:sp>
      <p:sp>
        <p:nvSpPr>
          <p:cNvPr id="123" name="Corpo livello uno…"/>
          <p:cNvSpPr txBox="1"/>
          <p:nvPr>
            <p:ph type="body" sz="quarter" idx="1"/>
          </p:nvPr>
        </p:nvSpPr>
        <p:spPr>
          <a:xfrm>
            <a:off x="698500" y="6209979"/>
            <a:ext cx="11607800" cy="671805"/>
          </a:xfrm>
          <a:prstGeom prst="rect">
            <a:avLst/>
          </a:prstGeom>
        </p:spPr>
        <p:txBody>
          <a:bodyPr numCol="1" spcCol="38100" anchor="ctr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"/>
          <p:cNvSpPr txBox="1"/>
          <p:nvPr>
            <p:ph type="body" sz="half" idx="2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pPr/>
          </a:p>
        </p:txBody>
      </p:sp>
      <p:sp>
        <p:nvSpPr>
          <p:cNvPr id="132" name="Corpo livello uno…"/>
          <p:cNvSpPr txBox="1"/>
          <p:nvPr>
            <p:ph type="body" sz="quarter" idx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 numCol="1" spcCol="38100" anchor="ctr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magine"/>
          <p:cNvSpPr/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1" name="Immagine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2" name="Immagine"/>
          <p:cNvSpPr/>
          <p:nvPr>
            <p:ph type="pic" idx="23"/>
          </p:nvPr>
        </p:nvSpPr>
        <p:spPr>
          <a:xfrm>
            <a:off x="4984750" y="2749550"/>
            <a:ext cx="7937501" cy="923827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magine"/>
          <p:cNvSpPr/>
          <p:nvPr>
            <p:ph type="pic" idx="21"/>
          </p:nvPr>
        </p:nvSpPr>
        <p:spPr>
          <a:xfrm>
            <a:off x="-1016000" y="-1054100"/>
            <a:ext cx="14427202" cy="1154176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1" name="Numero diapositiva"/>
          <p:cNvSpPr txBox="1"/>
          <p:nvPr>
            <p:ph type="sldNum" sz="quarter" idx="2"/>
          </p:nvPr>
        </p:nvSpPr>
        <p:spPr>
          <a:xfrm>
            <a:off x="5867400" y="8237678"/>
            <a:ext cx="1270000" cy="1270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sottotito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olo Testo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b="0" cap="all" spc="0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66" name="Corpo livello uno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7" name="Numero diapositiva"/>
          <p:cNvSpPr/>
          <p:nvPr>
            <p:ph type="sldNum" sz="quarter" idx="2"/>
          </p:nvPr>
        </p:nvSpPr>
        <p:spPr>
          <a:xfrm>
            <a:off x="5861050" y="8356600"/>
            <a:ext cx="1270000" cy="1270000"/>
          </a:xfrm>
          <a:prstGeom prst="line">
            <a:avLst/>
          </a:prstGeom>
        </p:spPr>
        <p:txBody>
          <a:bodyPr/>
          <a:lstStyle>
            <a:lvl1pPr>
              <a:defRPr sz="1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" name="Rettangolo"/>
          <p:cNvSpPr/>
          <p:nvPr/>
        </p:nvSpPr>
        <p:spPr>
          <a:xfrm>
            <a:off x="-6928" y="1888"/>
            <a:ext cx="13018657" cy="487680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90" y="149170"/>
            <a:ext cx="2208781" cy="106353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fpecorelli@unisa.it…"/>
          <p:cNvSpPr txBox="1"/>
          <p:nvPr/>
        </p:nvSpPr>
        <p:spPr>
          <a:xfrm>
            <a:off x="708161" y="8560997"/>
            <a:ext cx="47350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fpecorelli@unisa.it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https://fabiano-pecorelli.github.io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@FabianoPecorel1</a:t>
            </a:r>
          </a:p>
        </p:txBody>
      </p:sp>
      <p:sp>
        <p:nvSpPr>
          <p:cNvPr id="26" name="Forma"/>
          <p:cNvSpPr/>
          <p:nvPr/>
        </p:nvSpPr>
        <p:spPr>
          <a:xfrm>
            <a:off x="285325" y="8702940"/>
            <a:ext cx="254004" cy="16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" name="Forma"/>
          <p:cNvSpPr/>
          <p:nvPr/>
        </p:nvSpPr>
        <p:spPr>
          <a:xfrm>
            <a:off x="285325" y="8961048"/>
            <a:ext cx="254004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8" name="image3.png" descr="image3.png"/>
          <p:cNvPicPr>
            <a:picLocks noChangeAspect="1"/>
          </p:cNvPicPr>
          <p:nvPr/>
        </p:nvPicPr>
        <p:blipFill>
          <a:blip r:embed="rId5">
            <a:alphaModFix amt="98000"/>
            <a:extLst/>
          </a:blip>
          <a:stretch>
            <a:fillRect/>
          </a:stretch>
        </p:blipFill>
        <p:spPr>
          <a:xfrm>
            <a:off x="285325" y="9315094"/>
            <a:ext cx="254004" cy="25400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onference name…"/>
          <p:cNvSpPr txBox="1"/>
          <p:nvPr/>
        </p:nvSpPr>
        <p:spPr>
          <a:xfrm>
            <a:off x="78775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/>
            </a:pPr>
            <a:br/>
            <a:r>
              <a:t>Conference name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Venue, year</a:t>
            </a:r>
          </a:p>
        </p:txBody>
      </p:sp>
      <p:sp>
        <p:nvSpPr>
          <p:cNvPr id="30" name="Introduction &amp; Background"/>
          <p:cNvSpPr txBox="1"/>
          <p:nvPr/>
        </p:nvSpPr>
        <p:spPr>
          <a:xfrm>
            <a:off x="237473" y="3712259"/>
            <a:ext cx="1160906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19" sz="6000">
                <a:solidFill>
                  <a:srgbClr val="FFFFFF"/>
                </a:solidFill>
              </a:defRPr>
            </a:lvl1pPr>
          </a:lstStyle>
          <a:p>
            <a:pPr/>
            <a:r>
              <a:t>Introduction &amp; Background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9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90" y="149170"/>
            <a:ext cx="2208781" cy="106353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fpecorelli@unisa.it…"/>
          <p:cNvSpPr txBox="1"/>
          <p:nvPr/>
        </p:nvSpPr>
        <p:spPr>
          <a:xfrm>
            <a:off x="708161" y="8560997"/>
            <a:ext cx="47350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fpecorelli@unisa.it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https://fabiano-pecorelli.github.io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@FabianoPecorel1</a:t>
            </a:r>
          </a:p>
        </p:txBody>
      </p:sp>
      <p:sp>
        <p:nvSpPr>
          <p:cNvPr id="42" name="Forma"/>
          <p:cNvSpPr/>
          <p:nvPr/>
        </p:nvSpPr>
        <p:spPr>
          <a:xfrm>
            <a:off x="285325" y="8702940"/>
            <a:ext cx="254004" cy="16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3" name="Forma"/>
          <p:cNvSpPr/>
          <p:nvPr/>
        </p:nvSpPr>
        <p:spPr>
          <a:xfrm>
            <a:off x="285325" y="8961048"/>
            <a:ext cx="254004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4" name="image3.png" descr="image3.png"/>
          <p:cNvPicPr>
            <a:picLocks noChangeAspect="1"/>
          </p:cNvPicPr>
          <p:nvPr/>
        </p:nvPicPr>
        <p:blipFill>
          <a:blip r:embed="rId5">
            <a:alphaModFix amt="98000"/>
            <a:extLst/>
          </a:blip>
          <a:stretch>
            <a:fillRect/>
          </a:stretch>
        </p:blipFill>
        <p:spPr>
          <a:xfrm>
            <a:off x="285325" y="9315094"/>
            <a:ext cx="254004" cy="25400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Conference name…"/>
          <p:cNvSpPr txBox="1"/>
          <p:nvPr/>
        </p:nvSpPr>
        <p:spPr>
          <a:xfrm>
            <a:off x="78775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/>
            </a:pPr>
            <a:br/>
            <a:r>
              <a:t>Conference name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Venue, 2021</a:t>
            </a:r>
          </a:p>
        </p:txBody>
      </p:sp>
      <p:sp>
        <p:nvSpPr>
          <p:cNvPr id="46" name="Introduction &amp; Background"/>
          <p:cNvSpPr txBox="1"/>
          <p:nvPr/>
        </p:nvSpPr>
        <p:spPr>
          <a:xfrm>
            <a:off x="118111" y="410702"/>
            <a:ext cx="1160905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90" sz="4500">
                <a:solidFill>
                  <a:srgbClr val="FFFFFF"/>
                </a:solidFill>
              </a:defRPr>
            </a:lvl1pPr>
          </a:lstStyle>
          <a:p>
            <a:pPr/>
            <a:r>
              <a:t>Introduction &amp; Background</a:t>
            </a:r>
          </a:p>
        </p:txBody>
      </p:sp>
      <p:sp>
        <p:nvSpPr>
          <p:cNvPr id="4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mmagine"/>
          <p:cNvSpPr/>
          <p:nvPr>
            <p:ph type="pic" idx="21"/>
          </p:nvPr>
        </p:nvSpPr>
        <p:spPr>
          <a:xfrm>
            <a:off x="-376767" y="-915894"/>
            <a:ext cx="17835653" cy="1068219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55" name="Rettangolo"/>
          <p:cNvSpPr txBox="1"/>
          <p:nvPr>
            <p:ph type="body" sz="quarter" idx="22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pPr/>
          </a:p>
        </p:txBody>
      </p:sp>
      <p:sp>
        <p:nvSpPr>
          <p:cNvPr id="56" name="Titolo Testo"/>
          <p:cNvSpPr txBox="1"/>
          <p:nvPr>
            <p:ph type="title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Titolo Testo</a:t>
            </a:r>
          </a:p>
        </p:txBody>
      </p:sp>
      <p:sp>
        <p:nvSpPr>
          <p:cNvPr id="57" name="Corpo livello uno…"/>
          <p:cNvSpPr txBox="1"/>
          <p:nvPr>
            <p:ph type="body" sz="quarter" idx="1"/>
          </p:nvPr>
        </p:nvSpPr>
        <p:spPr>
          <a:xfrm>
            <a:off x="698500" y="571500"/>
            <a:ext cx="11607801" cy="461060"/>
          </a:xfrm>
          <a:prstGeom prst="rect">
            <a:avLst/>
          </a:prstGeom>
        </p:spPr>
        <p:txBody>
          <a:bodyPr numCol="1" spcCol="38100" anchor="ctr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xfrm>
            <a:off x="5863944" y="8237678"/>
            <a:ext cx="1270001" cy="1270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/>
          <p:nvPr>
            <p:ph type="pic" idx="21"/>
          </p:nvPr>
        </p:nvSpPr>
        <p:spPr>
          <a:xfrm>
            <a:off x="5319128" y="495298"/>
            <a:ext cx="7543803" cy="878006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6" name="Titolo Testo"/>
          <p:cNvSpPr txBox="1"/>
          <p:nvPr>
            <p:ph type="title"/>
          </p:nvPr>
        </p:nvSpPr>
        <p:spPr>
          <a:xfrm>
            <a:off x="698500" y="692533"/>
            <a:ext cx="5105400" cy="4387468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67" name="Corpo livello uno…"/>
          <p:cNvSpPr txBox="1"/>
          <p:nvPr>
            <p:ph type="body" sz="quarter" idx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 numCol="1" spcCol="38100"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pPr/>
          </a:p>
        </p:txBody>
      </p:sp>
      <p:sp>
        <p:nvSpPr>
          <p:cNvPr id="76" name="Titolo Testo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7" name="Corpo livello uno…"/>
          <p:cNvSpPr txBox="1"/>
          <p:nvPr>
            <p:ph type="body" sz="quarter" idx="1"/>
          </p:nvPr>
        </p:nvSpPr>
        <p:spPr>
          <a:xfrm>
            <a:off x="698500" y="1412977"/>
            <a:ext cx="11607801" cy="671805"/>
          </a:xfrm>
          <a:prstGeom prst="rect">
            <a:avLst/>
          </a:prstGeom>
        </p:spPr>
        <p:txBody>
          <a:bodyPr numCol="1" spcCol="38100" anchor="ctr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magine"/>
          <p:cNvSpPr/>
          <p:nvPr>
            <p:ph type="pic" idx="21"/>
          </p:nvPr>
        </p:nvSpPr>
        <p:spPr>
          <a:xfrm>
            <a:off x="6172200" y="596900"/>
            <a:ext cx="6448427" cy="859790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94" name="Rettangolo"/>
          <p:cNvSpPr txBox="1"/>
          <p:nvPr>
            <p:ph type="body" sz="half" idx="22"/>
          </p:nvPr>
        </p:nvSpPr>
        <p:spPr>
          <a:xfrm>
            <a:off x="698500" y="3480196"/>
            <a:ext cx="5105400" cy="5593163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pPr/>
          </a:p>
        </p:txBody>
      </p:sp>
      <p:sp>
        <p:nvSpPr>
          <p:cNvPr id="95" name="Titolo Testo"/>
          <p:cNvSpPr txBox="1"/>
          <p:nvPr>
            <p:ph type="title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96" name="Corpo livello uno…"/>
          <p:cNvSpPr txBox="1"/>
          <p:nvPr>
            <p:ph type="body" sz="quarter" idx="1"/>
          </p:nvPr>
        </p:nvSpPr>
        <p:spPr>
          <a:xfrm>
            <a:off x="698500" y="1412977"/>
            <a:ext cx="5105400" cy="671805"/>
          </a:xfrm>
          <a:prstGeom prst="rect">
            <a:avLst/>
          </a:prstGeom>
        </p:spPr>
        <p:txBody>
          <a:bodyPr numCol="1" spcCol="38100" anchor="ctr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pPr/>
          </a:p>
        </p:txBody>
      </p:sp>
      <p:sp>
        <p:nvSpPr>
          <p:cNvPr id="105" name="Titolo Testo"/>
          <p:cNvSpPr txBox="1"/>
          <p:nvPr>
            <p:ph type="title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06" name="Corpo livello uno…"/>
          <p:cNvSpPr txBox="1"/>
          <p:nvPr>
            <p:ph type="body" sz="quarter" idx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 numCol="1" spcCol="38100" anchor="ctr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/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589358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1948462" y="1950720"/>
            <a:ext cx="10403841" cy="100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5864012" y="8237678"/>
            <a:ext cx="1270001" cy="1270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coolors.co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mail@studenti.unisa.i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jpeg"/><Relationship Id="rId7" Type="http://schemas.openxmlformats.org/officeDocument/2006/relationships/image" Target="../media/image4.tif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hyperlink" Target="mailto:email@studenti.unisa.it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tif"/><Relationship Id="rId9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hyperlink" Target="mailto:email@studenti.unisa.it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3.tif"/><Relationship Id="rId10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mail@studenti.unisa.it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mail@studenti.unisa.it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mail@studenti.unisa.it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mail@studenti.unisa.it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mail@studenti.unisa.it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mail@studenti.unisa.it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Utilizza https://www.flaticon.com/ per le icone N.B. cerca sempre di utilizzare icone simili in termini di stile"/>
          <p:cNvSpPr txBox="1"/>
          <p:nvPr/>
        </p:nvSpPr>
        <p:spPr>
          <a:xfrm>
            <a:off x="170517" y="1821807"/>
            <a:ext cx="1266376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Utilizza </a:t>
            </a:r>
            <a:r>
              <a:rPr u="sng">
                <a:solidFill>
                  <a:srgbClr val="00A1FF"/>
                </a:solidFill>
                <a:uFill>
                  <a:solidFill>
                    <a:srgbClr val="0432FF"/>
                  </a:solidFill>
                </a:uFill>
                <a:hlinkClick r:id="rId3" invalidUrl="" action="" tgtFrame="" tooltip="" history="1" highlightClick="0" endSnd="0"/>
              </a:rPr>
              <a:t>https://www.flaticon.com/</a:t>
            </a:r>
            <a:r>
              <a:t> per le icone</a:t>
            </a:r>
            <a:br/>
            <a:r>
              <a:t>N.B. cerca sempre di utilizzare icone simili in termini di stile</a:t>
            </a:r>
          </a:p>
        </p:txBody>
      </p:sp>
      <p:sp>
        <p:nvSpPr>
          <p:cNvPr id="179" name="Stile Testo (sia Windows che MacOS) helvetica neue, 24-30, bianco"/>
          <p:cNvSpPr txBox="1"/>
          <p:nvPr/>
        </p:nvSpPr>
        <p:spPr>
          <a:xfrm>
            <a:off x="170517" y="2683666"/>
            <a:ext cx="1266376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Stile Testo (sia Windows che MacOS) helvetica neue, 24-30, bianco</a:t>
            </a:r>
          </a:p>
        </p:txBody>
      </p:sp>
      <p:sp>
        <p:nvSpPr>
          <p:cNvPr id="180" name="Eventuali tabelle o grafici vanno rifatti utilizzando gli strumenti messi a disposizione da Powerpoint/Keynote"/>
          <p:cNvSpPr txBox="1"/>
          <p:nvPr/>
        </p:nvSpPr>
        <p:spPr>
          <a:xfrm>
            <a:off x="170517" y="3688377"/>
            <a:ext cx="1266376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Eventuali tabelle o grafici vanno rifatti utilizzando gli strumenti messi a disposizione da Powerpoint/Keynote</a:t>
            </a:r>
          </a:p>
        </p:txBody>
      </p:sp>
      <p:sp>
        <p:nvSpPr>
          <p:cNvPr id="181" name="Prediligi l’uso di icone/foto per spiegare concetti piuttosto che le scritte"/>
          <p:cNvSpPr txBox="1"/>
          <p:nvPr/>
        </p:nvSpPr>
        <p:spPr>
          <a:xfrm>
            <a:off x="170517" y="4830195"/>
            <a:ext cx="1266376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Prediligi l’uso di icone/foto per spiegare concetti piuttosto che le scritte</a:t>
            </a:r>
          </a:p>
        </p:txBody>
      </p:sp>
      <p:sp>
        <p:nvSpPr>
          <p:cNvPr id="182" name="Scegli un colore di sfondo per l’intestazione e pié di pagina e mantienilo per tutta la presentazione oppure per le slide di una stessa sezione Su https://coolors.co/ puoi generare palette di colori a tuo piacimento"/>
          <p:cNvSpPr txBox="1"/>
          <p:nvPr/>
        </p:nvSpPr>
        <p:spPr>
          <a:xfrm>
            <a:off x="170517" y="5554947"/>
            <a:ext cx="12663766" cy="1373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Scegli un colore di sfondo per l’intestazione e pié di pagina e mantienilo per tutta la presentazione oppure per le slide di una stessa sezione</a:t>
            </a:r>
            <a:br/>
            <a:r>
              <a:t>Su </a:t>
            </a:r>
            <a:r>
              <a:rPr u="sng">
                <a:solidFill>
                  <a:srgbClr val="479FF8"/>
                </a:solidFill>
                <a:hlinkClick r:id="rId4" invalidUrl="" action="" tgtFrame="" tooltip="" history="1" highlightClick="0" endSnd="0"/>
              </a:rPr>
              <a:t>https://coolors.co/</a:t>
            </a:r>
            <a:r>
              <a:rPr>
                <a:solidFill>
                  <a:srgbClr val="479FF8"/>
                </a:solidFill>
              </a:rPr>
              <a:t> </a:t>
            </a:r>
            <a:r>
              <a:t>puoi generare palette di colori a tuo piacimento</a:t>
            </a:r>
          </a:p>
        </p:txBody>
      </p:sp>
      <p:sp>
        <p:nvSpPr>
          <p:cNvPr id="183" name="Ulteriori consigli su come strutturare una presentazione: https://www.slideshare.net/marcodambros/presentation-tips-11160604"/>
          <p:cNvSpPr txBox="1"/>
          <p:nvPr/>
        </p:nvSpPr>
        <p:spPr>
          <a:xfrm>
            <a:off x="170517" y="6981975"/>
            <a:ext cx="1266376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Ulteriori consigli su come strutturare una presentazione:</a:t>
            </a:r>
            <a:br/>
            <a:r>
              <a:t>https://www.slideshare.net/marcodambros/presentation-tips-11160604</a:t>
            </a:r>
          </a:p>
        </p:txBody>
      </p:sp>
      <p:sp>
        <p:nvSpPr>
          <p:cNvPr id="184" name="Consigli utili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90" sz="4500">
                <a:solidFill>
                  <a:srgbClr val="FFFFFF"/>
                </a:solidFill>
              </a:defRPr>
            </a:lvl1pPr>
          </a:lstStyle>
          <a:p>
            <a:pPr/>
            <a:r>
              <a:t>Consigli utili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ttangolo"/>
          <p:cNvSpPr/>
          <p:nvPr/>
        </p:nvSpPr>
        <p:spPr>
          <a:xfrm>
            <a:off x="8242275" y="-5659"/>
            <a:ext cx="4767545" cy="9764918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2F2F2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7" name="Titolo tesi"/>
          <p:cNvSpPr txBox="1"/>
          <p:nvPr/>
        </p:nvSpPr>
        <p:spPr>
          <a:xfrm>
            <a:off x="10433118" y="378047"/>
            <a:ext cx="23721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spc="-59">
                <a:solidFill>
                  <a:srgbClr val="FFFFFF"/>
                </a:solidFill>
              </a:defRPr>
            </a:lvl1pPr>
          </a:lstStyle>
          <a:p>
            <a:pPr/>
            <a:r>
              <a:t>Titolo tesi</a:t>
            </a:r>
          </a:p>
        </p:txBody>
      </p:sp>
      <p:sp>
        <p:nvSpPr>
          <p:cNvPr id="318" name="email@studenti.unisa.it…"/>
          <p:cNvSpPr txBox="1"/>
          <p:nvPr/>
        </p:nvSpPr>
        <p:spPr>
          <a:xfrm>
            <a:off x="9728022" y="8063195"/>
            <a:ext cx="2619986" cy="108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3" invalidUrl="" action="" tgtFrame="" tooltip="" history="1" highlightClick="0" endSnd="0"/>
              </a:rPr>
              <a:t>email@studenti.unisa.it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pic>
        <p:nvPicPr>
          <p:cNvPr id="319" name="world-wide-web.png" descr="world-wide-we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90007" y="8491624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email.png" descr="emai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90007" y="8153452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Nome Cognome"/>
          <p:cNvSpPr txBox="1"/>
          <p:nvPr/>
        </p:nvSpPr>
        <p:spPr>
          <a:xfrm>
            <a:off x="9262318" y="7314421"/>
            <a:ext cx="35513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spc="-59">
                <a:solidFill>
                  <a:srgbClr val="FFFFFF"/>
                </a:solidFill>
              </a:defRPr>
            </a:lvl1pPr>
          </a:lstStyle>
          <a:p>
            <a:pPr/>
            <a:r>
              <a:t>Nome Cognome</a:t>
            </a:r>
          </a:p>
        </p:txBody>
      </p:sp>
      <p:pic>
        <p:nvPicPr>
          <p:cNvPr id="322" name="c93f07229efd81d0f233e03f432d5458.jpg" descr="c93f07229efd81d0f233e03f432d5458.jpg"/>
          <p:cNvPicPr>
            <a:picLocks noChangeAspect="1"/>
          </p:cNvPicPr>
          <p:nvPr/>
        </p:nvPicPr>
        <p:blipFill>
          <a:blip r:embed="rId6">
            <a:extLst/>
          </a:blip>
          <a:srcRect l="10353" t="7250" r="34007" b="7246"/>
          <a:stretch>
            <a:fillRect/>
          </a:stretch>
        </p:blipFill>
        <p:spPr>
          <a:xfrm>
            <a:off x="5515599" y="7015266"/>
            <a:ext cx="2184952" cy="2039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7"/>
                  <a:pt x="2881" y="3017"/>
                </a:cubicBezTo>
                <a:cubicBezTo>
                  <a:pt x="-961" y="7038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8"/>
                  <a:pt x="16797" y="3017"/>
                </a:cubicBezTo>
                <a:cubicBezTo>
                  <a:pt x="14876" y="1007"/>
                  <a:pt x="12359" y="0"/>
                  <a:pt x="9841" y="0"/>
                </a:cubicBezTo>
                <a:close/>
              </a:path>
            </a:pathLst>
          </a:custGeom>
          <a:ln w="25400">
            <a:solidFill>
              <a:srgbClr val="41D87B"/>
            </a:solidFill>
          </a:ln>
        </p:spPr>
      </p:pic>
      <p:sp>
        <p:nvSpPr>
          <p:cNvPr id="323" name="Questa tesi ha contribuito a piantare un albero in ________"/>
          <p:cNvSpPr txBox="1"/>
          <p:nvPr/>
        </p:nvSpPr>
        <p:spPr>
          <a:xfrm>
            <a:off x="318546" y="8326660"/>
            <a:ext cx="4767545" cy="8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41D87B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Questa tesi ha contribuito a piantare un albero in ________</a:t>
            </a:r>
          </a:p>
        </p:txBody>
      </p:sp>
      <p:sp>
        <p:nvSpPr>
          <p:cNvPr id="324" name="Sostituisci la foto con il tuo albero"/>
          <p:cNvSpPr txBox="1"/>
          <p:nvPr/>
        </p:nvSpPr>
        <p:spPr>
          <a:xfrm>
            <a:off x="4971786" y="6192009"/>
            <a:ext cx="3061228" cy="8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Sostituisci la foto con il tuo albero</a:t>
            </a:r>
          </a:p>
        </p:txBody>
      </p:sp>
      <p:sp>
        <p:nvSpPr>
          <p:cNvPr id="325" name="Grazie!"/>
          <p:cNvSpPr txBox="1"/>
          <p:nvPr/>
        </p:nvSpPr>
        <p:spPr>
          <a:xfrm>
            <a:off x="11658514" y="5540158"/>
            <a:ext cx="116772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Grazie!</a:t>
            </a:r>
          </a:p>
        </p:txBody>
      </p:sp>
      <p:pic>
        <p:nvPicPr>
          <p:cNvPr id="326" name="Immagine" descr="Immagin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2412" y="7060419"/>
            <a:ext cx="2914661" cy="1143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Schermata 2022-06-20 alle 15.00.27.png" descr="Schermata 2022-06-20 alle 15.00.2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3212" y="534805"/>
            <a:ext cx="3403378" cy="2540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328" name="Schermata 2022-06-20 alle 15.00.36.png" descr="Schermata 2022-06-20 alle 15.00.36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308313" y="534805"/>
            <a:ext cx="3392238" cy="2540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329" name="Schermata 2022-06-20 alle 15.00.54.png" descr="Schermata 2022-06-20 alle 15.00.5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9714" y="3363407"/>
            <a:ext cx="3390373" cy="2540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330" name="Schermata 2022-06-20 alle 15.00.47.png" descr="Schermata 2022-06-20 alle 15.00.47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95276" y="3363407"/>
            <a:ext cx="3405275" cy="2540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331" name="linkedin(1).png" descr="linkedin(1)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477307" y="8829795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Titolo tesi"/>
          <p:cNvSpPr txBox="1"/>
          <p:nvPr>
            <p:ph type="title"/>
          </p:nvPr>
        </p:nvSpPr>
        <p:spPr>
          <a:xfrm>
            <a:off x="-16136" y="3604864"/>
            <a:ext cx="13037072" cy="1573781"/>
          </a:xfrm>
          <a:prstGeom prst="rect">
            <a:avLst/>
          </a:prstGeom>
        </p:spPr>
        <p:txBody>
          <a:bodyPr/>
          <a:lstStyle>
            <a:lvl1pPr algn="ctr">
              <a:defRPr spc="-199">
                <a:solidFill>
                  <a:srgbClr val="30303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Titolo tesi</a:t>
            </a:r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Raggruppa"/>
          <p:cNvGrpSpPr/>
          <p:nvPr/>
        </p:nvGrpSpPr>
        <p:grpSpPr>
          <a:xfrm>
            <a:off x="602224" y="170717"/>
            <a:ext cx="1020435" cy="1020436"/>
            <a:chOff x="0" y="0"/>
            <a:chExt cx="1020434" cy="1020434"/>
          </a:xfrm>
        </p:grpSpPr>
        <p:sp>
          <p:nvSpPr>
            <p:cNvPr id="190" name="Cerchio"/>
            <p:cNvSpPr/>
            <p:nvPr/>
          </p:nvSpPr>
          <p:spPr>
            <a:xfrm>
              <a:off x="0" y="0"/>
              <a:ext cx="1020435" cy="10204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91" name="image2.tif" descr="image2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40" y="2139"/>
              <a:ext cx="1016153" cy="1016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Nome Cognome Mat.:  xxxxxxxxx"/>
          <p:cNvSpPr txBox="1"/>
          <p:nvPr/>
        </p:nvSpPr>
        <p:spPr>
          <a:xfrm>
            <a:off x="6888740" y="6865881"/>
            <a:ext cx="5537024" cy="979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34190">
              <a:lnSpc>
                <a:spcPct val="100000"/>
              </a:lnSpc>
              <a:spcBef>
                <a:spcPts val="0"/>
              </a:spcBef>
              <a:defRPr b="1" sz="2900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Nome Cognome</a:t>
            </a:r>
            <a:br/>
            <a:r>
              <a:t>Mat.:  xxxxxxxxx</a:t>
            </a:r>
          </a:p>
        </p:txBody>
      </p:sp>
      <p:grpSp>
        <p:nvGrpSpPr>
          <p:cNvPr id="196" name="Raggruppa"/>
          <p:cNvGrpSpPr/>
          <p:nvPr/>
        </p:nvGrpSpPr>
        <p:grpSpPr>
          <a:xfrm>
            <a:off x="1837439" y="116347"/>
            <a:ext cx="1083420" cy="1129176"/>
            <a:chOff x="0" y="0"/>
            <a:chExt cx="1083419" cy="1129175"/>
          </a:xfrm>
        </p:grpSpPr>
        <p:sp>
          <p:nvSpPr>
            <p:cNvPr id="194" name="Ovale"/>
            <p:cNvSpPr/>
            <p:nvPr/>
          </p:nvSpPr>
          <p:spPr>
            <a:xfrm>
              <a:off x="49466" y="66770"/>
              <a:ext cx="1006820" cy="9956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95" name="image1.tif" descr="image1.ti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9293" t="0" r="24200" b="37033"/>
            <a:stretch>
              <a:fillRect/>
            </a:stretch>
          </p:blipFill>
          <p:spPr>
            <a:xfrm>
              <a:off x="0" y="0"/>
              <a:ext cx="1083420" cy="112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7" name="email@studenti.unisa.it…"/>
          <p:cNvSpPr txBox="1"/>
          <p:nvPr/>
        </p:nvSpPr>
        <p:spPr>
          <a:xfrm>
            <a:off x="983157" y="8519920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5" invalidUrl="" action="" tgtFrame="" tooltip="" history="1" highlightClick="0" endSnd="0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pic>
        <p:nvPicPr>
          <p:cNvPr id="198" name="world-wide-web.png" descr="world-wide-we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52" y="8952150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1852" y="8613979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9466592" y="8519920"/>
            <a:ext cx="2011107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QR code che riporta al PDF della tua tesi —&gt;</a:t>
            </a:r>
          </a:p>
        </p:txBody>
      </p:sp>
      <p:pic>
        <p:nvPicPr>
          <p:cNvPr id="201" name="Immagine" descr="Immagin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364315" y="8519920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Prof. Nome Cognome…"/>
          <p:cNvSpPr txBox="1"/>
          <p:nvPr/>
        </p:nvSpPr>
        <p:spPr>
          <a:xfrm>
            <a:off x="575334" y="6865881"/>
            <a:ext cx="5537024" cy="979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34190">
              <a:lnSpc>
                <a:spcPct val="100000"/>
              </a:lnSpc>
              <a:spcBef>
                <a:spcPts val="0"/>
              </a:spcBef>
              <a:defRPr b="1" sz="2900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Prof. Nome Cognome</a:t>
            </a:r>
          </a:p>
          <a:p>
            <a:pPr defTabSz="534190">
              <a:lnSpc>
                <a:spcPct val="100000"/>
              </a:lnSpc>
              <a:spcBef>
                <a:spcPts val="0"/>
              </a:spcBef>
              <a:defRPr b="1" sz="2900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Dott. Nome Cognome</a:t>
            </a:r>
          </a:p>
        </p:txBody>
      </p:sp>
      <p:sp>
        <p:nvSpPr>
          <p:cNvPr id="203" name="Corso di Laurea (Magistrale) in Informatica"/>
          <p:cNvSpPr txBox="1"/>
          <p:nvPr/>
        </p:nvSpPr>
        <p:spPr>
          <a:xfrm>
            <a:off x="2376032" y="1530558"/>
            <a:ext cx="825273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34190">
              <a:lnSpc>
                <a:spcPct val="100000"/>
              </a:lnSpc>
              <a:spcBef>
                <a:spcPts val="0"/>
              </a:spcBef>
              <a:defRPr b="1" sz="1800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Corso di Laurea (Magistrale) in Informatica</a:t>
            </a:r>
          </a:p>
        </p:txBody>
      </p:sp>
      <p:pic>
        <p:nvPicPr>
          <p:cNvPr id="204" name="linkedin(1).png" descr="linkedin(1)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Titolo tesi"/>
          <p:cNvSpPr txBox="1"/>
          <p:nvPr>
            <p:ph type="title"/>
          </p:nvPr>
        </p:nvSpPr>
        <p:spPr>
          <a:xfrm>
            <a:off x="-16136" y="3604864"/>
            <a:ext cx="13037072" cy="1573781"/>
          </a:xfrm>
          <a:prstGeom prst="rect">
            <a:avLst/>
          </a:prstGeom>
        </p:spPr>
        <p:txBody>
          <a:bodyPr/>
          <a:lstStyle>
            <a:lvl1pPr algn="ctr">
              <a:defRPr spc="-199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 Titolo tesi</a:t>
            </a:r>
          </a:p>
        </p:txBody>
      </p:sp>
      <p:pic>
        <p:nvPicPr>
          <p:cNvPr id="209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Raggruppa"/>
          <p:cNvGrpSpPr/>
          <p:nvPr/>
        </p:nvGrpSpPr>
        <p:grpSpPr>
          <a:xfrm>
            <a:off x="602224" y="170717"/>
            <a:ext cx="1020435" cy="1020436"/>
            <a:chOff x="0" y="0"/>
            <a:chExt cx="1020434" cy="1020434"/>
          </a:xfrm>
        </p:grpSpPr>
        <p:sp>
          <p:nvSpPr>
            <p:cNvPr id="210" name="Cerchio"/>
            <p:cNvSpPr/>
            <p:nvPr/>
          </p:nvSpPr>
          <p:spPr>
            <a:xfrm>
              <a:off x="0" y="0"/>
              <a:ext cx="1020435" cy="10204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11" name="image2.tif" descr="image2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40" y="2139"/>
              <a:ext cx="1016153" cy="1016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3" name="Nome Cognome Mat.:  xxxxxxxxx"/>
          <p:cNvSpPr txBox="1"/>
          <p:nvPr/>
        </p:nvSpPr>
        <p:spPr>
          <a:xfrm>
            <a:off x="6888740" y="6865881"/>
            <a:ext cx="5537024" cy="979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34190">
              <a:lnSpc>
                <a:spcPct val="100000"/>
              </a:lnSpc>
              <a:spcBef>
                <a:spcPts val="0"/>
              </a:spcBef>
              <a:defRPr b="1"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Nome Cognome</a:t>
            </a:r>
            <a:br/>
            <a:r>
              <a:t>Mat.:  xxxxxxxxx</a:t>
            </a:r>
          </a:p>
        </p:txBody>
      </p:sp>
      <p:grpSp>
        <p:nvGrpSpPr>
          <p:cNvPr id="216" name="Raggruppa"/>
          <p:cNvGrpSpPr/>
          <p:nvPr/>
        </p:nvGrpSpPr>
        <p:grpSpPr>
          <a:xfrm>
            <a:off x="1837439" y="116347"/>
            <a:ext cx="1083420" cy="1129176"/>
            <a:chOff x="0" y="0"/>
            <a:chExt cx="1083419" cy="1129175"/>
          </a:xfrm>
        </p:grpSpPr>
        <p:sp>
          <p:nvSpPr>
            <p:cNvPr id="214" name="Ovale"/>
            <p:cNvSpPr/>
            <p:nvPr/>
          </p:nvSpPr>
          <p:spPr>
            <a:xfrm>
              <a:off x="49466" y="66770"/>
              <a:ext cx="1006820" cy="9956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15" name="image1.tif" descr="image1.ti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9293" t="0" r="24200" b="37033"/>
            <a:stretch>
              <a:fillRect/>
            </a:stretch>
          </p:blipFill>
          <p:spPr>
            <a:xfrm>
              <a:off x="0" y="0"/>
              <a:ext cx="1083420" cy="112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7" name="email@studenti.unisa.it…"/>
          <p:cNvSpPr txBox="1"/>
          <p:nvPr/>
        </p:nvSpPr>
        <p:spPr>
          <a:xfrm>
            <a:off x="983157" y="8519919"/>
            <a:ext cx="2619986" cy="108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6" invalidUrl="" action="" tgtFrame="" tooltip="" history="1" highlightClick="0" endSnd="0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pic>
        <p:nvPicPr>
          <p:cNvPr id="218" name="world-wide-web.png" descr="world-wide-we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1852" y="8952151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email.png" descr="email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1852" y="8613979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QR code che riporta al PDF della tua tesi —&gt;"/>
          <p:cNvSpPr txBox="1"/>
          <p:nvPr/>
        </p:nvSpPr>
        <p:spPr>
          <a:xfrm>
            <a:off x="9466592" y="8519920"/>
            <a:ext cx="2011107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QR code che riporta al PDF della tua tesi —&gt;</a:t>
            </a:r>
          </a:p>
        </p:txBody>
      </p:sp>
      <p:pic>
        <p:nvPicPr>
          <p:cNvPr id="221" name="Immagine" descr="Immagin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64315" y="8519920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Prof. Nome Cognome…"/>
          <p:cNvSpPr txBox="1"/>
          <p:nvPr/>
        </p:nvSpPr>
        <p:spPr>
          <a:xfrm>
            <a:off x="575334" y="6865881"/>
            <a:ext cx="5537024" cy="979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34190">
              <a:lnSpc>
                <a:spcPct val="100000"/>
              </a:lnSpc>
              <a:spcBef>
                <a:spcPts val="0"/>
              </a:spcBef>
              <a:defRPr b="1"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Prof. Nome Cognome</a:t>
            </a:r>
          </a:p>
          <a:p>
            <a:pPr defTabSz="534190">
              <a:lnSpc>
                <a:spcPct val="100000"/>
              </a:lnSpc>
              <a:spcBef>
                <a:spcPts val="0"/>
              </a:spcBef>
              <a:defRPr b="1"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Dott. Nome Cognome</a:t>
            </a:r>
          </a:p>
        </p:txBody>
      </p:sp>
      <p:sp>
        <p:nvSpPr>
          <p:cNvPr id="223" name="Corso di Laurea (Magistrale) in Informatica"/>
          <p:cNvSpPr txBox="1"/>
          <p:nvPr/>
        </p:nvSpPr>
        <p:spPr>
          <a:xfrm>
            <a:off x="2376032" y="1530558"/>
            <a:ext cx="825273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34190">
              <a:lnSpc>
                <a:spcPct val="10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Corso di Laurea (Magistrale) in Informatica</a:t>
            </a:r>
          </a:p>
        </p:txBody>
      </p:sp>
      <p:pic>
        <p:nvPicPr>
          <p:cNvPr id="224" name="linkedin(1).png" descr="linkedin(1)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90" sz="4500">
                <a:solidFill>
                  <a:srgbClr val="FFFFFF"/>
                </a:solidFill>
              </a:defRPr>
            </a:lvl1pPr>
          </a:lstStyle>
          <a:p>
            <a:pPr/>
            <a:r>
              <a:t>Introduzione e Background</a:t>
            </a:r>
          </a:p>
        </p:txBody>
      </p:sp>
      <p:sp>
        <p:nvSpPr>
          <p:cNvPr id="229" name="Titolo Tesi…"/>
          <p:cNvSpPr txBox="1"/>
          <p:nvPr/>
        </p:nvSpPr>
        <p:spPr>
          <a:xfrm>
            <a:off x="7725133" y="8562266"/>
            <a:ext cx="4735016" cy="105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</a:defRPr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</a:defRPr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230" name="email@studenti.unisa.it…"/>
          <p:cNvSpPr txBox="1"/>
          <p:nvPr/>
        </p:nvSpPr>
        <p:spPr>
          <a:xfrm>
            <a:off x="983157" y="8519919"/>
            <a:ext cx="2619986" cy="108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pic>
        <p:nvPicPr>
          <p:cNvPr id="231" name="world-wide-web.png" descr="world-wide-w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52" y="8952150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email.png" descr="emai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52" y="8613978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Linea"/>
          <p:cNvSpPr/>
          <p:nvPr/>
        </p:nvSpPr>
        <p:spPr>
          <a:xfrm flipV="1">
            <a:off x="616452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34" name="Linea"/>
          <p:cNvSpPr/>
          <p:nvPr/>
        </p:nvSpPr>
        <p:spPr>
          <a:xfrm flipV="1">
            <a:off x="12403620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35" name="Ricorda di mantenere il contenuto all’interno di questi margini"/>
          <p:cNvSpPr txBox="1"/>
          <p:nvPr/>
        </p:nvSpPr>
        <p:spPr>
          <a:xfrm>
            <a:off x="4331510" y="4268846"/>
            <a:ext cx="4357053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7022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Ricorda di mantenere il contenuto all’interno di questi margini</a:t>
            </a:r>
          </a:p>
        </p:txBody>
      </p:sp>
      <p:sp>
        <p:nvSpPr>
          <p:cNvPr id="236" name="Linea"/>
          <p:cNvSpPr/>
          <p:nvPr/>
        </p:nvSpPr>
        <p:spPr>
          <a:xfrm flipH="1" flipV="1">
            <a:off x="9060357" y="4961123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37" name="Linea"/>
          <p:cNvSpPr/>
          <p:nvPr/>
        </p:nvSpPr>
        <p:spPr>
          <a:xfrm flipH="1" flipV="1">
            <a:off x="1008583" y="4967002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pic>
        <p:nvPicPr>
          <p:cNvPr id="238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linkedin(1).png" descr="linkedin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3" name="Introduzione e Background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90" sz="4500">
                <a:solidFill>
                  <a:srgbClr val="FFFFFF"/>
                </a:solidFill>
              </a:defRPr>
            </a:lvl1pPr>
          </a:lstStyle>
          <a:p>
            <a:pPr/>
            <a:r>
              <a:t>Introduzione e Background</a:t>
            </a:r>
          </a:p>
        </p:txBody>
      </p:sp>
      <p:sp>
        <p:nvSpPr>
          <p:cNvPr id="244" name="Titolo Tesi…"/>
          <p:cNvSpPr txBox="1"/>
          <p:nvPr/>
        </p:nvSpPr>
        <p:spPr>
          <a:xfrm>
            <a:off x="7725133" y="8562266"/>
            <a:ext cx="4735016" cy="105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</a:defRPr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</a:defRPr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245" name="email@studenti.unisa.it…"/>
          <p:cNvSpPr txBox="1"/>
          <p:nvPr/>
        </p:nvSpPr>
        <p:spPr>
          <a:xfrm>
            <a:off x="983157" y="8519919"/>
            <a:ext cx="2619986" cy="108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pic>
        <p:nvPicPr>
          <p:cNvPr id="246" name="world-wide-web.png" descr="world-wide-w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52" y="8952150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email.png" descr="emai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52" y="8613978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Linea"/>
          <p:cNvSpPr/>
          <p:nvPr/>
        </p:nvSpPr>
        <p:spPr>
          <a:xfrm flipV="1">
            <a:off x="616452" y="2265632"/>
            <a:ext cx="1" cy="5131441"/>
          </a:xfrm>
          <a:prstGeom prst="line">
            <a:avLst/>
          </a:prstGeom>
          <a:ln w="25400">
            <a:solidFill>
              <a:srgbClr val="313131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49" name="Linea"/>
          <p:cNvSpPr/>
          <p:nvPr/>
        </p:nvSpPr>
        <p:spPr>
          <a:xfrm flipV="1">
            <a:off x="12403620" y="2265632"/>
            <a:ext cx="1" cy="5131441"/>
          </a:xfrm>
          <a:prstGeom prst="line">
            <a:avLst/>
          </a:prstGeom>
          <a:ln w="25400">
            <a:solidFill>
              <a:srgbClr val="313131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50" name="Ricorda di mantenere il contenuto all’interno di questi margini"/>
          <p:cNvSpPr txBox="1"/>
          <p:nvPr/>
        </p:nvSpPr>
        <p:spPr>
          <a:xfrm>
            <a:off x="4331510" y="4268846"/>
            <a:ext cx="4357053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7022">
              <a:lnSpc>
                <a:spcPct val="120000"/>
              </a:lnSpc>
              <a:spcBef>
                <a:spcPts val="0"/>
              </a:spcBef>
              <a:defRPr sz="2500">
                <a:solidFill>
                  <a:srgbClr val="313131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Ricorda di mantenere il contenuto all’interno di questi margini</a:t>
            </a:r>
          </a:p>
        </p:txBody>
      </p:sp>
      <p:sp>
        <p:nvSpPr>
          <p:cNvPr id="251" name="Linea"/>
          <p:cNvSpPr/>
          <p:nvPr/>
        </p:nvSpPr>
        <p:spPr>
          <a:xfrm flipH="1" flipV="1">
            <a:off x="9060357" y="4961123"/>
            <a:ext cx="2951133" cy="1"/>
          </a:xfrm>
          <a:prstGeom prst="line">
            <a:avLst/>
          </a:prstGeom>
          <a:ln w="25400">
            <a:solidFill>
              <a:srgbClr val="313131"/>
            </a:solidFill>
            <a:head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52" name="Linea"/>
          <p:cNvSpPr/>
          <p:nvPr/>
        </p:nvSpPr>
        <p:spPr>
          <a:xfrm flipH="1" flipV="1">
            <a:off x="1008583" y="4967002"/>
            <a:ext cx="2951133" cy="1"/>
          </a:xfrm>
          <a:prstGeom prst="line">
            <a:avLst/>
          </a:prstGeom>
          <a:ln w="25400">
            <a:solidFill>
              <a:srgbClr val="313131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linkedin(1).png" descr="linkedin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8" name="Titolo Tesi…"/>
          <p:cNvSpPr txBox="1"/>
          <p:nvPr/>
        </p:nvSpPr>
        <p:spPr>
          <a:xfrm>
            <a:off x="7725133" y="8562267"/>
            <a:ext cx="4735016" cy="105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</a:defRPr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</a:defRPr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259" name="email@studenti.unisa.it…"/>
          <p:cNvSpPr txBox="1"/>
          <p:nvPr/>
        </p:nvSpPr>
        <p:spPr>
          <a:xfrm>
            <a:off x="983157" y="8519920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pic>
        <p:nvPicPr>
          <p:cNvPr id="260" name="world-wide-web.png" descr="world-wide-w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52" y="8952150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email.png" descr="emai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52" y="8613979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Metodologia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90" sz="4500">
                <a:solidFill>
                  <a:srgbClr val="FFFFFF"/>
                </a:solidFill>
              </a:defRPr>
            </a:lvl1pPr>
          </a:lstStyle>
          <a:p>
            <a:pPr/>
            <a:r>
              <a:t>Metodologia</a:t>
            </a:r>
          </a:p>
        </p:txBody>
      </p:sp>
      <p:sp>
        <p:nvSpPr>
          <p:cNvPr id="263" name="Linea"/>
          <p:cNvSpPr/>
          <p:nvPr/>
        </p:nvSpPr>
        <p:spPr>
          <a:xfrm flipV="1">
            <a:off x="616452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64" name="Linea"/>
          <p:cNvSpPr/>
          <p:nvPr/>
        </p:nvSpPr>
        <p:spPr>
          <a:xfrm flipV="1">
            <a:off x="12403620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65" name="Ricorda di mantenere il contenuto all’interno di questi margini"/>
          <p:cNvSpPr txBox="1"/>
          <p:nvPr/>
        </p:nvSpPr>
        <p:spPr>
          <a:xfrm>
            <a:off x="4331510" y="4268846"/>
            <a:ext cx="4357053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7022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Ricorda di mantenere il contenuto all’interno di questi margini</a:t>
            </a:r>
          </a:p>
        </p:txBody>
      </p:sp>
      <p:sp>
        <p:nvSpPr>
          <p:cNvPr id="266" name="Linea"/>
          <p:cNvSpPr/>
          <p:nvPr/>
        </p:nvSpPr>
        <p:spPr>
          <a:xfrm flipH="1" flipV="1">
            <a:off x="9060357" y="4961123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67" name="Linea"/>
          <p:cNvSpPr/>
          <p:nvPr/>
        </p:nvSpPr>
        <p:spPr>
          <a:xfrm flipH="1" flipV="1">
            <a:off x="1008583" y="4967002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pic>
        <p:nvPicPr>
          <p:cNvPr id="268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linkedin(1).png" descr="linkedin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FEA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FEA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3" name="Titolo Tesi…"/>
          <p:cNvSpPr txBox="1"/>
          <p:nvPr/>
        </p:nvSpPr>
        <p:spPr>
          <a:xfrm>
            <a:off x="77251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274" name="email@studenti.unisa.it…"/>
          <p:cNvSpPr txBox="1"/>
          <p:nvPr/>
        </p:nvSpPr>
        <p:spPr>
          <a:xfrm>
            <a:off x="983157" y="8519920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sp>
        <p:nvSpPr>
          <p:cNvPr id="275" name="Titolo Sezione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90" sz="4500"/>
            </a:lvl1pPr>
          </a:lstStyle>
          <a:p>
            <a:pPr/>
            <a:r>
              <a:t>Titolo Sezione</a:t>
            </a:r>
          </a:p>
        </p:txBody>
      </p:sp>
      <p:pic>
        <p:nvPicPr>
          <p:cNvPr id="276" name="black_text-removebg-preview.png" descr="black_text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50335" y="150768"/>
            <a:ext cx="2209801" cy="1061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world-wide-web(1).png" descr="world-wide-web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242" y="8952151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email(1).png" descr="email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4242" y="8607004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Linea"/>
          <p:cNvSpPr/>
          <p:nvPr/>
        </p:nvSpPr>
        <p:spPr>
          <a:xfrm flipV="1">
            <a:off x="616452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80" name="Linea"/>
          <p:cNvSpPr/>
          <p:nvPr/>
        </p:nvSpPr>
        <p:spPr>
          <a:xfrm flipV="1">
            <a:off x="12403620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81" name="Ricorda di mantenere il contenuto all’interno di questi margini"/>
          <p:cNvSpPr txBox="1"/>
          <p:nvPr/>
        </p:nvSpPr>
        <p:spPr>
          <a:xfrm>
            <a:off x="4331510" y="4268846"/>
            <a:ext cx="4357053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7022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Ricorda di mantenere il contenuto all’interno di questi margini</a:t>
            </a:r>
          </a:p>
        </p:txBody>
      </p:sp>
      <p:sp>
        <p:nvSpPr>
          <p:cNvPr id="282" name="Linea"/>
          <p:cNvSpPr/>
          <p:nvPr/>
        </p:nvSpPr>
        <p:spPr>
          <a:xfrm flipH="1" flipV="1">
            <a:off x="9060357" y="4961123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83" name="Linea"/>
          <p:cNvSpPr/>
          <p:nvPr/>
        </p:nvSpPr>
        <p:spPr>
          <a:xfrm flipH="1" flipV="1">
            <a:off x="1008583" y="4967002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pic>
        <p:nvPicPr>
          <p:cNvPr id="284" name="linkedin.png" descr="linked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41D8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8" name="Titolo Tesi…"/>
          <p:cNvSpPr txBox="1"/>
          <p:nvPr/>
        </p:nvSpPr>
        <p:spPr>
          <a:xfrm>
            <a:off x="77251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/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289" name="email@studenti.unisa.it…"/>
          <p:cNvSpPr txBox="1"/>
          <p:nvPr/>
        </p:nvSpPr>
        <p:spPr>
          <a:xfrm>
            <a:off x="983157" y="8519920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sp>
        <p:nvSpPr>
          <p:cNvPr id="290" name="Titolo Sezione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90" sz="4500"/>
            </a:lvl1pPr>
          </a:lstStyle>
          <a:p>
            <a:pPr/>
            <a:r>
              <a:t>Titolo Sezione</a:t>
            </a:r>
          </a:p>
        </p:txBody>
      </p:sp>
      <p:pic>
        <p:nvPicPr>
          <p:cNvPr id="291" name="world-wide-web(1).png" descr="world-wide-web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242" y="8952151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email(1).png" descr="email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242" y="8607004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Linea"/>
          <p:cNvSpPr/>
          <p:nvPr/>
        </p:nvSpPr>
        <p:spPr>
          <a:xfrm flipV="1">
            <a:off x="616452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94" name="Linea"/>
          <p:cNvSpPr/>
          <p:nvPr/>
        </p:nvSpPr>
        <p:spPr>
          <a:xfrm flipV="1">
            <a:off x="12403620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95" name="Ricorda di mantenere il contenuto all’interno di questi margini"/>
          <p:cNvSpPr txBox="1"/>
          <p:nvPr/>
        </p:nvSpPr>
        <p:spPr>
          <a:xfrm>
            <a:off x="4331510" y="4268846"/>
            <a:ext cx="4357053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7022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Ricorda di mantenere il contenuto all’interno di questi margini</a:t>
            </a:r>
          </a:p>
        </p:txBody>
      </p:sp>
      <p:sp>
        <p:nvSpPr>
          <p:cNvPr id="296" name="Linea"/>
          <p:cNvSpPr/>
          <p:nvPr/>
        </p:nvSpPr>
        <p:spPr>
          <a:xfrm flipH="1" flipV="1">
            <a:off x="9060357" y="4961123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297" name="Linea"/>
          <p:cNvSpPr/>
          <p:nvPr/>
        </p:nvSpPr>
        <p:spPr>
          <a:xfrm flipH="1" flipV="1">
            <a:off x="1008583" y="4967002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pic>
        <p:nvPicPr>
          <p:cNvPr id="298" name="black_text-removebg-preview.png" descr="black_text-removebg-previe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50335" y="150768"/>
            <a:ext cx="2209801" cy="106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linkedin.png" descr="linked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937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2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9373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3" name="Titolo Tesi…"/>
          <p:cNvSpPr txBox="1"/>
          <p:nvPr/>
        </p:nvSpPr>
        <p:spPr>
          <a:xfrm>
            <a:off x="77251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</a:defRPr>
            </a:pPr>
            <a:r>
              <a:t>Titolo Tesi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</a:defRPr>
            </a:pPr>
            <a:r>
              <a:t>Nome Cognome</a:t>
            </a:r>
            <a:br/>
            <a:r>
              <a:t>Università degli Studi di Salerno</a:t>
            </a:r>
          </a:p>
        </p:txBody>
      </p:sp>
      <p:sp>
        <p:nvSpPr>
          <p:cNvPr id="304" name="email@studenti.unisa.it…"/>
          <p:cNvSpPr txBox="1"/>
          <p:nvPr/>
        </p:nvSpPr>
        <p:spPr>
          <a:xfrm>
            <a:off x="983157" y="8519920"/>
            <a:ext cx="2619986" cy="108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email@studenti.unisa.it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Sito web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b="1"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@Account social</a:t>
            </a:r>
          </a:p>
        </p:txBody>
      </p:sp>
      <p:pic>
        <p:nvPicPr>
          <p:cNvPr id="305" name="world-wide-web.png" descr="world-wide-w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52" y="8952150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email.png" descr="emai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52" y="8613979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olo Sezione"/>
          <p:cNvSpPr txBox="1"/>
          <p:nvPr/>
        </p:nvSpPr>
        <p:spPr>
          <a:xfrm>
            <a:off x="557064" y="287233"/>
            <a:ext cx="116090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90" sz="4500">
                <a:solidFill>
                  <a:srgbClr val="FFFFFF"/>
                </a:solidFill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308" name="Linea"/>
          <p:cNvSpPr/>
          <p:nvPr/>
        </p:nvSpPr>
        <p:spPr>
          <a:xfrm flipV="1">
            <a:off x="616452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309" name="Linea"/>
          <p:cNvSpPr/>
          <p:nvPr/>
        </p:nvSpPr>
        <p:spPr>
          <a:xfrm flipV="1">
            <a:off x="12403620" y="2265633"/>
            <a:ext cx="1" cy="513144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310" name="Ricorda di mantenere il contenuto all’interno di questi margini"/>
          <p:cNvSpPr txBox="1"/>
          <p:nvPr/>
        </p:nvSpPr>
        <p:spPr>
          <a:xfrm>
            <a:off x="4331510" y="4268846"/>
            <a:ext cx="4357053" cy="138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7022">
              <a:lnSpc>
                <a:spcPct val="120000"/>
              </a:lnSpc>
              <a:spcBef>
                <a:spcPts val="0"/>
              </a:spcBef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Ricorda di mantenere il contenuto all’interno di questi margini</a:t>
            </a:r>
          </a:p>
        </p:txBody>
      </p:sp>
      <p:sp>
        <p:nvSpPr>
          <p:cNvPr id="311" name="Linea"/>
          <p:cNvSpPr/>
          <p:nvPr/>
        </p:nvSpPr>
        <p:spPr>
          <a:xfrm flipH="1" flipV="1">
            <a:off x="9060357" y="4961123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head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sp>
        <p:nvSpPr>
          <p:cNvPr id="312" name="Linea"/>
          <p:cNvSpPr/>
          <p:nvPr/>
        </p:nvSpPr>
        <p:spPr>
          <a:xfrm flipH="1" flipV="1">
            <a:off x="1008583" y="4967002"/>
            <a:ext cx="2951133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/>
            </a:pPr>
          </a:p>
        </p:txBody>
      </p:sp>
      <p:pic>
        <p:nvPicPr>
          <p:cNvPr id="313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linkedin(1).png" descr="linkedin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52" y="9277622"/>
            <a:ext cx="279401" cy="2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