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9" r:id="rId5"/>
    <p:sldId id="270" r:id="rId6"/>
    <p:sldId id="277" r:id="rId7"/>
    <p:sldId id="260" r:id="rId8"/>
    <p:sldId id="263" r:id="rId9"/>
    <p:sldId id="278" r:id="rId10"/>
    <p:sldId id="271" r:id="rId11"/>
    <p:sldId id="276" r:id="rId12"/>
    <p:sldId id="262" r:id="rId13"/>
    <p:sldId id="266" r:id="rId14"/>
    <p:sldId id="273" r:id="rId15"/>
    <p:sldId id="274" r:id="rId16"/>
    <p:sldId id="267" r:id="rId17"/>
    <p:sldId id="26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7F8EF-2333-4F29-9CBF-A8CFC395F5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D1200B6-C700-4F32-9445-D5A07F9A80B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dirty="0">
              <a:latin typeface="Bahnschrift Condensed" panose="020B0502040204020203" pitchFamily="34" charset="0"/>
            </a:rPr>
            <a:t>È possibile sviluppare un chatbot per l’istruzione che permetta di insegnare in un modo innovativo un argomento di informatica?</a:t>
          </a:r>
          <a:endParaRPr lang="en-US" sz="1200" dirty="0">
            <a:latin typeface="Bahnschrift Condensed" panose="020B0502040204020203" pitchFamily="34" charset="0"/>
          </a:endParaRPr>
        </a:p>
      </dgm:t>
    </dgm:pt>
    <dgm:pt modelId="{BA447611-479F-4521-BD29-9EB95DA711DA}" type="parTrans" cxnId="{E7C4B293-F053-48F0-A077-0DDDF1122B18}">
      <dgm:prSet/>
      <dgm:spPr/>
      <dgm:t>
        <a:bodyPr/>
        <a:lstStyle/>
        <a:p>
          <a:endParaRPr lang="en-US"/>
        </a:p>
      </dgm:t>
    </dgm:pt>
    <dgm:pt modelId="{5444A41B-0391-4D18-947A-645659C83FBB}" type="sibTrans" cxnId="{E7C4B293-F053-48F0-A077-0DDDF1122B18}">
      <dgm:prSet/>
      <dgm:spPr/>
      <dgm:t>
        <a:bodyPr/>
        <a:lstStyle/>
        <a:p>
          <a:endParaRPr lang="en-US"/>
        </a:p>
      </dgm:t>
    </dgm:pt>
    <dgm:pt modelId="{940DFE4A-88F6-488A-9C04-4F9280D749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>
              <a:latin typeface="Bahnschrift Condensed" panose="020B0502040204020203" pitchFamily="34" charset="0"/>
            </a:rPr>
            <a:t>È possibile integrare il suddetto chatbot all’interno di una lezione che coinvolga gli alunni in maniera significativa? </a:t>
          </a:r>
          <a:endParaRPr lang="en-US" dirty="0">
            <a:latin typeface="Bahnschrift Condensed" panose="020B0502040204020203" pitchFamily="34" charset="0"/>
          </a:endParaRPr>
        </a:p>
      </dgm:t>
    </dgm:pt>
    <dgm:pt modelId="{02E4E700-D92F-41A1-9724-6A187C502582}" type="parTrans" cxnId="{CAB760DF-9E58-4F7B-8478-D2C56AE6E7B7}">
      <dgm:prSet/>
      <dgm:spPr/>
      <dgm:t>
        <a:bodyPr/>
        <a:lstStyle/>
        <a:p>
          <a:endParaRPr lang="en-US"/>
        </a:p>
      </dgm:t>
    </dgm:pt>
    <dgm:pt modelId="{A5830FBA-1875-44AA-A81A-7F42BF2E3CE4}" type="sibTrans" cxnId="{CAB760DF-9E58-4F7B-8478-D2C56AE6E7B7}">
      <dgm:prSet/>
      <dgm:spPr/>
      <dgm:t>
        <a:bodyPr/>
        <a:lstStyle/>
        <a:p>
          <a:endParaRPr lang="en-US"/>
        </a:p>
      </dgm:t>
    </dgm:pt>
    <dgm:pt modelId="{73C6B038-C9E7-40E9-809C-DD4ADC4A4D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>
              <a:latin typeface="Bahnschrift Condensed" panose="020B0502040204020203" pitchFamily="34" charset="0"/>
            </a:rPr>
            <a:t>Quanto è efficace l’uso di tale chatbot e della lezione che lo integra?</a:t>
          </a:r>
          <a:endParaRPr lang="en-US" dirty="0">
            <a:latin typeface="Bahnschrift Condensed" panose="020B0502040204020203" pitchFamily="34" charset="0"/>
          </a:endParaRPr>
        </a:p>
      </dgm:t>
    </dgm:pt>
    <dgm:pt modelId="{D7C104FE-B29C-4CC1-840E-78B4DB7AB735}" type="parTrans" cxnId="{E9347D4F-7323-477A-ADFB-214564D4666A}">
      <dgm:prSet/>
      <dgm:spPr/>
      <dgm:t>
        <a:bodyPr/>
        <a:lstStyle/>
        <a:p>
          <a:endParaRPr lang="en-US"/>
        </a:p>
      </dgm:t>
    </dgm:pt>
    <dgm:pt modelId="{700FEFC4-001C-4385-B228-5C3269670E1E}" type="sibTrans" cxnId="{E9347D4F-7323-477A-ADFB-214564D4666A}">
      <dgm:prSet/>
      <dgm:spPr/>
      <dgm:t>
        <a:bodyPr/>
        <a:lstStyle/>
        <a:p>
          <a:endParaRPr lang="en-US"/>
        </a:p>
      </dgm:t>
    </dgm:pt>
    <dgm:pt modelId="{BDFCF696-78D9-4097-93A7-0D04E04588A4}" type="pres">
      <dgm:prSet presAssocID="{FF47F8EF-2333-4F29-9CBF-A8CFC395F52B}" presName="root" presStyleCnt="0">
        <dgm:presLayoutVars>
          <dgm:dir/>
          <dgm:resizeHandles val="exact"/>
        </dgm:presLayoutVars>
      </dgm:prSet>
      <dgm:spPr/>
    </dgm:pt>
    <dgm:pt modelId="{01A9FF80-226D-481A-9C4F-98157BC64B5B}" type="pres">
      <dgm:prSet presAssocID="{7D1200B6-C700-4F32-9445-D5A07F9A80BA}" presName="compNode" presStyleCnt="0"/>
      <dgm:spPr/>
    </dgm:pt>
    <dgm:pt modelId="{5B34D7A2-E46B-4F77-95ED-14ABCC83E392}" type="pres">
      <dgm:prSet presAssocID="{7D1200B6-C700-4F32-9445-D5A07F9A80BA}" presName="iconBgRect" presStyleLbl="bgShp" presStyleIdx="0" presStyleCnt="3"/>
      <dgm:spPr/>
    </dgm:pt>
    <dgm:pt modelId="{DA3C78EC-D790-417C-929D-39108F8AA745}" type="pres">
      <dgm:prSet presAssocID="{7D1200B6-C700-4F32-9445-D5A07F9A80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"/>
        </a:ext>
      </dgm:extLst>
    </dgm:pt>
    <dgm:pt modelId="{FF5419E8-AD9B-46FD-96F3-DBCD9C806659}" type="pres">
      <dgm:prSet presAssocID="{7D1200B6-C700-4F32-9445-D5A07F9A80BA}" presName="spaceRect" presStyleCnt="0"/>
      <dgm:spPr/>
    </dgm:pt>
    <dgm:pt modelId="{BA7FEE19-D5B2-4419-B89A-B1F284E0B4F7}" type="pres">
      <dgm:prSet presAssocID="{7D1200B6-C700-4F32-9445-D5A07F9A80BA}" presName="textRect" presStyleLbl="revTx" presStyleIdx="0" presStyleCnt="3">
        <dgm:presLayoutVars>
          <dgm:chMax val="1"/>
          <dgm:chPref val="1"/>
        </dgm:presLayoutVars>
      </dgm:prSet>
      <dgm:spPr/>
    </dgm:pt>
    <dgm:pt modelId="{925F05AA-CF98-4575-A77F-0A8B301D0791}" type="pres">
      <dgm:prSet presAssocID="{5444A41B-0391-4D18-947A-645659C83FBB}" presName="sibTrans" presStyleCnt="0"/>
      <dgm:spPr/>
    </dgm:pt>
    <dgm:pt modelId="{54F856A1-D2B9-4D52-9C0D-EF43A6243C29}" type="pres">
      <dgm:prSet presAssocID="{940DFE4A-88F6-488A-9C04-4F9280D7494E}" presName="compNode" presStyleCnt="0"/>
      <dgm:spPr/>
    </dgm:pt>
    <dgm:pt modelId="{85D5725A-3E60-4906-AE72-54DF0AC7CC79}" type="pres">
      <dgm:prSet presAssocID="{940DFE4A-88F6-488A-9C04-4F9280D7494E}" presName="iconBgRect" presStyleLbl="bgShp" presStyleIdx="1" presStyleCnt="3"/>
      <dgm:spPr/>
    </dgm:pt>
    <dgm:pt modelId="{9E418D3E-6189-4565-A7EE-47E07C02F9D4}" type="pres">
      <dgm:prSet presAssocID="{940DFE4A-88F6-488A-9C04-4F9280D749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240981D-4D32-408A-A154-0D4C82FF5013}" type="pres">
      <dgm:prSet presAssocID="{940DFE4A-88F6-488A-9C04-4F9280D7494E}" presName="spaceRect" presStyleCnt="0"/>
      <dgm:spPr/>
    </dgm:pt>
    <dgm:pt modelId="{CFBB31E0-D77B-425A-811F-D10B76BD583E}" type="pres">
      <dgm:prSet presAssocID="{940DFE4A-88F6-488A-9C04-4F9280D7494E}" presName="textRect" presStyleLbl="revTx" presStyleIdx="1" presStyleCnt="3">
        <dgm:presLayoutVars>
          <dgm:chMax val="1"/>
          <dgm:chPref val="1"/>
        </dgm:presLayoutVars>
      </dgm:prSet>
      <dgm:spPr/>
    </dgm:pt>
    <dgm:pt modelId="{B4D01AD2-3920-4442-B62E-227B3C81CA20}" type="pres">
      <dgm:prSet presAssocID="{A5830FBA-1875-44AA-A81A-7F42BF2E3CE4}" presName="sibTrans" presStyleCnt="0"/>
      <dgm:spPr/>
    </dgm:pt>
    <dgm:pt modelId="{452DBF5E-1E46-4EAE-9C56-7405DAEE2146}" type="pres">
      <dgm:prSet presAssocID="{73C6B038-C9E7-40E9-809C-DD4ADC4A4DD2}" presName="compNode" presStyleCnt="0"/>
      <dgm:spPr/>
    </dgm:pt>
    <dgm:pt modelId="{E723D986-6B25-4213-BA6E-DBF2A7A35614}" type="pres">
      <dgm:prSet presAssocID="{73C6B038-C9E7-40E9-809C-DD4ADC4A4DD2}" presName="iconBgRect" presStyleLbl="bgShp" presStyleIdx="2" presStyleCnt="3"/>
      <dgm:spPr/>
    </dgm:pt>
    <dgm:pt modelId="{39B3945C-311A-427A-9B06-C634C7795FE5}" type="pres">
      <dgm:prSet presAssocID="{73C6B038-C9E7-40E9-809C-DD4ADC4A4D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mande"/>
        </a:ext>
      </dgm:extLst>
    </dgm:pt>
    <dgm:pt modelId="{170309EB-FC1C-416E-BB9B-74E42A88D6DC}" type="pres">
      <dgm:prSet presAssocID="{73C6B038-C9E7-40E9-809C-DD4ADC4A4DD2}" presName="spaceRect" presStyleCnt="0"/>
      <dgm:spPr/>
    </dgm:pt>
    <dgm:pt modelId="{1A27F9B9-E5D4-45F5-AD65-1B6E665C7FFF}" type="pres">
      <dgm:prSet presAssocID="{73C6B038-C9E7-40E9-809C-DD4ADC4A4D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6D1E00-5912-4CF5-BBFD-D6FCEB3F796E}" type="presOf" srcId="{7D1200B6-C700-4F32-9445-D5A07F9A80BA}" destId="{BA7FEE19-D5B2-4419-B89A-B1F284E0B4F7}" srcOrd="0" destOrd="0" presId="urn:microsoft.com/office/officeart/2018/5/layout/IconCircleLabelList"/>
    <dgm:cxn modelId="{4D3B5D10-3D07-4BAE-A01F-71AB91A06EA7}" type="presOf" srcId="{FF47F8EF-2333-4F29-9CBF-A8CFC395F52B}" destId="{BDFCF696-78D9-4097-93A7-0D04E04588A4}" srcOrd="0" destOrd="0" presId="urn:microsoft.com/office/officeart/2018/5/layout/IconCircleLabelList"/>
    <dgm:cxn modelId="{CE34C338-A976-4480-8678-00D638F8491A}" type="presOf" srcId="{940DFE4A-88F6-488A-9C04-4F9280D7494E}" destId="{CFBB31E0-D77B-425A-811F-D10B76BD583E}" srcOrd="0" destOrd="0" presId="urn:microsoft.com/office/officeart/2018/5/layout/IconCircleLabelList"/>
    <dgm:cxn modelId="{8B9F7544-3413-4BDE-9F75-DF58383B51CD}" type="presOf" srcId="{73C6B038-C9E7-40E9-809C-DD4ADC4A4DD2}" destId="{1A27F9B9-E5D4-45F5-AD65-1B6E665C7FFF}" srcOrd="0" destOrd="0" presId="urn:microsoft.com/office/officeart/2018/5/layout/IconCircleLabelList"/>
    <dgm:cxn modelId="{E9347D4F-7323-477A-ADFB-214564D4666A}" srcId="{FF47F8EF-2333-4F29-9CBF-A8CFC395F52B}" destId="{73C6B038-C9E7-40E9-809C-DD4ADC4A4DD2}" srcOrd="2" destOrd="0" parTransId="{D7C104FE-B29C-4CC1-840E-78B4DB7AB735}" sibTransId="{700FEFC4-001C-4385-B228-5C3269670E1E}"/>
    <dgm:cxn modelId="{E7C4B293-F053-48F0-A077-0DDDF1122B18}" srcId="{FF47F8EF-2333-4F29-9CBF-A8CFC395F52B}" destId="{7D1200B6-C700-4F32-9445-D5A07F9A80BA}" srcOrd="0" destOrd="0" parTransId="{BA447611-479F-4521-BD29-9EB95DA711DA}" sibTransId="{5444A41B-0391-4D18-947A-645659C83FBB}"/>
    <dgm:cxn modelId="{CAB760DF-9E58-4F7B-8478-D2C56AE6E7B7}" srcId="{FF47F8EF-2333-4F29-9CBF-A8CFC395F52B}" destId="{940DFE4A-88F6-488A-9C04-4F9280D7494E}" srcOrd="1" destOrd="0" parTransId="{02E4E700-D92F-41A1-9724-6A187C502582}" sibTransId="{A5830FBA-1875-44AA-A81A-7F42BF2E3CE4}"/>
    <dgm:cxn modelId="{196A6298-90B9-427E-903B-B6D32B9110A4}" type="presParOf" srcId="{BDFCF696-78D9-4097-93A7-0D04E04588A4}" destId="{01A9FF80-226D-481A-9C4F-98157BC64B5B}" srcOrd="0" destOrd="0" presId="urn:microsoft.com/office/officeart/2018/5/layout/IconCircleLabelList"/>
    <dgm:cxn modelId="{775C75E6-5166-4860-8DC0-37379148C8F0}" type="presParOf" srcId="{01A9FF80-226D-481A-9C4F-98157BC64B5B}" destId="{5B34D7A2-E46B-4F77-95ED-14ABCC83E392}" srcOrd="0" destOrd="0" presId="urn:microsoft.com/office/officeart/2018/5/layout/IconCircleLabelList"/>
    <dgm:cxn modelId="{D96AEF2A-A143-45F8-A79E-22CCFB24C273}" type="presParOf" srcId="{01A9FF80-226D-481A-9C4F-98157BC64B5B}" destId="{DA3C78EC-D790-417C-929D-39108F8AA745}" srcOrd="1" destOrd="0" presId="urn:microsoft.com/office/officeart/2018/5/layout/IconCircleLabelList"/>
    <dgm:cxn modelId="{869DB183-52C5-4A56-9B90-6FF2D2210ABE}" type="presParOf" srcId="{01A9FF80-226D-481A-9C4F-98157BC64B5B}" destId="{FF5419E8-AD9B-46FD-96F3-DBCD9C806659}" srcOrd="2" destOrd="0" presId="urn:microsoft.com/office/officeart/2018/5/layout/IconCircleLabelList"/>
    <dgm:cxn modelId="{61E4B96E-1697-4FB5-B3F5-7F56D60F195B}" type="presParOf" srcId="{01A9FF80-226D-481A-9C4F-98157BC64B5B}" destId="{BA7FEE19-D5B2-4419-B89A-B1F284E0B4F7}" srcOrd="3" destOrd="0" presId="urn:microsoft.com/office/officeart/2018/5/layout/IconCircleLabelList"/>
    <dgm:cxn modelId="{202343F9-B367-427B-B427-F14251EBAA35}" type="presParOf" srcId="{BDFCF696-78D9-4097-93A7-0D04E04588A4}" destId="{925F05AA-CF98-4575-A77F-0A8B301D0791}" srcOrd="1" destOrd="0" presId="urn:microsoft.com/office/officeart/2018/5/layout/IconCircleLabelList"/>
    <dgm:cxn modelId="{7E84C82E-B57A-42AD-9269-37695FC8A2CE}" type="presParOf" srcId="{BDFCF696-78D9-4097-93A7-0D04E04588A4}" destId="{54F856A1-D2B9-4D52-9C0D-EF43A6243C29}" srcOrd="2" destOrd="0" presId="urn:microsoft.com/office/officeart/2018/5/layout/IconCircleLabelList"/>
    <dgm:cxn modelId="{28E13F99-9BAD-4006-8303-89C429701574}" type="presParOf" srcId="{54F856A1-D2B9-4D52-9C0D-EF43A6243C29}" destId="{85D5725A-3E60-4906-AE72-54DF0AC7CC79}" srcOrd="0" destOrd="0" presId="urn:microsoft.com/office/officeart/2018/5/layout/IconCircleLabelList"/>
    <dgm:cxn modelId="{532D2E3D-A158-466F-8AE2-B47B92AE9D4B}" type="presParOf" srcId="{54F856A1-D2B9-4D52-9C0D-EF43A6243C29}" destId="{9E418D3E-6189-4565-A7EE-47E07C02F9D4}" srcOrd="1" destOrd="0" presId="urn:microsoft.com/office/officeart/2018/5/layout/IconCircleLabelList"/>
    <dgm:cxn modelId="{EBE0D247-D56C-4334-BA9A-6820F76A465F}" type="presParOf" srcId="{54F856A1-D2B9-4D52-9C0D-EF43A6243C29}" destId="{9240981D-4D32-408A-A154-0D4C82FF5013}" srcOrd="2" destOrd="0" presId="urn:microsoft.com/office/officeart/2018/5/layout/IconCircleLabelList"/>
    <dgm:cxn modelId="{76C12792-37F3-4BF2-B7F0-0B2A99B28A05}" type="presParOf" srcId="{54F856A1-D2B9-4D52-9C0D-EF43A6243C29}" destId="{CFBB31E0-D77B-425A-811F-D10B76BD583E}" srcOrd="3" destOrd="0" presId="urn:microsoft.com/office/officeart/2018/5/layout/IconCircleLabelList"/>
    <dgm:cxn modelId="{E5893009-36A9-40D7-92BC-A8825F14ECF9}" type="presParOf" srcId="{BDFCF696-78D9-4097-93A7-0D04E04588A4}" destId="{B4D01AD2-3920-4442-B62E-227B3C81CA20}" srcOrd="3" destOrd="0" presId="urn:microsoft.com/office/officeart/2018/5/layout/IconCircleLabelList"/>
    <dgm:cxn modelId="{4559BBB7-60FC-48C6-9106-ECAF2D47E8A9}" type="presParOf" srcId="{BDFCF696-78D9-4097-93A7-0D04E04588A4}" destId="{452DBF5E-1E46-4EAE-9C56-7405DAEE2146}" srcOrd="4" destOrd="0" presId="urn:microsoft.com/office/officeart/2018/5/layout/IconCircleLabelList"/>
    <dgm:cxn modelId="{734E691B-2CBF-447A-AD8C-E01D5BE212BE}" type="presParOf" srcId="{452DBF5E-1E46-4EAE-9C56-7405DAEE2146}" destId="{E723D986-6B25-4213-BA6E-DBF2A7A35614}" srcOrd="0" destOrd="0" presId="urn:microsoft.com/office/officeart/2018/5/layout/IconCircleLabelList"/>
    <dgm:cxn modelId="{ABAA8D2D-B4D2-4C86-9098-126DF51FA171}" type="presParOf" srcId="{452DBF5E-1E46-4EAE-9C56-7405DAEE2146}" destId="{39B3945C-311A-427A-9B06-C634C7795FE5}" srcOrd="1" destOrd="0" presId="urn:microsoft.com/office/officeart/2018/5/layout/IconCircleLabelList"/>
    <dgm:cxn modelId="{9BE81F1D-72C9-46B5-AE8C-13E77A4B0027}" type="presParOf" srcId="{452DBF5E-1E46-4EAE-9C56-7405DAEE2146}" destId="{170309EB-FC1C-416E-BB9B-74E42A88D6DC}" srcOrd="2" destOrd="0" presId="urn:microsoft.com/office/officeart/2018/5/layout/IconCircleLabelList"/>
    <dgm:cxn modelId="{1761A6C3-CC1C-4123-9474-5FB7FBEFD0DF}" type="presParOf" srcId="{452DBF5E-1E46-4EAE-9C56-7405DAEE2146}" destId="{1A27F9B9-E5D4-45F5-AD65-1B6E665C7F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C3BB13-D3A8-4414-9683-2B4FED788A9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7398C2-7EEB-41D6-A86D-5B7E3970C2F9}">
      <dgm:prSet custT="1"/>
      <dgm:spPr/>
      <dgm:t>
        <a:bodyPr/>
        <a:lstStyle/>
        <a:p>
          <a:r>
            <a:rPr lang="it-IT" sz="2800" dirty="0">
              <a:latin typeface="Bahnschrift Condensed" panose="020B0502040204020203" pitchFamily="34" charset="0"/>
            </a:rPr>
            <a:t>Definizione</a:t>
          </a:r>
          <a:endParaRPr lang="en-US" sz="2800" dirty="0">
            <a:latin typeface="Bahnschrift Condensed" panose="020B0502040204020203" pitchFamily="34" charset="0"/>
          </a:endParaRPr>
        </a:p>
      </dgm:t>
    </dgm:pt>
    <dgm:pt modelId="{B4DB2C85-3337-4199-8280-53E87D7001EE}" type="parTrans" cxnId="{0B968F8F-7C99-4C8A-8635-3A675AD06935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CA842D6C-2936-4E66-99F0-2E5A9500763E}" type="sibTrans" cxnId="{0B968F8F-7C99-4C8A-8635-3A675AD06935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F8DCEF94-A816-4242-8B96-09A6482D4A0C}">
      <dgm:prSet custT="1"/>
      <dgm:spPr/>
      <dgm:t>
        <a:bodyPr/>
        <a:lstStyle/>
        <a:p>
          <a:r>
            <a:rPr lang="it-IT" sz="2400" dirty="0">
              <a:latin typeface="Bahnschrift Light Condensed" panose="020B0502040204020203" pitchFamily="34" charset="0"/>
            </a:rPr>
            <a:t>Un’applicazione software in grado di condurre una conversazione testuale o vocale con una persona</a:t>
          </a:r>
          <a:endParaRPr lang="en-US" sz="2400" dirty="0">
            <a:latin typeface="Bahnschrift Light Condensed" panose="020B0502040204020203" pitchFamily="34" charset="0"/>
          </a:endParaRPr>
        </a:p>
      </dgm:t>
    </dgm:pt>
    <dgm:pt modelId="{9E42F79B-D722-47C0-A88E-CB6DB30D6789}" type="parTrans" cxnId="{2CA1CF62-1243-465B-8246-5FCB1CA4D0B8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0E940950-9211-4602-8B22-7644F68D773A}" type="sibTrans" cxnId="{2CA1CF62-1243-465B-8246-5FCB1CA4D0B8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4DA5B7A2-659E-4E9B-9C1D-97DB2B0342DA}">
      <dgm:prSet custT="1"/>
      <dgm:spPr/>
      <dgm:t>
        <a:bodyPr/>
        <a:lstStyle/>
        <a:p>
          <a:r>
            <a:rPr lang="it-IT" sz="2800" dirty="0">
              <a:latin typeface="Bahnschrift Condensed" panose="020B0502040204020203" pitchFamily="34" charset="0"/>
            </a:rPr>
            <a:t>Utilizzi</a:t>
          </a:r>
          <a:endParaRPr lang="en-US" sz="2800" dirty="0">
            <a:latin typeface="Bahnschrift Condensed" panose="020B0502040204020203" pitchFamily="34" charset="0"/>
          </a:endParaRPr>
        </a:p>
      </dgm:t>
    </dgm:pt>
    <dgm:pt modelId="{7D7D2C1A-B35A-46B6-A3A6-E43B390010C2}" type="parTrans" cxnId="{2FB02DDE-74AC-4996-9937-416A4261CCA4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B789644B-197C-45B4-B80B-544521FF174B}" type="sibTrans" cxnId="{2FB02DDE-74AC-4996-9937-416A4261CCA4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CEB6B637-089B-4A90-A459-FF7A76A13053}">
      <dgm:prSet custT="1"/>
      <dgm:spPr/>
      <dgm:t>
        <a:bodyPr/>
        <a:lstStyle/>
        <a:p>
          <a:r>
            <a:rPr lang="it-IT" sz="2400">
              <a:latin typeface="Bahnschrift Light Condensed" panose="020B0502040204020203" pitchFamily="34" charset="0"/>
            </a:rPr>
            <a:t>Assistenti vocali (Google Assistant, Alexa, Siri)</a:t>
          </a:r>
          <a:endParaRPr lang="en-US" sz="2400">
            <a:latin typeface="Bahnschrift Light Condensed" panose="020B0502040204020203" pitchFamily="34" charset="0"/>
          </a:endParaRPr>
        </a:p>
      </dgm:t>
    </dgm:pt>
    <dgm:pt modelId="{9EB263E6-C160-4961-97F4-AA93BB7690AD}" type="parTrans" cxnId="{AC6DE7C7-2477-466E-A73E-D0A48D54774F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016DAA94-7127-4CBA-BFA2-C64965CFF92A}" type="sibTrans" cxnId="{AC6DE7C7-2477-466E-A73E-D0A48D54774F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48FA3089-FDEE-424B-9D24-3BDA4C9D21ED}">
      <dgm:prSet custT="1"/>
      <dgm:spPr/>
      <dgm:t>
        <a:bodyPr/>
        <a:lstStyle/>
        <a:p>
          <a:r>
            <a:rPr lang="it-IT" sz="2400">
              <a:latin typeface="Bahnschrift Light Condensed" panose="020B0502040204020203" pitchFamily="34" charset="0"/>
            </a:rPr>
            <a:t>Servizio clienti</a:t>
          </a:r>
          <a:endParaRPr lang="en-US" sz="2400">
            <a:latin typeface="Bahnschrift Light Condensed" panose="020B0502040204020203" pitchFamily="34" charset="0"/>
          </a:endParaRPr>
        </a:p>
      </dgm:t>
    </dgm:pt>
    <dgm:pt modelId="{40672E34-4FE1-4496-B013-5B77A88C34EE}" type="parTrans" cxnId="{21EBDBAB-484E-445E-91FE-E87EAAF21AA3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873A7AE2-55F0-4332-8D8B-D5823B875ED2}" type="sibTrans" cxnId="{21EBDBAB-484E-445E-91FE-E87EAAF21AA3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936B4129-637A-44D8-B0D3-DAB8E2F4936F}">
      <dgm:prSet custT="1"/>
      <dgm:spPr/>
      <dgm:t>
        <a:bodyPr/>
        <a:lstStyle/>
        <a:p>
          <a:r>
            <a:rPr lang="it-IT" sz="2400">
              <a:latin typeface="Bahnschrift Light Condensed" panose="020B0502040204020203" pitchFamily="34" charset="0"/>
            </a:rPr>
            <a:t>Istruzione</a:t>
          </a:r>
          <a:endParaRPr lang="en-US" sz="2400">
            <a:latin typeface="Bahnschrift Light Condensed" panose="020B0502040204020203" pitchFamily="34" charset="0"/>
          </a:endParaRPr>
        </a:p>
      </dgm:t>
    </dgm:pt>
    <dgm:pt modelId="{9CAD00B9-A5A1-4C0F-AB94-DA3E4B4EC8E4}" type="parTrans" cxnId="{1795EBA1-A32B-43FD-A19C-8C7FE1851606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285DEF57-8DF3-4547-9AE6-69AB52A9053E}" type="sibTrans" cxnId="{1795EBA1-A32B-43FD-A19C-8C7FE1851606}">
      <dgm:prSet/>
      <dgm:spPr/>
      <dgm:t>
        <a:bodyPr/>
        <a:lstStyle/>
        <a:p>
          <a:endParaRPr lang="en-US" sz="1600">
            <a:latin typeface="Bahnschrift Light Condensed" panose="020B0502040204020203" pitchFamily="34" charset="0"/>
          </a:endParaRPr>
        </a:p>
      </dgm:t>
    </dgm:pt>
    <dgm:pt modelId="{B4531F13-7EC2-40FC-96BE-1885185BC131}" type="pres">
      <dgm:prSet presAssocID="{57C3BB13-D3A8-4414-9683-2B4FED788A93}" presName="vert0" presStyleCnt="0">
        <dgm:presLayoutVars>
          <dgm:dir/>
          <dgm:animOne val="branch"/>
          <dgm:animLvl val="lvl"/>
        </dgm:presLayoutVars>
      </dgm:prSet>
      <dgm:spPr/>
    </dgm:pt>
    <dgm:pt modelId="{827038FC-5ECF-4834-8484-F5C9A674A0BC}" type="pres">
      <dgm:prSet presAssocID="{9C7398C2-7EEB-41D6-A86D-5B7E3970C2F9}" presName="thickLine" presStyleLbl="alignNode1" presStyleIdx="0" presStyleCnt="2"/>
      <dgm:spPr/>
    </dgm:pt>
    <dgm:pt modelId="{59DA8232-5DF2-479F-9DD8-55FCF2D3F06D}" type="pres">
      <dgm:prSet presAssocID="{9C7398C2-7EEB-41D6-A86D-5B7E3970C2F9}" presName="horz1" presStyleCnt="0"/>
      <dgm:spPr/>
    </dgm:pt>
    <dgm:pt modelId="{684D7FB9-A1F2-4B0B-AF7D-C29361A6503E}" type="pres">
      <dgm:prSet presAssocID="{9C7398C2-7EEB-41D6-A86D-5B7E3970C2F9}" presName="tx1" presStyleLbl="revTx" presStyleIdx="0" presStyleCnt="6" custScaleX="107091"/>
      <dgm:spPr/>
    </dgm:pt>
    <dgm:pt modelId="{B5EEA246-6A48-4A3B-B1BB-2603C740FF0D}" type="pres">
      <dgm:prSet presAssocID="{9C7398C2-7EEB-41D6-A86D-5B7E3970C2F9}" presName="vert1" presStyleCnt="0"/>
      <dgm:spPr/>
    </dgm:pt>
    <dgm:pt modelId="{2D7B9DEA-7264-4730-B9E4-85C5615C306D}" type="pres">
      <dgm:prSet presAssocID="{F8DCEF94-A816-4242-8B96-09A6482D4A0C}" presName="vertSpace2a" presStyleCnt="0"/>
      <dgm:spPr/>
    </dgm:pt>
    <dgm:pt modelId="{A8470419-7F1B-4044-9AE9-A7F13A1F6030}" type="pres">
      <dgm:prSet presAssocID="{F8DCEF94-A816-4242-8B96-09A6482D4A0C}" presName="horz2" presStyleCnt="0"/>
      <dgm:spPr/>
    </dgm:pt>
    <dgm:pt modelId="{9B44473C-080A-43FB-8AFC-E4A46CF27007}" type="pres">
      <dgm:prSet presAssocID="{F8DCEF94-A816-4242-8B96-09A6482D4A0C}" presName="horzSpace2" presStyleCnt="0"/>
      <dgm:spPr/>
    </dgm:pt>
    <dgm:pt modelId="{11EB5389-FCC3-4BC6-8CD6-1A3F611E4254}" type="pres">
      <dgm:prSet presAssocID="{F8DCEF94-A816-4242-8B96-09A6482D4A0C}" presName="tx2" presStyleLbl="revTx" presStyleIdx="1" presStyleCnt="6" custScaleY="42118"/>
      <dgm:spPr/>
    </dgm:pt>
    <dgm:pt modelId="{65D8ACC8-3DF5-442B-83AC-0DC761DB2087}" type="pres">
      <dgm:prSet presAssocID="{F8DCEF94-A816-4242-8B96-09A6482D4A0C}" presName="vert2" presStyleCnt="0"/>
      <dgm:spPr/>
    </dgm:pt>
    <dgm:pt modelId="{5535A763-AB77-4F3E-961E-73C8D6207FC8}" type="pres">
      <dgm:prSet presAssocID="{F8DCEF94-A816-4242-8B96-09A6482D4A0C}" presName="thinLine2b" presStyleLbl="callout" presStyleIdx="0" presStyleCnt="4"/>
      <dgm:spPr/>
    </dgm:pt>
    <dgm:pt modelId="{8F3F71F4-6799-43B5-9EC7-B065C4E9A253}" type="pres">
      <dgm:prSet presAssocID="{F8DCEF94-A816-4242-8B96-09A6482D4A0C}" presName="vertSpace2b" presStyleCnt="0"/>
      <dgm:spPr/>
    </dgm:pt>
    <dgm:pt modelId="{B8EAAFE9-A329-4E6D-B02B-CA770696F547}" type="pres">
      <dgm:prSet presAssocID="{4DA5B7A2-659E-4E9B-9C1D-97DB2B0342DA}" presName="thickLine" presStyleLbl="alignNode1" presStyleIdx="1" presStyleCnt="2"/>
      <dgm:spPr/>
    </dgm:pt>
    <dgm:pt modelId="{EDD21FE0-4A52-416A-9AA1-97F7700D3BC2}" type="pres">
      <dgm:prSet presAssocID="{4DA5B7A2-659E-4E9B-9C1D-97DB2B0342DA}" presName="horz1" presStyleCnt="0"/>
      <dgm:spPr/>
    </dgm:pt>
    <dgm:pt modelId="{2D0CDA2B-9357-413A-B35D-7D42877BF949}" type="pres">
      <dgm:prSet presAssocID="{4DA5B7A2-659E-4E9B-9C1D-97DB2B0342DA}" presName="tx1" presStyleLbl="revTx" presStyleIdx="2" presStyleCnt="6" custScaleX="104654"/>
      <dgm:spPr/>
    </dgm:pt>
    <dgm:pt modelId="{A1615A70-C5C9-48D7-A1E7-DDC4F4889E16}" type="pres">
      <dgm:prSet presAssocID="{4DA5B7A2-659E-4E9B-9C1D-97DB2B0342DA}" presName="vert1" presStyleCnt="0"/>
      <dgm:spPr/>
    </dgm:pt>
    <dgm:pt modelId="{6F29371A-AE6A-4360-9375-530E67F742AF}" type="pres">
      <dgm:prSet presAssocID="{CEB6B637-089B-4A90-A459-FF7A76A13053}" presName="vertSpace2a" presStyleCnt="0"/>
      <dgm:spPr/>
    </dgm:pt>
    <dgm:pt modelId="{43EC4B44-600A-4C3D-A67D-3379E2D6349B}" type="pres">
      <dgm:prSet presAssocID="{CEB6B637-089B-4A90-A459-FF7A76A13053}" presName="horz2" presStyleCnt="0"/>
      <dgm:spPr/>
    </dgm:pt>
    <dgm:pt modelId="{5D703199-C90B-4468-9388-8F0CD5FD695B}" type="pres">
      <dgm:prSet presAssocID="{CEB6B637-089B-4A90-A459-FF7A76A13053}" presName="horzSpace2" presStyleCnt="0"/>
      <dgm:spPr/>
    </dgm:pt>
    <dgm:pt modelId="{6AFCA6D7-C700-4EBC-B2C2-0CF0C8F72DA3}" type="pres">
      <dgm:prSet presAssocID="{CEB6B637-089B-4A90-A459-FF7A76A13053}" presName="tx2" presStyleLbl="revTx" presStyleIdx="3" presStyleCnt="6"/>
      <dgm:spPr/>
    </dgm:pt>
    <dgm:pt modelId="{BD8336CE-583E-486B-924D-9AD5806B1768}" type="pres">
      <dgm:prSet presAssocID="{CEB6B637-089B-4A90-A459-FF7A76A13053}" presName="vert2" presStyleCnt="0"/>
      <dgm:spPr/>
    </dgm:pt>
    <dgm:pt modelId="{86031C50-3A7E-4441-8F3F-A5AB992C0069}" type="pres">
      <dgm:prSet presAssocID="{CEB6B637-089B-4A90-A459-FF7A76A13053}" presName="thinLine2b" presStyleLbl="callout" presStyleIdx="1" presStyleCnt="4"/>
      <dgm:spPr/>
    </dgm:pt>
    <dgm:pt modelId="{3895FAC5-1A34-4FD3-B4F4-E3344324A3C4}" type="pres">
      <dgm:prSet presAssocID="{CEB6B637-089B-4A90-A459-FF7A76A13053}" presName="vertSpace2b" presStyleCnt="0"/>
      <dgm:spPr/>
    </dgm:pt>
    <dgm:pt modelId="{7291A1D9-D3E9-4C2B-B4D9-43A8345262EB}" type="pres">
      <dgm:prSet presAssocID="{48FA3089-FDEE-424B-9D24-3BDA4C9D21ED}" presName="horz2" presStyleCnt="0"/>
      <dgm:spPr/>
    </dgm:pt>
    <dgm:pt modelId="{6B9FD970-78E6-4A8D-96FD-D5044F41301B}" type="pres">
      <dgm:prSet presAssocID="{48FA3089-FDEE-424B-9D24-3BDA4C9D21ED}" presName="horzSpace2" presStyleCnt="0"/>
      <dgm:spPr/>
    </dgm:pt>
    <dgm:pt modelId="{6E3724FE-AC74-4066-9F58-EC515F747A59}" type="pres">
      <dgm:prSet presAssocID="{48FA3089-FDEE-424B-9D24-3BDA4C9D21ED}" presName="tx2" presStyleLbl="revTx" presStyleIdx="4" presStyleCnt="6"/>
      <dgm:spPr/>
    </dgm:pt>
    <dgm:pt modelId="{7C07670C-191E-4370-9C1F-C1ECDD7E6540}" type="pres">
      <dgm:prSet presAssocID="{48FA3089-FDEE-424B-9D24-3BDA4C9D21ED}" presName="vert2" presStyleCnt="0"/>
      <dgm:spPr/>
    </dgm:pt>
    <dgm:pt modelId="{B5534190-D91B-412C-8B28-F11523898E12}" type="pres">
      <dgm:prSet presAssocID="{48FA3089-FDEE-424B-9D24-3BDA4C9D21ED}" presName="thinLine2b" presStyleLbl="callout" presStyleIdx="2" presStyleCnt="4"/>
      <dgm:spPr/>
    </dgm:pt>
    <dgm:pt modelId="{397918EE-3FC7-4706-9292-D5B27BC5B863}" type="pres">
      <dgm:prSet presAssocID="{48FA3089-FDEE-424B-9D24-3BDA4C9D21ED}" presName="vertSpace2b" presStyleCnt="0"/>
      <dgm:spPr/>
    </dgm:pt>
    <dgm:pt modelId="{16F3774C-95EE-4712-A0DF-E1084E7CBCBC}" type="pres">
      <dgm:prSet presAssocID="{936B4129-637A-44D8-B0D3-DAB8E2F4936F}" presName="horz2" presStyleCnt="0"/>
      <dgm:spPr/>
    </dgm:pt>
    <dgm:pt modelId="{B7F4CC17-F5F0-41FE-8FB3-5E2E732A854E}" type="pres">
      <dgm:prSet presAssocID="{936B4129-637A-44D8-B0D3-DAB8E2F4936F}" presName="horzSpace2" presStyleCnt="0"/>
      <dgm:spPr/>
    </dgm:pt>
    <dgm:pt modelId="{4C0FFD8D-DA0C-4172-A9AF-1580E9CD40C4}" type="pres">
      <dgm:prSet presAssocID="{936B4129-637A-44D8-B0D3-DAB8E2F4936F}" presName="tx2" presStyleLbl="revTx" presStyleIdx="5" presStyleCnt="6"/>
      <dgm:spPr/>
    </dgm:pt>
    <dgm:pt modelId="{F27C007A-833B-4AEC-AC12-AEF315EDA2FF}" type="pres">
      <dgm:prSet presAssocID="{936B4129-637A-44D8-B0D3-DAB8E2F4936F}" presName="vert2" presStyleCnt="0"/>
      <dgm:spPr/>
    </dgm:pt>
    <dgm:pt modelId="{0DB18453-1C0C-410A-A701-3ADE96F3B8D1}" type="pres">
      <dgm:prSet presAssocID="{936B4129-637A-44D8-B0D3-DAB8E2F4936F}" presName="thinLine2b" presStyleLbl="callout" presStyleIdx="3" presStyleCnt="4"/>
      <dgm:spPr/>
    </dgm:pt>
    <dgm:pt modelId="{3B71E04C-28E9-4D88-BA63-9AE4C167B0A5}" type="pres">
      <dgm:prSet presAssocID="{936B4129-637A-44D8-B0D3-DAB8E2F4936F}" presName="vertSpace2b" presStyleCnt="0"/>
      <dgm:spPr/>
    </dgm:pt>
  </dgm:ptLst>
  <dgm:cxnLst>
    <dgm:cxn modelId="{BA78E926-7E6D-463A-BB6F-428CA8FB2FB4}" type="presOf" srcId="{CEB6B637-089B-4A90-A459-FF7A76A13053}" destId="{6AFCA6D7-C700-4EBC-B2C2-0CF0C8F72DA3}" srcOrd="0" destOrd="0" presId="urn:microsoft.com/office/officeart/2008/layout/LinedList"/>
    <dgm:cxn modelId="{474D825E-0CE6-40E7-BED4-FC3BE97C4CAC}" type="presOf" srcId="{48FA3089-FDEE-424B-9D24-3BDA4C9D21ED}" destId="{6E3724FE-AC74-4066-9F58-EC515F747A59}" srcOrd="0" destOrd="0" presId="urn:microsoft.com/office/officeart/2008/layout/LinedList"/>
    <dgm:cxn modelId="{2CA1CF62-1243-465B-8246-5FCB1CA4D0B8}" srcId="{9C7398C2-7EEB-41D6-A86D-5B7E3970C2F9}" destId="{F8DCEF94-A816-4242-8B96-09A6482D4A0C}" srcOrd="0" destOrd="0" parTransId="{9E42F79B-D722-47C0-A88E-CB6DB30D6789}" sibTransId="{0E940950-9211-4602-8B22-7644F68D773A}"/>
    <dgm:cxn modelId="{9105B975-B956-41E6-9950-6452CA191630}" type="presOf" srcId="{936B4129-637A-44D8-B0D3-DAB8E2F4936F}" destId="{4C0FFD8D-DA0C-4172-A9AF-1580E9CD40C4}" srcOrd="0" destOrd="0" presId="urn:microsoft.com/office/officeart/2008/layout/LinedList"/>
    <dgm:cxn modelId="{DA7E6259-FE94-484B-8543-DBD8AC160E97}" type="presOf" srcId="{4DA5B7A2-659E-4E9B-9C1D-97DB2B0342DA}" destId="{2D0CDA2B-9357-413A-B35D-7D42877BF949}" srcOrd="0" destOrd="0" presId="urn:microsoft.com/office/officeart/2008/layout/LinedList"/>
    <dgm:cxn modelId="{0B968F8F-7C99-4C8A-8635-3A675AD06935}" srcId="{57C3BB13-D3A8-4414-9683-2B4FED788A93}" destId="{9C7398C2-7EEB-41D6-A86D-5B7E3970C2F9}" srcOrd="0" destOrd="0" parTransId="{B4DB2C85-3337-4199-8280-53E87D7001EE}" sibTransId="{CA842D6C-2936-4E66-99F0-2E5A9500763E}"/>
    <dgm:cxn modelId="{53BCB291-4579-4274-9FC4-E1C2C5A3A6D8}" type="presOf" srcId="{F8DCEF94-A816-4242-8B96-09A6482D4A0C}" destId="{11EB5389-FCC3-4BC6-8CD6-1A3F611E4254}" srcOrd="0" destOrd="0" presId="urn:microsoft.com/office/officeart/2008/layout/LinedList"/>
    <dgm:cxn modelId="{1DA79695-BCF5-463A-A4C9-B76F4491AA63}" type="presOf" srcId="{57C3BB13-D3A8-4414-9683-2B4FED788A93}" destId="{B4531F13-7EC2-40FC-96BE-1885185BC131}" srcOrd="0" destOrd="0" presId="urn:microsoft.com/office/officeart/2008/layout/LinedList"/>
    <dgm:cxn modelId="{1795EBA1-A32B-43FD-A19C-8C7FE1851606}" srcId="{4DA5B7A2-659E-4E9B-9C1D-97DB2B0342DA}" destId="{936B4129-637A-44D8-B0D3-DAB8E2F4936F}" srcOrd="2" destOrd="0" parTransId="{9CAD00B9-A5A1-4C0F-AB94-DA3E4B4EC8E4}" sibTransId="{285DEF57-8DF3-4547-9AE6-69AB52A9053E}"/>
    <dgm:cxn modelId="{21EBDBAB-484E-445E-91FE-E87EAAF21AA3}" srcId="{4DA5B7A2-659E-4E9B-9C1D-97DB2B0342DA}" destId="{48FA3089-FDEE-424B-9D24-3BDA4C9D21ED}" srcOrd="1" destOrd="0" parTransId="{40672E34-4FE1-4496-B013-5B77A88C34EE}" sibTransId="{873A7AE2-55F0-4332-8D8B-D5823B875ED2}"/>
    <dgm:cxn modelId="{AC6DE7C7-2477-466E-A73E-D0A48D54774F}" srcId="{4DA5B7A2-659E-4E9B-9C1D-97DB2B0342DA}" destId="{CEB6B637-089B-4A90-A459-FF7A76A13053}" srcOrd="0" destOrd="0" parTransId="{9EB263E6-C160-4961-97F4-AA93BB7690AD}" sibTransId="{016DAA94-7127-4CBA-BFA2-C64965CFF92A}"/>
    <dgm:cxn modelId="{CACC90C8-D6FC-4006-8DA7-E769C543F956}" type="presOf" srcId="{9C7398C2-7EEB-41D6-A86D-5B7E3970C2F9}" destId="{684D7FB9-A1F2-4B0B-AF7D-C29361A6503E}" srcOrd="0" destOrd="0" presId="urn:microsoft.com/office/officeart/2008/layout/LinedList"/>
    <dgm:cxn modelId="{2FB02DDE-74AC-4996-9937-416A4261CCA4}" srcId="{57C3BB13-D3A8-4414-9683-2B4FED788A93}" destId="{4DA5B7A2-659E-4E9B-9C1D-97DB2B0342DA}" srcOrd="1" destOrd="0" parTransId="{7D7D2C1A-B35A-46B6-A3A6-E43B390010C2}" sibTransId="{B789644B-197C-45B4-B80B-544521FF174B}"/>
    <dgm:cxn modelId="{BE797372-8DF2-41A0-BDDE-EE31897BF780}" type="presParOf" srcId="{B4531F13-7EC2-40FC-96BE-1885185BC131}" destId="{827038FC-5ECF-4834-8484-F5C9A674A0BC}" srcOrd="0" destOrd="0" presId="urn:microsoft.com/office/officeart/2008/layout/LinedList"/>
    <dgm:cxn modelId="{694FA76F-3747-4058-8EAE-14CD52373B70}" type="presParOf" srcId="{B4531F13-7EC2-40FC-96BE-1885185BC131}" destId="{59DA8232-5DF2-479F-9DD8-55FCF2D3F06D}" srcOrd="1" destOrd="0" presId="urn:microsoft.com/office/officeart/2008/layout/LinedList"/>
    <dgm:cxn modelId="{9A7E454F-79B4-4091-A722-36BD35DB0459}" type="presParOf" srcId="{59DA8232-5DF2-479F-9DD8-55FCF2D3F06D}" destId="{684D7FB9-A1F2-4B0B-AF7D-C29361A6503E}" srcOrd="0" destOrd="0" presId="urn:microsoft.com/office/officeart/2008/layout/LinedList"/>
    <dgm:cxn modelId="{B25034B1-FC13-458C-8131-C0AE9865E462}" type="presParOf" srcId="{59DA8232-5DF2-479F-9DD8-55FCF2D3F06D}" destId="{B5EEA246-6A48-4A3B-B1BB-2603C740FF0D}" srcOrd="1" destOrd="0" presId="urn:microsoft.com/office/officeart/2008/layout/LinedList"/>
    <dgm:cxn modelId="{EFC6924B-3B28-4D9D-A209-2D8570D82828}" type="presParOf" srcId="{B5EEA246-6A48-4A3B-B1BB-2603C740FF0D}" destId="{2D7B9DEA-7264-4730-B9E4-85C5615C306D}" srcOrd="0" destOrd="0" presId="urn:microsoft.com/office/officeart/2008/layout/LinedList"/>
    <dgm:cxn modelId="{74E9F808-57AA-4347-8D7F-5D55509158FD}" type="presParOf" srcId="{B5EEA246-6A48-4A3B-B1BB-2603C740FF0D}" destId="{A8470419-7F1B-4044-9AE9-A7F13A1F6030}" srcOrd="1" destOrd="0" presId="urn:microsoft.com/office/officeart/2008/layout/LinedList"/>
    <dgm:cxn modelId="{DDCDB415-E39A-4FB7-8CDA-C055AA371AD4}" type="presParOf" srcId="{A8470419-7F1B-4044-9AE9-A7F13A1F6030}" destId="{9B44473C-080A-43FB-8AFC-E4A46CF27007}" srcOrd="0" destOrd="0" presId="urn:microsoft.com/office/officeart/2008/layout/LinedList"/>
    <dgm:cxn modelId="{CC9D4ECE-F76D-44A5-AC2F-4E7B66D65794}" type="presParOf" srcId="{A8470419-7F1B-4044-9AE9-A7F13A1F6030}" destId="{11EB5389-FCC3-4BC6-8CD6-1A3F611E4254}" srcOrd="1" destOrd="0" presId="urn:microsoft.com/office/officeart/2008/layout/LinedList"/>
    <dgm:cxn modelId="{E321F5BD-B7BE-4F82-8AAC-47DA73E71E16}" type="presParOf" srcId="{A8470419-7F1B-4044-9AE9-A7F13A1F6030}" destId="{65D8ACC8-3DF5-442B-83AC-0DC761DB2087}" srcOrd="2" destOrd="0" presId="urn:microsoft.com/office/officeart/2008/layout/LinedList"/>
    <dgm:cxn modelId="{278C4230-1D78-4168-8EB4-6448807227EB}" type="presParOf" srcId="{B5EEA246-6A48-4A3B-B1BB-2603C740FF0D}" destId="{5535A763-AB77-4F3E-961E-73C8D6207FC8}" srcOrd="2" destOrd="0" presId="urn:microsoft.com/office/officeart/2008/layout/LinedList"/>
    <dgm:cxn modelId="{E042591A-0B67-4C4B-9F02-F706DE6F746E}" type="presParOf" srcId="{B5EEA246-6A48-4A3B-B1BB-2603C740FF0D}" destId="{8F3F71F4-6799-43B5-9EC7-B065C4E9A253}" srcOrd="3" destOrd="0" presId="urn:microsoft.com/office/officeart/2008/layout/LinedList"/>
    <dgm:cxn modelId="{8264C467-8258-483C-8CD8-EE021E70C437}" type="presParOf" srcId="{B4531F13-7EC2-40FC-96BE-1885185BC131}" destId="{B8EAAFE9-A329-4E6D-B02B-CA770696F547}" srcOrd="2" destOrd="0" presId="urn:microsoft.com/office/officeart/2008/layout/LinedList"/>
    <dgm:cxn modelId="{5846B626-4913-4BF6-AAB6-878D0CDE79E2}" type="presParOf" srcId="{B4531F13-7EC2-40FC-96BE-1885185BC131}" destId="{EDD21FE0-4A52-416A-9AA1-97F7700D3BC2}" srcOrd="3" destOrd="0" presId="urn:microsoft.com/office/officeart/2008/layout/LinedList"/>
    <dgm:cxn modelId="{A8F70E50-A7AC-489F-BE8C-EC0C37E07CEF}" type="presParOf" srcId="{EDD21FE0-4A52-416A-9AA1-97F7700D3BC2}" destId="{2D0CDA2B-9357-413A-B35D-7D42877BF949}" srcOrd="0" destOrd="0" presId="urn:microsoft.com/office/officeart/2008/layout/LinedList"/>
    <dgm:cxn modelId="{0D98373F-250F-4755-B356-91DF1CC2A3AC}" type="presParOf" srcId="{EDD21FE0-4A52-416A-9AA1-97F7700D3BC2}" destId="{A1615A70-C5C9-48D7-A1E7-DDC4F4889E16}" srcOrd="1" destOrd="0" presId="urn:microsoft.com/office/officeart/2008/layout/LinedList"/>
    <dgm:cxn modelId="{C4051AA2-A6C3-4C76-ABCC-019C09946A90}" type="presParOf" srcId="{A1615A70-C5C9-48D7-A1E7-DDC4F4889E16}" destId="{6F29371A-AE6A-4360-9375-530E67F742AF}" srcOrd="0" destOrd="0" presId="urn:microsoft.com/office/officeart/2008/layout/LinedList"/>
    <dgm:cxn modelId="{928749DD-F813-4312-B743-3F70C0D74FF9}" type="presParOf" srcId="{A1615A70-C5C9-48D7-A1E7-DDC4F4889E16}" destId="{43EC4B44-600A-4C3D-A67D-3379E2D6349B}" srcOrd="1" destOrd="0" presId="urn:microsoft.com/office/officeart/2008/layout/LinedList"/>
    <dgm:cxn modelId="{DE24EFD0-E64A-47D9-BC69-7797C7C1379A}" type="presParOf" srcId="{43EC4B44-600A-4C3D-A67D-3379E2D6349B}" destId="{5D703199-C90B-4468-9388-8F0CD5FD695B}" srcOrd="0" destOrd="0" presId="urn:microsoft.com/office/officeart/2008/layout/LinedList"/>
    <dgm:cxn modelId="{E783B508-59E1-4DB0-AE38-7BC955251B3A}" type="presParOf" srcId="{43EC4B44-600A-4C3D-A67D-3379E2D6349B}" destId="{6AFCA6D7-C700-4EBC-B2C2-0CF0C8F72DA3}" srcOrd="1" destOrd="0" presId="urn:microsoft.com/office/officeart/2008/layout/LinedList"/>
    <dgm:cxn modelId="{9AFAB6D7-FFB8-489C-95D4-D2633F5FF17C}" type="presParOf" srcId="{43EC4B44-600A-4C3D-A67D-3379E2D6349B}" destId="{BD8336CE-583E-486B-924D-9AD5806B1768}" srcOrd="2" destOrd="0" presId="urn:microsoft.com/office/officeart/2008/layout/LinedList"/>
    <dgm:cxn modelId="{BF7B731F-E9D4-4E85-AFE8-E9D349469489}" type="presParOf" srcId="{A1615A70-C5C9-48D7-A1E7-DDC4F4889E16}" destId="{86031C50-3A7E-4441-8F3F-A5AB992C0069}" srcOrd="2" destOrd="0" presId="urn:microsoft.com/office/officeart/2008/layout/LinedList"/>
    <dgm:cxn modelId="{8F180E8D-D887-4370-8B7B-AC404F404C3B}" type="presParOf" srcId="{A1615A70-C5C9-48D7-A1E7-DDC4F4889E16}" destId="{3895FAC5-1A34-4FD3-B4F4-E3344324A3C4}" srcOrd="3" destOrd="0" presId="urn:microsoft.com/office/officeart/2008/layout/LinedList"/>
    <dgm:cxn modelId="{FAA8156D-99DA-4FDA-848C-CF3472CA157A}" type="presParOf" srcId="{A1615A70-C5C9-48D7-A1E7-DDC4F4889E16}" destId="{7291A1D9-D3E9-4C2B-B4D9-43A8345262EB}" srcOrd="4" destOrd="0" presId="urn:microsoft.com/office/officeart/2008/layout/LinedList"/>
    <dgm:cxn modelId="{8EEC9FAD-F967-4A23-AAA5-66EA8AEA4B65}" type="presParOf" srcId="{7291A1D9-D3E9-4C2B-B4D9-43A8345262EB}" destId="{6B9FD970-78E6-4A8D-96FD-D5044F41301B}" srcOrd="0" destOrd="0" presId="urn:microsoft.com/office/officeart/2008/layout/LinedList"/>
    <dgm:cxn modelId="{8C56B758-222A-4C4C-90CD-EA3A9A5B0D5B}" type="presParOf" srcId="{7291A1D9-D3E9-4C2B-B4D9-43A8345262EB}" destId="{6E3724FE-AC74-4066-9F58-EC515F747A59}" srcOrd="1" destOrd="0" presId="urn:microsoft.com/office/officeart/2008/layout/LinedList"/>
    <dgm:cxn modelId="{D0934CD8-E04B-4CA3-AA67-28E8F00364B2}" type="presParOf" srcId="{7291A1D9-D3E9-4C2B-B4D9-43A8345262EB}" destId="{7C07670C-191E-4370-9C1F-C1ECDD7E6540}" srcOrd="2" destOrd="0" presId="urn:microsoft.com/office/officeart/2008/layout/LinedList"/>
    <dgm:cxn modelId="{FF0A0587-D9C9-41CB-8D00-0A12F901C5DB}" type="presParOf" srcId="{A1615A70-C5C9-48D7-A1E7-DDC4F4889E16}" destId="{B5534190-D91B-412C-8B28-F11523898E12}" srcOrd="5" destOrd="0" presId="urn:microsoft.com/office/officeart/2008/layout/LinedList"/>
    <dgm:cxn modelId="{9BB3EB43-519C-44D4-A0E0-21FAC9541C75}" type="presParOf" srcId="{A1615A70-C5C9-48D7-A1E7-DDC4F4889E16}" destId="{397918EE-3FC7-4706-9292-D5B27BC5B863}" srcOrd="6" destOrd="0" presId="urn:microsoft.com/office/officeart/2008/layout/LinedList"/>
    <dgm:cxn modelId="{CD15E0E5-6E38-407D-B3BA-BB39F8C5398B}" type="presParOf" srcId="{A1615A70-C5C9-48D7-A1E7-DDC4F4889E16}" destId="{16F3774C-95EE-4712-A0DF-E1084E7CBCBC}" srcOrd="7" destOrd="0" presId="urn:microsoft.com/office/officeart/2008/layout/LinedList"/>
    <dgm:cxn modelId="{ABB7450F-4699-452E-8FDC-4FBC4552B0D2}" type="presParOf" srcId="{16F3774C-95EE-4712-A0DF-E1084E7CBCBC}" destId="{B7F4CC17-F5F0-41FE-8FB3-5E2E732A854E}" srcOrd="0" destOrd="0" presId="urn:microsoft.com/office/officeart/2008/layout/LinedList"/>
    <dgm:cxn modelId="{5ED14CAA-B049-40C5-87AC-2004583C35CE}" type="presParOf" srcId="{16F3774C-95EE-4712-A0DF-E1084E7CBCBC}" destId="{4C0FFD8D-DA0C-4172-A9AF-1580E9CD40C4}" srcOrd="1" destOrd="0" presId="urn:microsoft.com/office/officeart/2008/layout/LinedList"/>
    <dgm:cxn modelId="{198644E3-2D1E-439C-9875-CAB87FBB20AD}" type="presParOf" srcId="{16F3774C-95EE-4712-A0DF-E1084E7CBCBC}" destId="{F27C007A-833B-4AEC-AC12-AEF315EDA2FF}" srcOrd="2" destOrd="0" presId="urn:microsoft.com/office/officeart/2008/layout/LinedList"/>
    <dgm:cxn modelId="{15A7B80F-62BC-4956-86DD-C271116C5B1F}" type="presParOf" srcId="{A1615A70-C5C9-48D7-A1E7-DDC4F4889E16}" destId="{0DB18453-1C0C-410A-A701-3ADE96F3B8D1}" srcOrd="8" destOrd="0" presId="urn:microsoft.com/office/officeart/2008/layout/LinedList"/>
    <dgm:cxn modelId="{5F5E7862-40A8-41BF-B54B-DC69B8DD47A8}" type="presParOf" srcId="{A1615A70-C5C9-48D7-A1E7-DDC4F4889E16}" destId="{3B71E04C-28E9-4D88-BA63-9AE4C167B0A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300218-36E8-427C-91E9-D95052591FC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AEE2907-D6F7-4A86-B000-821D4C32F45C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it-IT" dirty="0">
              <a:latin typeface="Bahnschrift Condensed" panose="020B0502040204020203" pitchFamily="34" charset="0"/>
            </a:rPr>
            <a:t>Classificazione per mezzo di interazione</a:t>
          </a:r>
          <a:endParaRPr lang="en-US" dirty="0">
            <a:latin typeface="Bahnschrift Condensed" panose="020B0502040204020203" pitchFamily="34" charset="0"/>
          </a:endParaRPr>
        </a:p>
      </dgm:t>
    </dgm:pt>
    <dgm:pt modelId="{94011A15-7D14-47F5-A621-BECF413CDF04}" type="parTrans" cxnId="{19E606C0-25D8-4256-97A9-76A81976478C}">
      <dgm:prSet/>
      <dgm:spPr/>
      <dgm:t>
        <a:bodyPr/>
        <a:lstStyle/>
        <a:p>
          <a:endParaRPr lang="en-US"/>
        </a:p>
      </dgm:t>
    </dgm:pt>
    <dgm:pt modelId="{C4DCF9C1-C51D-48FC-89FF-7C0D5077E6C8}" type="sibTrans" cxnId="{19E606C0-25D8-4256-97A9-76A81976478C}">
      <dgm:prSet/>
      <dgm:spPr/>
      <dgm:t>
        <a:bodyPr/>
        <a:lstStyle/>
        <a:p>
          <a:endParaRPr lang="en-US"/>
        </a:p>
      </dgm:t>
    </dgm:pt>
    <dgm:pt modelId="{3D41E813-87B8-40C4-8282-CEC8CE79EB15}">
      <dgm:prSet/>
      <dgm:spPr/>
      <dgm:t>
        <a:bodyPr/>
        <a:lstStyle/>
        <a:p>
          <a:r>
            <a:rPr lang="it-IT" dirty="0">
              <a:latin typeface="Bahnschrift Light Condensed" panose="020B0502040204020203" pitchFamily="34" charset="0"/>
            </a:rPr>
            <a:t>Chat/testo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07D92A85-0982-43D4-B616-5B2173E04C43}" type="parTrans" cxnId="{133CFD56-C4DE-4770-A63C-20F384203F11}">
      <dgm:prSet/>
      <dgm:spPr/>
      <dgm:t>
        <a:bodyPr/>
        <a:lstStyle/>
        <a:p>
          <a:endParaRPr lang="en-US"/>
        </a:p>
      </dgm:t>
    </dgm:pt>
    <dgm:pt modelId="{1649E485-B615-41ED-BFA6-6003D15535EB}" type="sibTrans" cxnId="{133CFD56-C4DE-4770-A63C-20F384203F11}">
      <dgm:prSet/>
      <dgm:spPr/>
      <dgm:t>
        <a:bodyPr/>
        <a:lstStyle/>
        <a:p>
          <a:endParaRPr lang="en-US"/>
        </a:p>
      </dgm:t>
    </dgm:pt>
    <dgm:pt modelId="{DA51FE3E-632A-4739-A63C-E1832BE81E77}">
      <dgm:prSet/>
      <dgm:spPr/>
      <dgm:t>
        <a:bodyPr/>
        <a:lstStyle/>
        <a:p>
          <a:r>
            <a:rPr lang="it-IT">
              <a:latin typeface="Bahnschrift Light Condensed" panose="020B0502040204020203" pitchFamily="34" charset="0"/>
            </a:rPr>
            <a:t>Vocale</a:t>
          </a:r>
          <a:endParaRPr lang="en-US">
            <a:latin typeface="Bahnschrift Light Condensed" panose="020B0502040204020203" pitchFamily="34" charset="0"/>
          </a:endParaRPr>
        </a:p>
      </dgm:t>
    </dgm:pt>
    <dgm:pt modelId="{11BD3DFE-FF5A-4C36-90DA-8E6A1CA4B1DD}" type="parTrans" cxnId="{975F01C9-9432-4ACD-B4E8-1169BB3E6D46}">
      <dgm:prSet/>
      <dgm:spPr/>
      <dgm:t>
        <a:bodyPr/>
        <a:lstStyle/>
        <a:p>
          <a:endParaRPr lang="en-US"/>
        </a:p>
      </dgm:t>
    </dgm:pt>
    <dgm:pt modelId="{50A77B86-9724-4B3C-911C-4E100C896C76}" type="sibTrans" cxnId="{975F01C9-9432-4ACD-B4E8-1169BB3E6D46}">
      <dgm:prSet/>
      <dgm:spPr/>
      <dgm:t>
        <a:bodyPr/>
        <a:lstStyle/>
        <a:p>
          <a:endParaRPr lang="en-US"/>
        </a:p>
      </dgm:t>
    </dgm:pt>
    <dgm:pt modelId="{4D8B8B31-A4A4-4651-B3DF-E5A8BEEBA49F}">
      <dgm:prSet/>
      <dgm:spPr/>
      <dgm:t>
        <a:bodyPr/>
        <a:lstStyle/>
        <a:p>
          <a:r>
            <a:rPr lang="it-IT">
              <a:latin typeface="Bahnschrift Light Condensed" panose="020B0502040204020203" pitchFamily="34" charset="0"/>
            </a:rPr>
            <a:t>Menu</a:t>
          </a:r>
          <a:endParaRPr lang="en-US">
            <a:latin typeface="Bahnschrift Light Condensed" panose="020B0502040204020203" pitchFamily="34" charset="0"/>
          </a:endParaRPr>
        </a:p>
      </dgm:t>
    </dgm:pt>
    <dgm:pt modelId="{6D50A29A-2DE4-47D6-893D-00E49C223DA4}" type="parTrans" cxnId="{DBD59EC8-2F59-499D-9EDB-C0E18EF5ED1E}">
      <dgm:prSet/>
      <dgm:spPr/>
      <dgm:t>
        <a:bodyPr/>
        <a:lstStyle/>
        <a:p>
          <a:endParaRPr lang="en-US"/>
        </a:p>
      </dgm:t>
    </dgm:pt>
    <dgm:pt modelId="{7DA591BE-AB6B-43AD-A4C2-FF180F305E7D}" type="sibTrans" cxnId="{DBD59EC8-2F59-499D-9EDB-C0E18EF5ED1E}">
      <dgm:prSet/>
      <dgm:spPr/>
      <dgm:t>
        <a:bodyPr/>
        <a:lstStyle/>
        <a:p>
          <a:endParaRPr lang="en-US"/>
        </a:p>
      </dgm:t>
    </dgm:pt>
    <dgm:pt modelId="{A1320B87-B507-4FB9-8F43-47D8F373F2A5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it-IT" dirty="0">
              <a:latin typeface="Bahnschrift Condensed" panose="020B0502040204020203" pitchFamily="34" charset="0"/>
            </a:rPr>
            <a:t>Classificazione per metodo di riconoscimento degli input</a:t>
          </a:r>
          <a:endParaRPr lang="en-US" dirty="0">
            <a:latin typeface="Bahnschrift Condensed" panose="020B0502040204020203" pitchFamily="34" charset="0"/>
          </a:endParaRPr>
        </a:p>
      </dgm:t>
    </dgm:pt>
    <dgm:pt modelId="{FFB5036C-AC7A-4B2C-8B5B-C636FF6C739A}" type="parTrans" cxnId="{A6A62320-0E4F-44C3-8C6E-19AABED2BC1B}">
      <dgm:prSet/>
      <dgm:spPr/>
      <dgm:t>
        <a:bodyPr/>
        <a:lstStyle/>
        <a:p>
          <a:endParaRPr lang="en-US"/>
        </a:p>
      </dgm:t>
    </dgm:pt>
    <dgm:pt modelId="{9299F34A-A488-4EF4-A109-ABAE2EDCBFE9}" type="sibTrans" cxnId="{A6A62320-0E4F-44C3-8C6E-19AABED2BC1B}">
      <dgm:prSet/>
      <dgm:spPr/>
      <dgm:t>
        <a:bodyPr/>
        <a:lstStyle/>
        <a:p>
          <a:endParaRPr lang="en-US"/>
        </a:p>
      </dgm:t>
    </dgm:pt>
    <dgm:pt modelId="{205399A7-6024-419F-AD45-A592824B77CD}">
      <dgm:prSet/>
      <dgm:spPr/>
      <dgm:t>
        <a:bodyPr/>
        <a:lstStyle/>
        <a:p>
          <a:r>
            <a:rPr lang="it-IT">
              <a:latin typeface="Bahnschrift Light Condensed" panose="020B0502040204020203" pitchFamily="34" charset="0"/>
            </a:rPr>
            <a:t>Intelligenza artificiale (NLP)</a:t>
          </a:r>
          <a:endParaRPr lang="en-US">
            <a:latin typeface="Bahnschrift Light Condensed" panose="020B0502040204020203" pitchFamily="34" charset="0"/>
          </a:endParaRPr>
        </a:p>
      </dgm:t>
    </dgm:pt>
    <dgm:pt modelId="{E59D081A-CCD5-4265-A44A-36074F87D225}" type="parTrans" cxnId="{97B4FA0E-265D-4FD7-B244-DC52BC29062A}">
      <dgm:prSet/>
      <dgm:spPr/>
      <dgm:t>
        <a:bodyPr/>
        <a:lstStyle/>
        <a:p>
          <a:endParaRPr lang="en-US"/>
        </a:p>
      </dgm:t>
    </dgm:pt>
    <dgm:pt modelId="{F783E024-E7ED-4D12-BB73-2FC89C4837DF}" type="sibTrans" cxnId="{97B4FA0E-265D-4FD7-B244-DC52BC29062A}">
      <dgm:prSet/>
      <dgm:spPr/>
      <dgm:t>
        <a:bodyPr/>
        <a:lstStyle/>
        <a:p>
          <a:endParaRPr lang="en-US"/>
        </a:p>
      </dgm:t>
    </dgm:pt>
    <dgm:pt modelId="{93DE601E-47FC-4324-A72E-3416DC2A7393}">
      <dgm:prSet/>
      <dgm:spPr/>
      <dgm:t>
        <a:bodyPr/>
        <a:lstStyle/>
        <a:p>
          <a:r>
            <a:rPr lang="it-IT" dirty="0">
              <a:latin typeface="Bahnschrift Light Condensed" panose="020B0502040204020203" pitchFamily="34" charset="0"/>
            </a:rPr>
            <a:t>Ricerca di Keyword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67CE2C58-70FC-4CB4-BE5D-661149EA7733}" type="parTrans" cxnId="{20A6F67C-E8CC-4F01-B620-E20A8F7FAACF}">
      <dgm:prSet/>
      <dgm:spPr/>
      <dgm:t>
        <a:bodyPr/>
        <a:lstStyle/>
        <a:p>
          <a:endParaRPr lang="en-US"/>
        </a:p>
      </dgm:t>
    </dgm:pt>
    <dgm:pt modelId="{FB360819-673F-4F35-A1DF-FB6312A7EB15}" type="sibTrans" cxnId="{20A6F67C-E8CC-4F01-B620-E20A8F7FAACF}">
      <dgm:prSet/>
      <dgm:spPr/>
      <dgm:t>
        <a:bodyPr/>
        <a:lstStyle/>
        <a:p>
          <a:endParaRPr lang="en-US"/>
        </a:p>
      </dgm:t>
    </dgm:pt>
    <dgm:pt modelId="{BE47777A-D68D-40FF-A01C-FA8209B8444E}">
      <dgm:prSet/>
      <dgm:spPr/>
      <dgm:t>
        <a:bodyPr/>
        <a:lstStyle/>
        <a:p>
          <a:r>
            <a:rPr lang="it-IT">
              <a:latin typeface="Bahnschrift Light Condensed" panose="020B0502040204020203" pitchFamily="34" charset="0"/>
            </a:rPr>
            <a:t>Risposte dell’utente preimpostate</a:t>
          </a:r>
          <a:endParaRPr lang="en-US">
            <a:latin typeface="Bahnschrift Light Condensed" panose="020B0502040204020203" pitchFamily="34" charset="0"/>
          </a:endParaRPr>
        </a:p>
      </dgm:t>
    </dgm:pt>
    <dgm:pt modelId="{D7CFC280-84B0-4642-AB6D-B41B5216CAC7}" type="parTrans" cxnId="{B5DD600D-AAEB-4BD5-B506-7E43E8C49333}">
      <dgm:prSet/>
      <dgm:spPr/>
      <dgm:t>
        <a:bodyPr/>
        <a:lstStyle/>
        <a:p>
          <a:endParaRPr lang="en-US"/>
        </a:p>
      </dgm:t>
    </dgm:pt>
    <dgm:pt modelId="{51ED6E9E-2304-4E8B-9056-ACF6BB9A4AE2}" type="sibTrans" cxnId="{B5DD600D-AAEB-4BD5-B506-7E43E8C49333}">
      <dgm:prSet/>
      <dgm:spPr/>
      <dgm:t>
        <a:bodyPr/>
        <a:lstStyle/>
        <a:p>
          <a:endParaRPr lang="en-US"/>
        </a:p>
      </dgm:t>
    </dgm:pt>
    <dgm:pt modelId="{05BAA596-9A3C-41A2-98E9-3063BCDD9247}" type="pres">
      <dgm:prSet presAssocID="{BB300218-36E8-427C-91E9-D95052591FC2}" presName="Name0" presStyleCnt="0">
        <dgm:presLayoutVars>
          <dgm:dir/>
          <dgm:animLvl val="lvl"/>
          <dgm:resizeHandles val="exact"/>
        </dgm:presLayoutVars>
      </dgm:prSet>
      <dgm:spPr/>
    </dgm:pt>
    <dgm:pt modelId="{10B68B7A-A1B0-41BA-80CB-E6D672DC2D80}" type="pres">
      <dgm:prSet presAssocID="{EAEE2907-D6F7-4A86-B000-821D4C32F45C}" presName="linNode" presStyleCnt="0"/>
      <dgm:spPr/>
    </dgm:pt>
    <dgm:pt modelId="{D25C7E08-803E-450F-93C6-50DDD408FCAF}" type="pres">
      <dgm:prSet presAssocID="{EAEE2907-D6F7-4A86-B000-821D4C32F4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9067F4C-5A3D-4DCB-BCD9-2E9646C4C1A5}" type="pres">
      <dgm:prSet presAssocID="{EAEE2907-D6F7-4A86-B000-821D4C32F45C}" presName="descendantText" presStyleLbl="alignAccFollowNode1" presStyleIdx="0" presStyleCnt="2">
        <dgm:presLayoutVars>
          <dgm:bulletEnabled val="1"/>
        </dgm:presLayoutVars>
      </dgm:prSet>
      <dgm:spPr/>
    </dgm:pt>
    <dgm:pt modelId="{C0A1FD40-8F1F-429A-B317-9673F034BF52}" type="pres">
      <dgm:prSet presAssocID="{C4DCF9C1-C51D-48FC-89FF-7C0D5077E6C8}" presName="sp" presStyleCnt="0"/>
      <dgm:spPr/>
    </dgm:pt>
    <dgm:pt modelId="{3B30D030-E7E0-4CF6-B731-BC31E6DD9BAB}" type="pres">
      <dgm:prSet presAssocID="{A1320B87-B507-4FB9-8F43-47D8F373F2A5}" presName="linNode" presStyleCnt="0"/>
      <dgm:spPr/>
    </dgm:pt>
    <dgm:pt modelId="{3CF82CBF-B190-4AB6-8062-595AFCF6F7C3}" type="pres">
      <dgm:prSet presAssocID="{A1320B87-B507-4FB9-8F43-47D8F373F2A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7AEFBE3-2380-42DF-8522-20D598311EFA}" type="pres">
      <dgm:prSet presAssocID="{A1320B87-B507-4FB9-8F43-47D8F373F2A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5DD600D-AAEB-4BD5-B506-7E43E8C49333}" srcId="{A1320B87-B507-4FB9-8F43-47D8F373F2A5}" destId="{BE47777A-D68D-40FF-A01C-FA8209B8444E}" srcOrd="2" destOrd="0" parTransId="{D7CFC280-84B0-4642-AB6D-B41B5216CAC7}" sibTransId="{51ED6E9E-2304-4E8B-9056-ACF6BB9A4AE2}"/>
    <dgm:cxn modelId="{97B4FA0E-265D-4FD7-B244-DC52BC29062A}" srcId="{A1320B87-B507-4FB9-8F43-47D8F373F2A5}" destId="{205399A7-6024-419F-AD45-A592824B77CD}" srcOrd="0" destOrd="0" parTransId="{E59D081A-CCD5-4265-A44A-36074F87D225}" sibTransId="{F783E024-E7ED-4D12-BB73-2FC89C4837DF}"/>
    <dgm:cxn modelId="{A6A62320-0E4F-44C3-8C6E-19AABED2BC1B}" srcId="{BB300218-36E8-427C-91E9-D95052591FC2}" destId="{A1320B87-B507-4FB9-8F43-47D8F373F2A5}" srcOrd="1" destOrd="0" parTransId="{FFB5036C-AC7A-4B2C-8B5B-C636FF6C739A}" sibTransId="{9299F34A-A488-4EF4-A109-ABAE2EDCBFE9}"/>
    <dgm:cxn modelId="{958E1963-CDA1-4854-9DB9-632C18670492}" type="presOf" srcId="{BB300218-36E8-427C-91E9-D95052591FC2}" destId="{05BAA596-9A3C-41A2-98E9-3063BCDD9247}" srcOrd="0" destOrd="0" presId="urn:microsoft.com/office/officeart/2005/8/layout/vList5"/>
    <dgm:cxn modelId="{133CFD56-C4DE-4770-A63C-20F384203F11}" srcId="{EAEE2907-D6F7-4A86-B000-821D4C32F45C}" destId="{3D41E813-87B8-40C4-8282-CEC8CE79EB15}" srcOrd="0" destOrd="0" parTransId="{07D92A85-0982-43D4-B616-5B2173E04C43}" sibTransId="{1649E485-B615-41ED-BFA6-6003D15535EB}"/>
    <dgm:cxn modelId="{20A6F67C-E8CC-4F01-B620-E20A8F7FAACF}" srcId="{A1320B87-B507-4FB9-8F43-47D8F373F2A5}" destId="{93DE601E-47FC-4324-A72E-3416DC2A7393}" srcOrd="1" destOrd="0" parTransId="{67CE2C58-70FC-4CB4-BE5D-661149EA7733}" sibTransId="{FB360819-673F-4F35-A1DF-FB6312A7EB15}"/>
    <dgm:cxn modelId="{1713D495-8E93-4543-97C6-C014E1659B53}" type="presOf" srcId="{205399A7-6024-419F-AD45-A592824B77CD}" destId="{77AEFBE3-2380-42DF-8522-20D598311EFA}" srcOrd="0" destOrd="0" presId="urn:microsoft.com/office/officeart/2005/8/layout/vList5"/>
    <dgm:cxn modelId="{3C5AB199-A0DB-40E9-89E6-D9EFE9928DB3}" type="presOf" srcId="{BE47777A-D68D-40FF-A01C-FA8209B8444E}" destId="{77AEFBE3-2380-42DF-8522-20D598311EFA}" srcOrd="0" destOrd="2" presId="urn:microsoft.com/office/officeart/2005/8/layout/vList5"/>
    <dgm:cxn modelId="{60AC4FA6-2DC4-473F-8703-14B9BCADD9E9}" type="presOf" srcId="{EAEE2907-D6F7-4A86-B000-821D4C32F45C}" destId="{D25C7E08-803E-450F-93C6-50DDD408FCAF}" srcOrd="0" destOrd="0" presId="urn:microsoft.com/office/officeart/2005/8/layout/vList5"/>
    <dgm:cxn modelId="{D53344AD-95C2-44A7-94D4-3649F842C891}" type="presOf" srcId="{93DE601E-47FC-4324-A72E-3416DC2A7393}" destId="{77AEFBE3-2380-42DF-8522-20D598311EFA}" srcOrd="0" destOrd="1" presId="urn:microsoft.com/office/officeart/2005/8/layout/vList5"/>
    <dgm:cxn modelId="{251E6AAE-181F-4EB9-B79B-4AC6E555D4C4}" type="presOf" srcId="{3D41E813-87B8-40C4-8282-CEC8CE79EB15}" destId="{A9067F4C-5A3D-4DCB-BCD9-2E9646C4C1A5}" srcOrd="0" destOrd="0" presId="urn:microsoft.com/office/officeart/2005/8/layout/vList5"/>
    <dgm:cxn modelId="{F497E8B0-9EA4-41E4-BDCB-4CAE688C2DC6}" type="presOf" srcId="{4D8B8B31-A4A4-4651-B3DF-E5A8BEEBA49F}" destId="{A9067F4C-5A3D-4DCB-BCD9-2E9646C4C1A5}" srcOrd="0" destOrd="2" presId="urn:microsoft.com/office/officeart/2005/8/layout/vList5"/>
    <dgm:cxn modelId="{B9E1E4BD-1E88-49B9-BD19-CDD5F62B6F4B}" type="presOf" srcId="{DA51FE3E-632A-4739-A63C-E1832BE81E77}" destId="{A9067F4C-5A3D-4DCB-BCD9-2E9646C4C1A5}" srcOrd="0" destOrd="1" presId="urn:microsoft.com/office/officeart/2005/8/layout/vList5"/>
    <dgm:cxn modelId="{19E606C0-25D8-4256-97A9-76A81976478C}" srcId="{BB300218-36E8-427C-91E9-D95052591FC2}" destId="{EAEE2907-D6F7-4A86-B000-821D4C32F45C}" srcOrd="0" destOrd="0" parTransId="{94011A15-7D14-47F5-A621-BECF413CDF04}" sibTransId="{C4DCF9C1-C51D-48FC-89FF-7C0D5077E6C8}"/>
    <dgm:cxn modelId="{DBD59EC8-2F59-499D-9EDB-C0E18EF5ED1E}" srcId="{EAEE2907-D6F7-4A86-B000-821D4C32F45C}" destId="{4D8B8B31-A4A4-4651-B3DF-E5A8BEEBA49F}" srcOrd="2" destOrd="0" parTransId="{6D50A29A-2DE4-47D6-893D-00E49C223DA4}" sibTransId="{7DA591BE-AB6B-43AD-A4C2-FF180F305E7D}"/>
    <dgm:cxn modelId="{975F01C9-9432-4ACD-B4E8-1169BB3E6D46}" srcId="{EAEE2907-D6F7-4A86-B000-821D4C32F45C}" destId="{DA51FE3E-632A-4739-A63C-E1832BE81E77}" srcOrd="1" destOrd="0" parTransId="{11BD3DFE-FF5A-4C36-90DA-8E6A1CA4B1DD}" sibTransId="{50A77B86-9724-4B3C-911C-4E100C896C76}"/>
    <dgm:cxn modelId="{381DE0E8-216B-4CF6-8032-692B97A78032}" type="presOf" srcId="{A1320B87-B507-4FB9-8F43-47D8F373F2A5}" destId="{3CF82CBF-B190-4AB6-8062-595AFCF6F7C3}" srcOrd="0" destOrd="0" presId="urn:microsoft.com/office/officeart/2005/8/layout/vList5"/>
    <dgm:cxn modelId="{66E1A4FC-10EF-4D73-8A08-08E743C27666}" type="presParOf" srcId="{05BAA596-9A3C-41A2-98E9-3063BCDD9247}" destId="{10B68B7A-A1B0-41BA-80CB-E6D672DC2D80}" srcOrd="0" destOrd="0" presId="urn:microsoft.com/office/officeart/2005/8/layout/vList5"/>
    <dgm:cxn modelId="{0A422F35-BD39-46F2-A97E-6C88253D2F07}" type="presParOf" srcId="{10B68B7A-A1B0-41BA-80CB-E6D672DC2D80}" destId="{D25C7E08-803E-450F-93C6-50DDD408FCAF}" srcOrd="0" destOrd="0" presId="urn:microsoft.com/office/officeart/2005/8/layout/vList5"/>
    <dgm:cxn modelId="{A255976F-CB41-4938-8BC2-748613D2BBAE}" type="presParOf" srcId="{10B68B7A-A1B0-41BA-80CB-E6D672DC2D80}" destId="{A9067F4C-5A3D-4DCB-BCD9-2E9646C4C1A5}" srcOrd="1" destOrd="0" presId="urn:microsoft.com/office/officeart/2005/8/layout/vList5"/>
    <dgm:cxn modelId="{404A078A-02F0-448A-9F29-AF9AF0B7C4E7}" type="presParOf" srcId="{05BAA596-9A3C-41A2-98E9-3063BCDD9247}" destId="{C0A1FD40-8F1F-429A-B317-9673F034BF52}" srcOrd="1" destOrd="0" presId="urn:microsoft.com/office/officeart/2005/8/layout/vList5"/>
    <dgm:cxn modelId="{C6AFC9CE-FACB-4398-9D4E-E346FB58A72F}" type="presParOf" srcId="{05BAA596-9A3C-41A2-98E9-3063BCDD9247}" destId="{3B30D030-E7E0-4CF6-B731-BC31E6DD9BAB}" srcOrd="2" destOrd="0" presId="urn:microsoft.com/office/officeart/2005/8/layout/vList5"/>
    <dgm:cxn modelId="{23E387D7-F27B-4F52-9AEC-7B0ABE0C8E88}" type="presParOf" srcId="{3B30D030-E7E0-4CF6-B731-BC31E6DD9BAB}" destId="{3CF82CBF-B190-4AB6-8062-595AFCF6F7C3}" srcOrd="0" destOrd="0" presId="urn:microsoft.com/office/officeart/2005/8/layout/vList5"/>
    <dgm:cxn modelId="{7C8E5ED4-5E8B-40C6-865E-8078EA647311}" type="presParOf" srcId="{3B30D030-E7E0-4CF6-B731-BC31E6DD9BAB}" destId="{77AEFBE3-2380-42DF-8522-20D598311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7275B-77B6-4E0B-96EF-7666D3C852E7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643FBF9-D99F-44B9-A125-F4F310619427}">
      <dgm:prSet/>
      <dgm:spPr/>
      <dgm:t>
        <a:bodyPr/>
        <a:lstStyle/>
        <a:p>
          <a:r>
            <a:rPr lang="it-IT" dirty="0">
              <a:latin typeface="Bahnschrift Light Condensed" panose="020B0502040204020203" pitchFamily="34" charset="0"/>
            </a:rPr>
            <a:t>Introduzione all’argomento delle reti tramite l’interazione con il chatbot di </a:t>
          </a:r>
          <a:r>
            <a:rPr lang="it-IT" dirty="0" err="1">
              <a:latin typeface="Bahnschrift Light Condensed" panose="020B0502040204020203" pitchFamily="34" charset="0"/>
            </a:rPr>
            <a:t>Hedy</a:t>
          </a:r>
          <a:r>
            <a:rPr lang="it-IT" dirty="0">
              <a:latin typeface="Bahnschrift Light Condensed" panose="020B0502040204020203" pitchFamily="34" charset="0"/>
            </a:rPr>
            <a:t> Lamarr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5D04A456-3BF2-41D6-AF89-53CA0AFF5467}" type="parTrans" cxnId="{6C511C12-FBAD-4CC4-A406-981C7C518F0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3F5C4AF6-8DC7-4D26-B515-B6D80D4DF9D1}" type="sibTrans" cxnId="{6C511C12-FBAD-4CC4-A406-981C7C518F06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1BFD66F8-7443-407B-B82F-34DD136DE764}">
      <dgm:prSet/>
      <dgm:spPr/>
      <dgm:t>
        <a:bodyPr/>
        <a:lstStyle/>
        <a:p>
          <a:r>
            <a:rPr lang="it-IT" dirty="0">
              <a:latin typeface="Bahnschrift Light Condensed" panose="020B0502040204020203" pitchFamily="34" charset="0"/>
            </a:rPr>
            <a:t>Discussione con gli studenti sull’argomento trattato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E087F0B4-1A39-4528-AD09-61BDD8B5BE6B}" type="parTrans" cxnId="{5C25258D-F001-4D49-9A0B-1A4C7CE4C1E3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4788A413-81E3-45A0-BDD3-4CA8998CB871}" type="sibTrans" cxnId="{5C25258D-F001-4D49-9A0B-1A4C7CE4C1E3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3B5BC35B-AFC2-472F-8DC0-96AB2AF8C02E}">
      <dgm:prSet/>
      <dgm:spPr/>
      <dgm:t>
        <a:bodyPr/>
        <a:lstStyle/>
        <a:p>
          <a:r>
            <a:rPr lang="it-IT">
              <a:latin typeface="Bahnschrift Light Condensed" panose="020B0502040204020203" pitchFamily="34" charset="0"/>
            </a:rPr>
            <a:t>Presentazione degli argomenti tramite slide per accompagnare la discussione</a:t>
          </a:r>
          <a:endParaRPr lang="en-US">
            <a:latin typeface="Bahnschrift Light Condensed" panose="020B0502040204020203" pitchFamily="34" charset="0"/>
          </a:endParaRPr>
        </a:p>
      </dgm:t>
    </dgm:pt>
    <dgm:pt modelId="{F4E1EBFD-5E49-4C16-B879-5AD8E8582981}" type="parTrans" cxnId="{FBA46669-3714-4C2A-9CA8-22FC5F0D0445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3A7849E6-EFA9-4EF9-BC5A-95FDDC4A916D}" type="sibTrans" cxnId="{FBA46669-3714-4C2A-9CA8-22FC5F0D0445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0634CD15-B79C-4E71-A827-8B9B52A27ABA}" type="pres">
      <dgm:prSet presAssocID="{9A27275B-77B6-4E0B-96EF-7666D3C852E7}" presName="vert0" presStyleCnt="0">
        <dgm:presLayoutVars>
          <dgm:dir/>
          <dgm:animOne val="branch"/>
          <dgm:animLvl val="lvl"/>
        </dgm:presLayoutVars>
      </dgm:prSet>
      <dgm:spPr/>
    </dgm:pt>
    <dgm:pt modelId="{572A7EF3-C9FF-49CA-96D3-A6717B2A7595}" type="pres">
      <dgm:prSet presAssocID="{E643FBF9-D99F-44B9-A125-F4F310619427}" presName="thickLine" presStyleLbl="alignNode1" presStyleIdx="0" presStyleCnt="3"/>
      <dgm:spPr/>
    </dgm:pt>
    <dgm:pt modelId="{21E33977-BBDD-4833-B614-29BCE03C3693}" type="pres">
      <dgm:prSet presAssocID="{E643FBF9-D99F-44B9-A125-F4F310619427}" presName="horz1" presStyleCnt="0"/>
      <dgm:spPr/>
    </dgm:pt>
    <dgm:pt modelId="{D809ACA2-B8E5-4EF2-AE07-6E5902BDD7B9}" type="pres">
      <dgm:prSet presAssocID="{E643FBF9-D99F-44B9-A125-F4F310619427}" presName="tx1" presStyleLbl="revTx" presStyleIdx="0" presStyleCnt="3"/>
      <dgm:spPr/>
    </dgm:pt>
    <dgm:pt modelId="{FCDE86D4-4A27-4A8A-A410-40681707DE8A}" type="pres">
      <dgm:prSet presAssocID="{E643FBF9-D99F-44B9-A125-F4F310619427}" presName="vert1" presStyleCnt="0"/>
      <dgm:spPr/>
    </dgm:pt>
    <dgm:pt modelId="{92B3088E-7617-4547-A229-79E6A3BA01DC}" type="pres">
      <dgm:prSet presAssocID="{1BFD66F8-7443-407B-B82F-34DD136DE764}" presName="thickLine" presStyleLbl="alignNode1" presStyleIdx="1" presStyleCnt="3"/>
      <dgm:spPr/>
    </dgm:pt>
    <dgm:pt modelId="{A5A21E1E-C6C3-4061-AC9D-A39607B23EAC}" type="pres">
      <dgm:prSet presAssocID="{1BFD66F8-7443-407B-B82F-34DD136DE764}" presName="horz1" presStyleCnt="0"/>
      <dgm:spPr/>
    </dgm:pt>
    <dgm:pt modelId="{6ED51D87-3CFC-4742-B4F1-12E20FAE7D88}" type="pres">
      <dgm:prSet presAssocID="{1BFD66F8-7443-407B-B82F-34DD136DE764}" presName="tx1" presStyleLbl="revTx" presStyleIdx="1" presStyleCnt="3"/>
      <dgm:spPr/>
    </dgm:pt>
    <dgm:pt modelId="{57D677CC-869F-40F0-AC74-8E9CE32D2980}" type="pres">
      <dgm:prSet presAssocID="{1BFD66F8-7443-407B-B82F-34DD136DE764}" presName="vert1" presStyleCnt="0"/>
      <dgm:spPr/>
    </dgm:pt>
    <dgm:pt modelId="{5DF54B8D-C5B0-4A1C-AB4E-96A65741E9FD}" type="pres">
      <dgm:prSet presAssocID="{3B5BC35B-AFC2-472F-8DC0-96AB2AF8C02E}" presName="thickLine" presStyleLbl="alignNode1" presStyleIdx="2" presStyleCnt="3"/>
      <dgm:spPr/>
    </dgm:pt>
    <dgm:pt modelId="{4885AF94-08EA-4C6C-94D5-968BB6DDC0B4}" type="pres">
      <dgm:prSet presAssocID="{3B5BC35B-AFC2-472F-8DC0-96AB2AF8C02E}" presName="horz1" presStyleCnt="0"/>
      <dgm:spPr/>
    </dgm:pt>
    <dgm:pt modelId="{A9B9AEBB-9FEF-4CEA-B190-98305B62C1A7}" type="pres">
      <dgm:prSet presAssocID="{3B5BC35B-AFC2-472F-8DC0-96AB2AF8C02E}" presName="tx1" presStyleLbl="revTx" presStyleIdx="2" presStyleCnt="3"/>
      <dgm:spPr/>
    </dgm:pt>
    <dgm:pt modelId="{C31E6F90-462F-44BF-8B81-1547C3DD3619}" type="pres">
      <dgm:prSet presAssocID="{3B5BC35B-AFC2-472F-8DC0-96AB2AF8C02E}" presName="vert1" presStyleCnt="0"/>
      <dgm:spPr/>
    </dgm:pt>
  </dgm:ptLst>
  <dgm:cxnLst>
    <dgm:cxn modelId="{6C511C12-FBAD-4CC4-A406-981C7C518F06}" srcId="{9A27275B-77B6-4E0B-96EF-7666D3C852E7}" destId="{E643FBF9-D99F-44B9-A125-F4F310619427}" srcOrd="0" destOrd="0" parTransId="{5D04A456-3BF2-41D6-AF89-53CA0AFF5467}" sibTransId="{3F5C4AF6-8DC7-4D26-B515-B6D80D4DF9D1}"/>
    <dgm:cxn modelId="{DACDBF1E-4C32-441D-8D57-D51640189F91}" type="presOf" srcId="{3B5BC35B-AFC2-472F-8DC0-96AB2AF8C02E}" destId="{A9B9AEBB-9FEF-4CEA-B190-98305B62C1A7}" srcOrd="0" destOrd="0" presId="urn:microsoft.com/office/officeart/2008/layout/LinedList"/>
    <dgm:cxn modelId="{01784968-98F5-4029-A391-0D5880C2FA8F}" type="presOf" srcId="{9A27275B-77B6-4E0B-96EF-7666D3C852E7}" destId="{0634CD15-B79C-4E71-A827-8B9B52A27ABA}" srcOrd="0" destOrd="0" presId="urn:microsoft.com/office/officeart/2008/layout/LinedList"/>
    <dgm:cxn modelId="{FBA46669-3714-4C2A-9CA8-22FC5F0D0445}" srcId="{9A27275B-77B6-4E0B-96EF-7666D3C852E7}" destId="{3B5BC35B-AFC2-472F-8DC0-96AB2AF8C02E}" srcOrd="2" destOrd="0" parTransId="{F4E1EBFD-5E49-4C16-B879-5AD8E8582981}" sibTransId="{3A7849E6-EFA9-4EF9-BC5A-95FDDC4A916D}"/>
    <dgm:cxn modelId="{5C25258D-F001-4D49-9A0B-1A4C7CE4C1E3}" srcId="{9A27275B-77B6-4E0B-96EF-7666D3C852E7}" destId="{1BFD66F8-7443-407B-B82F-34DD136DE764}" srcOrd="1" destOrd="0" parTransId="{E087F0B4-1A39-4528-AD09-61BDD8B5BE6B}" sibTransId="{4788A413-81E3-45A0-BDD3-4CA8998CB871}"/>
    <dgm:cxn modelId="{13A25594-F8CE-4928-BC6D-4F655E445AF7}" type="presOf" srcId="{E643FBF9-D99F-44B9-A125-F4F310619427}" destId="{D809ACA2-B8E5-4EF2-AE07-6E5902BDD7B9}" srcOrd="0" destOrd="0" presId="urn:microsoft.com/office/officeart/2008/layout/LinedList"/>
    <dgm:cxn modelId="{155475CB-9545-4D08-8292-D831B39EE9C6}" type="presOf" srcId="{1BFD66F8-7443-407B-B82F-34DD136DE764}" destId="{6ED51D87-3CFC-4742-B4F1-12E20FAE7D88}" srcOrd="0" destOrd="0" presId="urn:microsoft.com/office/officeart/2008/layout/LinedList"/>
    <dgm:cxn modelId="{218D7FF7-2FD1-4128-9168-19E28AAFEAC7}" type="presParOf" srcId="{0634CD15-B79C-4E71-A827-8B9B52A27ABA}" destId="{572A7EF3-C9FF-49CA-96D3-A6717B2A7595}" srcOrd="0" destOrd="0" presId="urn:microsoft.com/office/officeart/2008/layout/LinedList"/>
    <dgm:cxn modelId="{D3315A7C-13D2-400C-A90D-6EFD421F1DFE}" type="presParOf" srcId="{0634CD15-B79C-4E71-A827-8B9B52A27ABA}" destId="{21E33977-BBDD-4833-B614-29BCE03C3693}" srcOrd="1" destOrd="0" presId="urn:microsoft.com/office/officeart/2008/layout/LinedList"/>
    <dgm:cxn modelId="{72A59961-5A79-4C90-9D01-B54BE98AA474}" type="presParOf" srcId="{21E33977-BBDD-4833-B614-29BCE03C3693}" destId="{D809ACA2-B8E5-4EF2-AE07-6E5902BDD7B9}" srcOrd="0" destOrd="0" presId="urn:microsoft.com/office/officeart/2008/layout/LinedList"/>
    <dgm:cxn modelId="{CAF92594-F099-43D2-9B37-04A606E1A31D}" type="presParOf" srcId="{21E33977-BBDD-4833-B614-29BCE03C3693}" destId="{FCDE86D4-4A27-4A8A-A410-40681707DE8A}" srcOrd="1" destOrd="0" presId="urn:microsoft.com/office/officeart/2008/layout/LinedList"/>
    <dgm:cxn modelId="{3A5912F6-07FB-4277-B990-A9659556E75C}" type="presParOf" srcId="{0634CD15-B79C-4E71-A827-8B9B52A27ABA}" destId="{92B3088E-7617-4547-A229-79E6A3BA01DC}" srcOrd="2" destOrd="0" presId="urn:microsoft.com/office/officeart/2008/layout/LinedList"/>
    <dgm:cxn modelId="{ED857826-7B2E-42A9-9D18-67A9983B5A8A}" type="presParOf" srcId="{0634CD15-B79C-4E71-A827-8B9B52A27ABA}" destId="{A5A21E1E-C6C3-4061-AC9D-A39607B23EAC}" srcOrd="3" destOrd="0" presId="urn:microsoft.com/office/officeart/2008/layout/LinedList"/>
    <dgm:cxn modelId="{9F32F382-9932-41D4-B385-6C147CC97F93}" type="presParOf" srcId="{A5A21E1E-C6C3-4061-AC9D-A39607B23EAC}" destId="{6ED51D87-3CFC-4742-B4F1-12E20FAE7D88}" srcOrd="0" destOrd="0" presId="urn:microsoft.com/office/officeart/2008/layout/LinedList"/>
    <dgm:cxn modelId="{9FD3B788-BF65-4BD9-B428-20E27A7BC305}" type="presParOf" srcId="{A5A21E1E-C6C3-4061-AC9D-A39607B23EAC}" destId="{57D677CC-869F-40F0-AC74-8E9CE32D2980}" srcOrd="1" destOrd="0" presId="urn:microsoft.com/office/officeart/2008/layout/LinedList"/>
    <dgm:cxn modelId="{F0EC3C46-0917-4D3F-8F62-57512F7D6AB9}" type="presParOf" srcId="{0634CD15-B79C-4E71-A827-8B9B52A27ABA}" destId="{5DF54B8D-C5B0-4A1C-AB4E-96A65741E9FD}" srcOrd="4" destOrd="0" presId="urn:microsoft.com/office/officeart/2008/layout/LinedList"/>
    <dgm:cxn modelId="{1F52422B-A872-4FC8-AB2C-DE53427EFDC6}" type="presParOf" srcId="{0634CD15-B79C-4E71-A827-8B9B52A27ABA}" destId="{4885AF94-08EA-4C6C-94D5-968BB6DDC0B4}" srcOrd="5" destOrd="0" presId="urn:microsoft.com/office/officeart/2008/layout/LinedList"/>
    <dgm:cxn modelId="{E9657E1F-A928-4346-A435-09089847D0DF}" type="presParOf" srcId="{4885AF94-08EA-4C6C-94D5-968BB6DDC0B4}" destId="{A9B9AEBB-9FEF-4CEA-B190-98305B62C1A7}" srcOrd="0" destOrd="0" presId="urn:microsoft.com/office/officeart/2008/layout/LinedList"/>
    <dgm:cxn modelId="{EAC91D29-1056-427A-9899-AA6A3AAC158D}" type="presParOf" srcId="{4885AF94-08EA-4C6C-94D5-968BB6DDC0B4}" destId="{C31E6F90-462F-44BF-8B81-1547C3DD36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09DFCC-4493-4D98-893C-FEC5B68D41F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1373247-B2DC-4C6C-86FD-9536AD557A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>
              <a:latin typeface="Bahnschrift Light Condensed" panose="020B0502040204020203" pitchFamily="34" charset="0"/>
            </a:rPr>
            <a:t>Le reti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ED0EE4B5-53AF-4431-86AD-B11657795838}" type="parTrans" cxnId="{A44BDF32-DF31-4A46-BF90-B271FFC00CDC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F29E3587-16E3-4995-A2D1-8AA309792E22}" type="sibTrans" cxnId="{A44BDF32-DF31-4A46-BF90-B271FFC00CDC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7D0DBBBF-DFFA-4918-9581-87A6769013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>
              <a:latin typeface="Bahnschrift Light Condensed" panose="020B0502040204020203" pitchFamily="34" charset="0"/>
            </a:rPr>
            <a:t>Internet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C6575DB9-A093-4B4B-A523-2577CCD0C033}" type="parTrans" cxnId="{090A0827-025F-48FB-929B-5801DAB058FE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487352AF-87EC-4476-8D78-D736670BA3D1}" type="sibTrans" cxnId="{090A0827-025F-48FB-929B-5801DAB058FE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7B947143-2CCC-4F64-8C28-F9CFA188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Bahnschrift Light Condensed" panose="020B0502040204020203" pitchFamily="34" charset="0"/>
            </a:rPr>
            <a:t>Il modello client server</a:t>
          </a:r>
          <a:endParaRPr lang="en-US">
            <a:latin typeface="Bahnschrift Light Condensed" panose="020B0502040204020203" pitchFamily="34" charset="0"/>
          </a:endParaRPr>
        </a:p>
      </dgm:t>
    </dgm:pt>
    <dgm:pt modelId="{BEA91B44-345B-4BA4-A551-832F5B90B2E9}" type="parTrans" cxnId="{7F4E200C-1165-4268-A62E-8C3030E40F64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5793D85C-369E-47AD-8897-67CF7FAD226F}" type="sibTrans" cxnId="{7F4E200C-1165-4268-A62E-8C3030E40F64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22C1A8DC-9C99-4B15-B7CF-13A3EED448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Bahnschrift Light Condensed" panose="020B0502040204020203" pitchFamily="34" charset="0"/>
            </a:rPr>
            <a:t>Il Wi-Fi</a:t>
          </a:r>
          <a:endParaRPr lang="en-US">
            <a:latin typeface="Bahnschrift Light Condensed" panose="020B0502040204020203" pitchFamily="34" charset="0"/>
          </a:endParaRPr>
        </a:p>
      </dgm:t>
    </dgm:pt>
    <dgm:pt modelId="{8BFCB018-24E9-4BE5-A81B-9A072C1C0717}" type="parTrans" cxnId="{BBFF516C-9DB9-409A-8EC1-EE46353193D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93CFBE7D-39DE-495B-BCD9-9FA9EA9DD7A3}" type="sibTrans" cxnId="{BBFF516C-9DB9-409A-8EC1-EE46353193D7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EE6D94A8-6DE3-461F-9755-E181F05DFB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>
              <a:latin typeface="Bahnschrift Light Condensed" panose="020B0502040204020203" pitchFamily="34" charset="0"/>
            </a:rPr>
            <a:t>Il Bluetooth</a:t>
          </a:r>
          <a:endParaRPr lang="en-US" dirty="0">
            <a:latin typeface="Bahnschrift Light Condensed" panose="020B0502040204020203" pitchFamily="34" charset="0"/>
          </a:endParaRPr>
        </a:p>
      </dgm:t>
    </dgm:pt>
    <dgm:pt modelId="{67D7C4D9-3B8E-4FF4-B61C-7C9F8DDD083B}" type="parTrans" cxnId="{CC832A13-6846-405F-9E73-569EC3F19B2D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19BD4AD9-E73A-4472-910F-714A5763DC78}" type="sibTrans" cxnId="{CC832A13-6846-405F-9E73-569EC3F19B2D}">
      <dgm:prSet/>
      <dgm:spPr/>
      <dgm:t>
        <a:bodyPr/>
        <a:lstStyle/>
        <a:p>
          <a:endParaRPr lang="en-US">
            <a:latin typeface="Bahnschrift Light Condensed" panose="020B0502040204020203" pitchFamily="34" charset="0"/>
          </a:endParaRPr>
        </a:p>
      </dgm:t>
    </dgm:pt>
    <dgm:pt modelId="{68C2E5A4-6674-4809-B890-0F2618EF1029}" type="pres">
      <dgm:prSet presAssocID="{9809DFCC-4493-4D98-893C-FEC5B68D41F4}" presName="root" presStyleCnt="0">
        <dgm:presLayoutVars>
          <dgm:dir/>
          <dgm:resizeHandles val="exact"/>
        </dgm:presLayoutVars>
      </dgm:prSet>
      <dgm:spPr/>
    </dgm:pt>
    <dgm:pt modelId="{F6505AAD-282C-44FC-B57C-7BA9CD4465A4}" type="pres">
      <dgm:prSet presAssocID="{91373247-B2DC-4C6C-86FD-9536AD557AFD}" presName="compNode" presStyleCnt="0"/>
      <dgm:spPr/>
    </dgm:pt>
    <dgm:pt modelId="{6D48972A-8769-467C-964B-59123D482BEE}" type="pres">
      <dgm:prSet presAssocID="{91373247-B2DC-4C6C-86FD-9536AD557AFD}" presName="iconBgRect" presStyleLbl="bgShp" presStyleIdx="0" presStyleCnt="5"/>
      <dgm:spPr/>
    </dgm:pt>
    <dgm:pt modelId="{978AC123-7876-4C35-9A81-B7B099ACA39F}" type="pres">
      <dgm:prSet presAssocID="{91373247-B2DC-4C6C-86FD-9536AD557A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286ACEA-1EEB-47EF-A30A-1F8B9BD0CED6}" type="pres">
      <dgm:prSet presAssocID="{91373247-B2DC-4C6C-86FD-9536AD557AFD}" presName="spaceRect" presStyleCnt="0"/>
      <dgm:spPr/>
    </dgm:pt>
    <dgm:pt modelId="{753C893C-D44C-486A-8A6D-C2D69E79C1A2}" type="pres">
      <dgm:prSet presAssocID="{91373247-B2DC-4C6C-86FD-9536AD557AFD}" presName="textRect" presStyleLbl="revTx" presStyleIdx="0" presStyleCnt="5">
        <dgm:presLayoutVars>
          <dgm:chMax val="1"/>
          <dgm:chPref val="1"/>
        </dgm:presLayoutVars>
      </dgm:prSet>
      <dgm:spPr/>
    </dgm:pt>
    <dgm:pt modelId="{DEAAFB5B-E51A-4448-B87F-8E76975715B2}" type="pres">
      <dgm:prSet presAssocID="{F29E3587-16E3-4995-A2D1-8AA309792E22}" presName="sibTrans" presStyleCnt="0"/>
      <dgm:spPr/>
    </dgm:pt>
    <dgm:pt modelId="{1837522F-457E-4A34-BEA4-EA38AB85FA2F}" type="pres">
      <dgm:prSet presAssocID="{7D0DBBBF-DFFA-4918-9581-87A6769013D7}" presName="compNode" presStyleCnt="0"/>
      <dgm:spPr/>
    </dgm:pt>
    <dgm:pt modelId="{C40B467B-8A4F-471B-9D27-F943FA71492D}" type="pres">
      <dgm:prSet presAssocID="{7D0DBBBF-DFFA-4918-9581-87A6769013D7}" presName="iconBgRect" presStyleLbl="bgShp" presStyleIdx="1" presStyleCnt="5"/>
      <dgm:spPr/>
    </dgm:pt>
    <dgm:pt modelId="{2EC3DE03-E5AA-4C0E-869D-7F155A3D7B65}" type="pres">
      <dgm:prSet presAssocID="{7D0DBBBF-DFFA-4918-9581-87A6769013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FBEA90F-9D57-414F-810D-3EAFB62910C9}" type="pres">
      <dgm:prSet presAssocID="{7D0DBBBF-DFFA-4918-9581-87A6769013D7}" presName="spaceRect" presStyleCnt="0"/>
      <dgm:spPr/>
    </dgm:pt>
    <dgm:pt modelId="{A0E271EB-51BF-4DFE-AF01-8362151570C4}" type="pres">
      <dgm:prSet presAssocID="{7D0DBBBF-DFFA-4918-9581-87A6769013D7}" presName="textRect" presStyleLbl="revTx" presStyleIdx="1" presStyleCnt="5" custLinFactNeighborX="499" custLinFactNeighborY="1">
        <dgm:presLayoutVars>
          <dgm:chMax val="1"/>
          <dgm:chPref val="1"/>
        </dgm:presLayoutVars>
      </dgm:prSet>
      <dgm:spPr/>
    </dgm:pt>
    <dgm:pt modelId="{46D3D26A-E7FF-403A-8512-D65D6E4B462D}" type="pres">
      <dgm:prSet presAssocID="{487352AF-87EC-4476-8D78-D736670BA3D1}" presName="sibTrans" presStyleCnt="0"/>
      <dgm:spPr/>
    </dgm:pt>
    <dgm:pt modelId="{E54A09E2-E980-4D6E-9241-DE5D73C1C5E6}" type="pres">
      <dgm:prSet presAssocID="{7B947143-2CCC-4F64-8C28-F9CFA18806F6}" presName="compNode" presStyleCnt="0"/>
      <dgm:spPr/>
    </dgm:pt>
    <dgm:pt modelId="{57F7DBE4-96E5-4FFE-8F7A-2A4A0824BF82}" type="pres">
      <dgm:prSet presAssocID="{7B947143-2CCC-4F64-8C28-F9CFA18806F6}" presName="iconBgRect" presStyleLbl="bgShp" presStyleIdx="2" presStyleCnt="5"/>
      <dgm:spPr/>
    </dgm:pt>
    <dgm:pt modelId="{2C0A89D1-0B36-43C8-8DAA-198D6569980B}" type="pres">
      <dgm:prSet presAssocID="{7B947143-2CCC-4F64-8C28-F9CFA18806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E979CE5-1FC5-4736-8278-D6EFCC881B04}" type="pres">
      <dgm:prSet presAssocID="{7B947143-2CCC-4F64-8C28-F9CFA18806F6}" presName="spaceRect" presStyleCnt="0"/>
      <dgm:spPr/>
    </dgm:pt>
    <dgm:pt modelId="{88B379B8-4BB5-426A-8718-F032F931165C}" type="pres">
      <dgm:prSet presAssocID="{7B947143-2CCC-4F64-8C28-F9CFA18806F6}" presName="textRect" presStyleLbl="revTx" presStyleIdx="2" presStyleCnt="5">
        <dgm:presLayoutVars>
          <dgm:chMax val="1"/>
          <dgm:chPref val="1"/>
        </dgm:presLayoutVars>
      </dgm:prSet>
      <dgm:spPr/>
    </dgm:pt>
    <dgm:pt modelId="{1132E9F1-4FD7-4B50-A59D-E09133F86470}" type="pres">
      <dgm:prSet presAssocID="{5793D85C-369E-47AD-8897-67CF7FAD226F}" presName="sibTrans" presStyleCnt="0"/>
      <dgm:spPr/>
    </dgm:pt>
    <dgm:pt modelId="{684D0AB9-A0B5-43C3-9887-B8A0E2ABE1BC}" type="pres">
      <dgm:prSet presAssocID="{22C1A8DC-9C99-4B15-B7CF-13A3EED44872}" presName="compNode" presStyleCnt="0"/>
      <dgm:spPr/>
    </dgm:pt>
    <dgm:pt modelId="{01E6BB9C-6EDF-4F4E-9C6D-9E727CE1C795}" type="pres">
      <dgm:prSet presAssocID="{22C1A8DC-9C99-4B15-B7CF-13A3EED44872}" presName="iconBgRect" presStyleLbl="bgShp" presStyleIdx="3" presStyleCnt="5"/>
      <dgm:spPr/>
    </dgm:pt>
    <dgm:pt modelId="{03BE261D-C62D-4015-A05C-1AA92E35D4E3}" type="pres">
      <dgm:prSet presAssocID="{22C1A8DC-9C99-4B15-B7CF-13A3EED448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6C7E4A37-C47D-4282-8A94-5A43CA17121E}" type="pres">
      <dgm:prSet presAssocID="{22C1A8DC-9C99-4B15-B7CF-13A3EED44872}" presName="spaceRect" presStyleCnt="0"/>
      <dgm:spPr/>
    </dgm:pt>
    <dgm:pt modelId="{6C3FA5C7-A252-49EF-9290-8CEA1443A3C9}" type="pres">
      <dgm:prSet presAssocID="{22C1A8DC-9C99-4B15-B7CF-13A3EED44872}" presName="textRect" presStyleLbl="revTx" presStyleIdx="3" presStyleCnt="5">
        <dgm:presLayoutVars>
          <dgm:chMax val="1"/>
          <dgm:chPref val="1"/>
        </dgm:presLayoutVars>
      </dgm:prSet>
      <dgm:spPr/>
    </dgm:pt>
    <dgm:pt modelId="{FE1833D7-BCE9-432B-91C2-CC744E572CB3}" type="pres">
      <dgm:prSet presAssocID="{93CFBE7D-39DE-495B-BCD9-9FA9EA9DD7A3}" presName="sibTrans" presStyleCnt="0"/>
      <dgm:spPr/>
    </dgm:pt>
    <dgm:pt modelId="{38316D82-9D7A-4989-8EAD-30C10FD92CAB}" type="pres">
      <dgm:prSet presAssocID="{EE6D94A8-6DE3-461F-9755-E181F05DFBC2}" presName="compNode" presStyleCnt="0"/>
      <dgm:spPr/>
    </dgm:pt>
    <dgm:pt modelId="{A86E9355-AA21-46DB-A171-2CB44F8495F1}" type="pres">
      <dgm:prSet presAssocID="{EE6D94A8-6DE3-461F-9755-E181F05DFBC2}" presName="iconBgRect" presStyleLbl="bgShp" presStyleIdx="4" presStyleCnt="5"/>
      <dgm:spPr/>
    </dgm:pt>
    <dgm:pt modelId="{A7E66788-AC20-4F18-8386-2410E52933FF}" type="pres">
      <dgm:prSet presAssocID="{EE6D94A8-6DE3-461F-9755-E181F05DFB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D24FDEA2-47DF-450A-AE85-94F2FD892FCF}" type="pres">
      <dgm:prSet presAssocID="{EE6D94A8-6DE3-461F-9755-E181F05DFBC2}" presName="spaceRect" presStyleCnt="0"/>
      <dgm:spPr/>
    </dgm:pt>
    <dgm:pt modelId="{2CB708AD-8F80-447F-86EF-57C74F0034E7}" type="pres">
      <dgm:prSet presAssocID="{EE6D94A8-6DE3-461F-9755-E181F05DFBC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4E200C-1165-4268-A62E-8C3030E40F64}" srcId="{9809DFCC-4493-4D98-893C-FEC5B68D41F4}" destId="{7B947143-2CCC-4F64-8C28-F9CFA18806F6}" srcOrd="2" destOrd="0" parTransId="{BEA91B44-345B-4BA4-A551-832F5B90B2E9}" sibTransId="{5793D85C-369E-47AD-8897-67CF7FAD226F}"/>
    <dgm:cxn modelId="{CC832A13-6846-405F-9E73-569EC3F19B2D}" srcId="{9809DFCC-4493-4D98-893C-FEC5B68D41F4}" destId="{EE6D94A8-6DE3-461F-9755-E181F05DFBC2}" srcOrd="4" destOrd="0" parTransId="{67D7C4D9-3B8E-4FF4-B61C-7C9F8DDD083B}" sibTransId="{19BD4AD9-E73A-4472-910F-714A5763DC78}"/>
    <dgm:cxn modelId="{090A0827-025F-48FB-929B-5801DAB058FE}" srcId="{9809DFCC-4493-4D98-893C-FEC5B68D41F4}" destId="{7D0DBBBF-DFFA-4918-9581-87A6769013D7}" srcOrd="1" destOrd="0" parTransId="{C6575DB9-A093-4B4B-A523-2577CCD0C033}" sibTransId="{487352AF-87EC-4476-8D78-D736670BA3D1}"/>
    <dgm:cxn modelId="{A44BDF32-DF31-4A46-BF90-B271FFC00CDC}" srcId="{9809DFCC-4493-4D98-893C-FEC5B68D41F4}" destId="{91373247-B2DC-4C6C-86FD-9536AD557AFD}" srcOrd="0" destOrd="0" parTransId="{ED0EE4B5-53AF-4431-86AD-B11657795838}" sibTransId="{F29E3587-16E3-4995-A2D1-8AA309792E22}"/>
    <dgm:cxn modelId="{BBFF516C-9DB9-409A-8EC1-EE46353193D7}" srcId="{9809DFCC-4493-4D98-893C-FEC5B68D41F4}" destId="{22C1A8DC-9C99-4B15-B7CF-13A3EED44872}" srcOrd="3" destOrd="0" parTransId="{8BFCB018-24E9-4BE5-A81B-9A072C1C0717}" sibTransId="{93CFBE7D-39DE-495B-BCD9-9FA9EA9DD7A3}"/>
    <dgm:cxn modelId="{3D5520B0-9E4D-4F50-927F-A52F5C005C36}" type="presOf" srcId="{91373247-B2DC-4C6C-86FD-9536AD557AFD}" destId="{753C893C-D44C-486A-8A6D-C2D69E79C1A2}" srcOrd="0" destOrd="0" presId="urn:microsoft.com/office/officeart/2018/5/layout/IconCircleLabelList"/>
    <dgm:cxn modelId="{22597DBB-9154-495F-88FB-C7C8DA792B68}" type="presOf" srcId="{9809DFCC-4493-4D98-893C-FEC5B68D41F4}" destId="{68C2E5A4-6674-4809-B890-0F2618EF1029}" srcOrd="0" destOrd="0" presId="urn:microsoft.com/office/officeart/2018/5/layout/IconCircleLabelList"/>
    <dgm:cxn modelId="{F3AAC8C8-9A93-46DF-812B-29C8CE73CF76}" type="presOf" srcId="{22C1A8DC-9C99-4B15-B7CF-13A3EED44872}" destId="{6C3FA5C7-A252-49EF-9290-8CEA1443A3C9}" srcOrd="0" destOrd="0" presId="urn:microsoft.com/office/officeart/2018/5/layout/IconCircleLabelList"/>
    <dgm:cxn modelId="{0061FADA-C03C-4DE5-8524-01B5EF507081}" type="presOf" srcId="{7B947143-2CCC-4F64-8C28-F9CFA18806F6}" destId="{88B379B8-4BB5-426A-8718-F032F931165C}" srcOrd="0" destOrd="0" presId="urn:microsoft.com/office/officeart/2018/5/layout/IconCircleLabelList"/>
    <dgm:cxn modelId="{D36FCEDC-DFB5-4293-B9B4-884640CD1D88}" type="presOf" srcId="{EE6D94A8-6DE3-461F-9755-E181F05DFBC2}" destId="{2CB708AD-8F80-447F-86EF-57C74F0034E7}" srcOrd="0" destOrd="0" presId="urn:microsoft.com/office/officeart/2018/5/layout/IconCircleLabelList"/>
    <dgm:cxn modelId="{CEBE24FE-572B-47BD-99A7-222E6A9D4A2E}" type="presOf" srcId="{7D0DBBBF-DFFA-4918-9581-87A6769013D7}" destId="{A0E271EB-51BF-4DFE-AF01-8362151570C4}" srcOrd="0" destOrd="0" presId="urn:microsoft.com/office/officeart/2018/5/layout/IconCircleLabelList"/>
    <dgm:cxn modelId="{045543DD-3871-4288-8061-4C56BE048E75}" type="presParOf" srcId="{68C2E5A4-6674-4809-B890-0F2618EF1029}" destId="{F6505AAD-282C-44FC-B57C-7BA9CD4465A4}" srcOrd="0" destOrd="0" presId="urn:microsoft.com/office/officeart/2018/5/layout/IconCircleLabelList"/>
    <dgm:cxn modelId="{E2E375F4-E212-4699-8B53-B2D2D83108CC}" type="presParOf" srcId="{F6505AAD-282C-44FC-B57C-7BA9CD4465A4}" destId="{6D48972A-8769-467C-964B-59123D482BEE}" srcOrd="0" destOrd="0" presId="urn:microsoft.com/office/officeart/2018/5/layout/IconCircleLabelList"/>
    <dgm:cxn modelId="{9241B0F3-C693-4ED3-B88C-BCBBAE7BFA8C}" type="presParOf" srcId="{F6505AAD-282C-44FC-B57C-7BA9CD4465A4}" destId="{978AC123-7876-4C35-9A81-B7B099ACA39F}" srcOrd="1" destOrd="0" presId="urn:microsoft.com/office/officeart/2018/5/layout/IconCircleLabelList"/>
    <dgm:cxn modelId="{885FF0CD-F396-4137-B03E-3EF3172D8F3E}" type="presParOf" srcId="{F6505AAD-282C-44FC-B57C-7BA9CD4465A4}" destId="{D286ACEA-1EEB-47EF-A30A-1F8B9BD0CED6}" srcOrd="2" destOrd="0" presId="urn:microsoft.com/office/officeart/2018/5/layout/IconCircleLabelList"/>
    <dgm:cxn modelId="{7B5F9100-5834-409A-ACDF-CCD477AE7B53}" type="presParOf" srcId="{F6505AAD-282C-44FC-B57C-7BA9CD4465A4}" destId="{753C893C-D44C-486A-8A6D-C2D69E79C1A2}" srcOrd="3" destOrd="0" presId="urn:microsoft.com/office/officeart/2018/5/layout/IconCircleLabelList"/>
    <dgm:cxn modelId="{48F2C0C0-27C7-4A53-8150-9435EC67F285}" type="presParOf" srcId="{68C2E5A4-6674-4809-B890-0F2618EF1029}" destId="{DEAAFB5B-E51A-4448-B87F-8E76975715B2}" srcOrd="1" destOrd="0" presId="urn:microsoft.com/office/officeart/2018/5/layout/IconCircleLabelList"/>
    <dgm:cxn modelId="{807CB95E-B16F-454F-A11E-F6027C1A6EEE}" type="presParOf" srcId="{68C2E5A4-6674-4809-B890-0F2618EF1029}" destId="{1837522F-457E-4A34-BEA4-EA38AB85FA2F}" srcOrd="2" destOrd="0" presId="urn:microsoft.com/office/officeart/2018/5/layout/IconCircleLabelList"/>
    <dgm:cxn modelId="{51A16665-49C2-4C94-BD55-62D8E32548D7}" type="presParOf" srcId="{1837522F-457E-4A34-BEA4-EA38AB85FA2F}" destId="{C40B467B-8A4F-471B-9D27-F943FA71492D}" srcOrd="0" destOrd="0" presId="urn:microsoft.com/office/officeart/2018/5/layout/IconCircleLabelList"/>
    <dgm:cxn modelId="{49293449-1822-487F-BDAB-66ACA7240603}" type="presParOf" srcId="{1837522F-457E-4A34-BEA4-EA38AB85FA2F}" destId="{2EC3DE03-E5AA-4C0E-869D-7F155A3D7B65}" srcOrd="1" destOrd="0" presId="urn:microsoft.com/office/officeart/2018/5/layout/IconCircleLabelList"/>
    <dgm:cxn modelId="{BD2F3158-930C-41A8-A5E1-7AD409A41D61}" type="presParOf" srcId="{1837522F-457E-4A34-BEA4-EA38AB85FA2F}" destId="{6FBEA90F-9D57-414F-810D-3EAFB62910C9}" srcOrd="2" destOrd="0" presId="urn:microsoft.com/office/officeart/2018/5/layout/IconCircleLabelList"/>
    <dgm:cxn modelId="{8B716A45-C561-4919-A123-913D101E9249}" type="presParOf" srcId="{1837522F-457E-4A34-BEA4-EA38AB85FA2F}" destId="{A0E271EB-51BF-4DFE-AF01-8362151570C4}" srcOrd="3" destOrd="0" presId="urn:microsoft.com/office/officeart/2018/5/layout/IconCircleLabelList"/>
    <dgm:cxn modelId="{95B56B80-5206-43FE-A0C7-C6B75EF32C65}" type="presParOf" srcId="{68C2E5A4-6674-4809-B890-0F2618EF1029}" destId="{46D3D26A-E7FF-403A-8512-D65D6E4B462D}" srcOrd="3" destOrd="0" presId="urn:microsoft.com/office/officeart/2018/5/layout/IconCircleLabelList"/>
    <dgm:cxn modelId="{73808101-744F-42F2-874E-3980639375F2}" type="presParOf" srcId="{68C2E5A4-6674-4809-B890-0F2618EF1029}" destId="{E54A09E2-E980-4D6E-9241-DE5D73C1C5E6}" srcOrd="4" destOrd="0" presId="urn:microsoft.com/office/officeart/2018/5/layout/IconCircleLabelList"/>
    <dgm:cxn modelId="{7C438BFC-AF8C-4214-8852-D740C48C9388}" type="presParOf" srcId="{E54A09E2-E980-4D6E-9241-DE5D73C1C5E6}" destId="{57F7DBE4-96E5-4FFE-8F7A-2A4A0824BF82}" srcOrd="0" destOrd="0" presId="urn:microsoft.com/office/officeart/2018/5/layout/IconCircleLabelList"/>
    <dgm:cxn modelId="{EE493D09-4AA3-4E60-B83F-0C1C30F566BA}" type="presParOf" srcId="{E54A09E2-E980-4D6E-9241-DE5D73C1C5E6}" destId="{2C0A89D1-0B36-43C8-8DAA-198D6569980B}" srcOrd="1" destOrd="0" presId="urn:microsoft.com/office/officeart/2018/5/layout/IconCircleLabelList"/>
    <dgm:cxn modelId="{9D4E4410-1657-4308-BEC8-F63E6361C05B}" type="presParOf" srcId="{E54A09E2-E980-4D6E-9241-DE5D73C1C5E6}" destId="{8E979CE5-1FC5-4736-8278-D6EFCC881B04}" srcOrd="2" destOrd="0" presId="urn:microsoft.com/office/officeart/2018/5/layout/IconCircleLabelList"/>
    <dgm:cxn modelId="{F3D0A529-CEED-486B-B1F8-C35251AEE783}" type="presParOf" srcId="{E54A09E2-E980-4D6E-9241-DE5D73C1C5E6}" destId="{88B379B8-4BB5-426A-8718-F032F931165C}" srcOrd="3" destOrd="0" presId="urn:microsoft.com/office/officeart/2018/5/layout/IconCircleLabelList"/>
    <dgm:cxn modelId="{C119C2E7-59D8-471D-A6EE-FCB915A309FC}" type="presParOf" srcId="{68C2E5A4-6674-4809-B890-0F2618EF1029}" destId="{1132E9F1-4FD7-4B50-A59D-E09133F86470}" srcOrd="5" destOrd="0" presId="urn:microsoft.com/office/officeart/2018/5/layout/IconCircleLabelList"/>
    <dgm:cxn modelId="{03FA41B6-2731-410F-BDC5-18C74CC87DCC}" type="presParOf" srcId="{68C2E5A4-6674-4809-B890-0F2618EF1029}" destId="{684D0AB9-A0B5-43C3-9887-B8A0E2ABE1BC}" srcOrd="6" destOrd="0" presId="urn:microsoft.com/office/officeart/2018/5/layout/IconCircleLabelList"/>
    <dgm:cxn modelId="{9F0FA6E8-5A4A-4A5B-B86B-EE2AEA84465C}" type="presParOf" srcId="{684D0AB9-A0B5-43C3-9887-B8A0E2ABE1BC}" destId="{01E6BB9C-6EDF-4F4E-9C6D-9E727CE1C795}" srcOrd="0" destOrd="0" presId="urn:microsoft.com/office/officeart/2018/5/layout/IconCircleLabelList"/>
    <dgm:cxn modelId="{B53EDAE9-70E5-4F4B-8697-69C92C4760BF}" type="presParOf" srcId="{684D0AB9-A0B5-43C3-9887-B8A0E2ABE1BC}" destId="{03BE261D-C62D-4015-A05C-1AA92E35D4E3}" srcOrd="1" destOrd="0" presId="urn:microsoft.com/office/officeart/2018/5/layout/IconCircleLabelList"/>
    <dgm:cxn modelId="{1CA7AD66-9349-4FDF-8FFD-13D1E0AF3D60}" type="presParOf" srcId="{684D0AB9-A0B5-43C3-9887-B8A0E2ABE1BC}" destId="{6C7E4A37-C47D-4282-8A94-5A43CA17121E}" srcOrd="2" destOrd="0" presId="urn:microsoft.com/office/officeart/2018/5/layout/IconCircleLabelList"/>
    <dgm:cxn modelId="{B8661F16-E9C4-49FA-91E2-8C6658F2DFFD}" type="presParOf" srcId="{684D0AB9-A0B5-43C3-9887-B8A0E2ABE1BC}" destId="{6C3FA5C7-A252-49EF-9290-8CEA1443A3C9}" srcOrd="3" destOrd="0" presId="urn:microsoft.com/office/officeart/2018/5/layout/IconCircleLabelList"/>
    <dgm:cxn modelId="{B7920B50-7718-4155-878B-244922630102}" type="presParOf" srcId="{68C2E5A4-6674-4809-B890-0F2618EF1029}" destId="{FE1833D7-BCE9-432B-91C2-CC744E572CB3}" srcOrd="7" destOrd="0" presId="urn:microsoft.com/office/officeart/2018/5/layout/IconCircleLabelList"/>
    <dgm:cxn modelId="{C7010D53-6BF4-429C-ABE9-C2F3255EC724}" type="presParOf" srcId="{68C2E5A4-6674-4809-B890-0F2618EF1029}" destId="{38316D82-9D7A-4989-8EAD-30C10FD92CAB}" srcOrd="8" destOrd="0" presId="urn:microsoft.com/office/officeart/2018/5/layout/IconCircleLabelList"/>
    <dgm:cxn modelId="{B9B9CC39-C508-4CEE-9265-A2FC1B56E94A}" type="presParOf" srcId="{38316D82-9D7A-4989-8EAD-30C10FD92CAB}" destId="{A86E9355-AA21-46DB-A171-2CB44F8495F1}" srcOrd="0" destOrd="0" presId="urn:microsoft.com/office/officeart/2018/5/layout/IconCircleLabelList"/>
    <dgm:cxn modelId="{1D8E24C3-90C7-455D-BC65-D784CD09F2D1}" type="presParOf" srcId="{38316D82-9D7A-4989-8EAD-30C10FD92CAB}" destId="{A7E66788-AC20-4F18-8386-2410E52933FF}" srcOrd="1" destOrd="0" presId="urn:microsoft.com/office/officeart/2018/5/layout/IconCircleLabelList"/>
    <dgm:cxn modelId="{FE5F361B-1F97-4DC1-8F9F-E688075A46F5}" type="presParOf" srcId="{38316D82-9D7A-4989-8EAD-30C10FD92CAB}" destId="{D24FDEA2-47DF-450A-AE85-94F2FD892FCF}" srcOrd="2" destOrd="0" presId="urn:microsoft.com/office/officeart/2018/5/layout/IconCircleLabelList"/>
    <dgm:cxn modelId="{08404EB1-2F14-4AAD-9650-CF9554E2C915}" type="presParOf" srcId="{38316D82-9D7A-4989-8EAD-30C10FD92CAB}" destId="{2CB708AD-8F80-447F-86EF-57C74F0034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C62295-EB44-48B9-AF61-6145156ED6B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C6176A3E-CD77-4F95-85C5-A72BC43E8681}">
      <dgm:prSet custT="1"/>
      <dgm:spPr/>
      <dgm:t>
        <a:bodyPr/>
        <a:lstStyle/>
        <a:p>
          <a:r>
            <a:rPr lang="it-IT" sz="1800" dirty="0">
              <a:latin typeface="Bahnschrift Condensed" panose="020B0502040204020203" pitchFamily="34" charset="0"/>
            </a:rPr>
            <a:t>Principio del divertimento</a:t>
          </a:r>
          <a:endParaRPr lang="en-US" sz="1800" dirty="0">
            <a:latin typeface="Bahnschrift Condensed" panose="020B0502040204020203" pitchFamily="34" charset="0"/>
          </a:endParaRPr>
        </a:p>
      </dgm:t>
    </dgm:pt>
    <dgm:pt modelId="{9BB0E26A-D46B-4DD0-BB04-894E9EA0B17A}" type="parTrans" cxnId="{39A1B0CD-E8D0-457C-ACFD-1344B12E21A5}">
      <dgm:prSet/>
      <dgm:spPr/>
      <dgm:t>
        <a:bodyPr/>
        <a:lstStyle/>
        <a:p>
          <a:endParaRPr lang="en-US"/>
        </a:p>
      </dgm:t>
    </dgm:pt>
    <dgm:pt modelId="{80F34DE7-C420-4677-8820-1EE5175BC586}" type="sibTrans" cxnId="{39A1B0CD-E8D0-457C-ACFD-1344B12E21A5}">
      <dgm:prSet/>
      <dgm:spPr/>
      <dgm:t>
        <a:bodyPr/>
        <a:lstStyle/>
        <a:p>
          <a:endParaRPr lang="en-US"/>
        </a:p>
      </dgm:t>
    </dgm:pt>
    <dgm:pt modelId="{42A92F02-5EF3-4BFC-9449-4E16A280A6D3}">
      <dgm:prSet custT="1"/>
      <dgm:spPr/>
      <dgm:t>
        <a:bodyPr/>
        <a:lstStyle/>
        <a:p>
          <a:r>
            <a:rPr lang="it-IT" sz="1800" dirty="0">
              <a:latin typeface="Bahnschrift Condensed" panose="020B0502040204020203" pitchFamily="34" charset="0"/>
            </a:rPr>
            <a:t>Principio dell’adesione</a:t>
          </a:r>
          <a:endParaRPr lang="en-US" sz="1800" dirty="0">
            <a:latin typeface="Bahnschrift Condensed" panose="020B0502040204020203" pitchFamily="34" charset="0"/>
          </a:endParaRPr>
        </a:p>
      </dgm:t>
    </dgm:pt>
    <dgm:pt modelId="{6472D0C8-5480-4504-BC10-2659390FC851}" type="parTrans" cxnId="{65C1F0AC-7E02-429E-9A63-7CA6F8C758E1}">
      <dgm:prSet/>
      <dgm:spPr/>
      <dgm:t>
        <a:bodyPr/>
        <a:lstStyle/>
        <a:p>
          <a:endParaRPr lang="en-US"/>
        </a:p>
      </dgm:t>
    </dgm:pt>
    <dgm:pt modelId="{90130685-57F4-4796-B0F1-D4AB96205B66}" type="sibTrans" cxnId="{65C1F0AC-7E02-429E-9A63-7CA6F8C758E1}">
      <dgm:prSet/>
      <dgm:spPr/>
      <dgm:t>
        <a:bodyPr/>
        <a:lstStyle/>
        <a:p>
          <a:endParaRPr lang="en-US"/>
        </a:p>
      </dgm:t>
    </dgm:pt>
    <dgm:pt modelId="{4B649665-84B7-42D4-88CF-977B72A08D05}">
      <dgm:prSet custT="1"/>
      <dgm:spPr/>
      <dgm:t>
        <a:bodyPr/>
        <a:lstStyle/>
        <a:p>
          <a:r>
            <a:rPr lang="it-IT" sz="1600" dirty="0">
              <a:latin typeface="Bahnschrift Condensed" panose="020B0502040204020203" pitchFamily="34" charset="0"/>
            </a:rPr>
            <a:t>Principio della motivazione e della rilevanza soggettiva</a:t>
          </a:r>
          <a:endParaRPr lang="en-US" sz="1600" dirty="0">
            <a:latin typeface="Bahnschrift Condensed" panose="020B0502040204020203" pitchFamily="34" charset="0"/>
          </a:endParaRPr>
        </a:p>
      </dgm:t>
    </dgm:pt>
    <dgm:pt modelId="{FBE98493-498E-4653-BB87-6454241FA7FA}" type="parTrans" cxnId="{ACD8DFC5-5CC9-45EA-95A5-78E302044BF7}">
      <dgm:prSet/>
      <dgm:spPr/>
      <dgm:t>
        <a:bodyPr/>
        <a:lstStyle/>
        <a:p>
          <a:endParaRPr lang="en-US"/>
        </a:p>
      </dgm:t>
    </dgm:pt>
    <dgm:pt modelId="{D1F44C8B-EF71-48F5-8B66-6CAE3BEA98B8}" type="sibTrans" cxnId="{ACD8DFC5-5CC9-45EA-95A5-78E302044BF7}">
      <dgm:prSet/>
      <dgm:spPr/>
      <dgm:t>
        <a:bodyPr/>
        <a:lstStyle/>
        <a:p>
          <a:endParaRPr lang="en-US"/>
        </a:p>
      </dgm:t>
    </dgm:pt>
    <dgm:pt modelId="{02649778-DFB4-410E-BB82-69591E610621}" type="pres">
      <dgm:prSet presAssocID="{8DC62295-EB44-48B9-AF61-6145156ED6B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BE51BB-C3D1-4591-AA44-E933C2AB7400}" type="pres">
      <dgm:prSet presAssocID="{C6176A3E-CD77-4F95-85C5-A72BC43E8681}" presName="hierRoot1" presStyleCnt="0">
        <dgm:presLayoutVars>
          <dgm:hierBranch val="init"/>
        </dgm:presLayoutVars>
      </dgm:prSet>
      <dgm:spPr/>
    </dgm:pt>
    <dgm:pt modelId="{D4B2848A-FDB1-44DA-9F9E-56B2004835FC}" type="pres">
      <dgm:prSet presAssocID="{C6176A3E-CD77-4F95-85C5-A72BC43E8681}" presName="rootComposite1" presStyleCnt="0"/>
      <dgm:spPr/>
    </dgm:pt>
    <dgm:pt modelId="{A6DBEBC5-CC0C-4F57-9528-5ABB7554F802}" type="pres">
      <dgm:prSet presAssocID="{C6176A3E-CD77-4F95-85C5-A72BC43E8681}" presName="rootText1" presStyleLbl="alignAcc1" presStyleIdx="0" presStyleCnt="0" custLinFactX="22908" custLinFactY="-100000" custLinFactNeighborX="100000" custLinFactNeighborY="-124380">
        <dgm:presLayoutVars>
          <dgm:chPref val="3"/>
        </dgm:presLayoutVars>
      </dgm:prSet>
      <dgm:spPr/>
    </dgm:pt>
    <dgm:pt modelId="{D609507D-0563-4378-9FD4-32BFE7BE994F}" type="pres">
      <dgm:prSet presAssocID="{C6176A3E-CD77-4F95-85C5-A72BC43E8681}" presName="topArc1" presStyleLbl="parChTrans1D1" presStyleIdx="0" presStyleCnt="6"/>
      <dgm:spPr/>
    </dgm:pt>
    <dgm:pt modelId="{773385D5-C8AC-4B67-9F14-05C1BA2B2F20}" type="pres">
      <dgm:prSet presAssocID="{C6176A3E-CD77-4F95-85C5-A72BC43E8681}" presName="bottomArc1" presStyleLbl="parChTrans1D1" presStyleIdx="1" presStyleCnt="6"/>
      <dgm:spPr/>
    </dgm:pt>
    <dgm:pt modelId="{DF35CEA4-8189-48CE-A6BE-BEAE2EE744BF}" type="pres">
      <dgm:prSet presAssocID="{C6176A3E-CD77-4F95-85C5-A72BC43E8681}" presName="topConnNode1" presStyleLbl="node1" presStyleIdx="0" presStyleCnt="0"/>
      <dgm:spPr/>
    </dgm:pt>
    <dgm:pt modelId="{FC936B22-9BB0-4E17-A9B0-4C6327401B1C}" type="pres">
      <dgm:prSet presAssocID="{C6176A3E-CD77-4F95-85C5-A72BC43E8681}" presName="hierChild2" presStyleCnt="0"/>
      <dgm:spPr/>
    </dgm:pt>
    <dgm:pt modelId="{71814B95-754A-44D0-BDF8-01BDE3B26666}" type="pres">
      <dgm:prSet presAssocID="{C6176A3E-CD77-4F95-85C5-A72BC43E8681}" presName="hierChild3" presStyleCnt="0"/>
      <dgm:spPr/>
    </dgm:pt>
    <dgm:pt modelId="{47C147F4-C9D7-43F2-964F-E99BAE030673}" type="pres">
      <dgm:prSet presAssocID="{42A92F02-5EF3-4BFC-9449-4E16A280A6D3}" presName="hierRoot1" presStyleCnt="0">
        <dgm:presLayoutVars>
          <dgm:hierBranch val="init"/>
        </dgm:presLayoutVars>
      </dgm:prSet>
      <dgm:spPr/>
    </dgm:pt>
    <dgm:pt modelId="{8B59B4D3-B77A-4E73-BB6F-0D2F806DD438}" type="pres">
      <dgm:prSet presAssocID="{42A92F02-5EF3-4BFC-9449-4E16A280A6D3}" presName="rootComposite1" presStyleCnt="0"/>
      <dgm:spPr/>
    </dgm:pt>
    <dgm:pt modelId="{34BA1287-D5DF-4C82-8BD3-F470038734E0}" type="pres">
      <dgm:prSet presAssocID="{42A92F02-5EF3-4BFC-9449-4E16A280A6D3}" presName="rootText1" presStyleLbl="alignAcc1" presStyleIdx="0" presStyleCnt="0" custLinFactY="8393" custLinFactNeighborX="-88619" custLinFactNeighborY="100000">
        <dgm:presLayoutVars>
          <dgm:chPref val="3"/>
        </dgm:presLayoutVars>
      </dgm:prSet>
      <dgm:spPr/>
    </dgm:pt>
    <dgm:pt modelId="{E6158D71-F0C8-4C87-A909-ACF1C98BD4A7}" type="pres">
      <dgm:prSet presAssocID="{42A92F02-5EF3-4BFC-9449-4E16A280A6D3}" presName="topArc1" presStyleLbl="parChTrans1D1" presStyleIdx="2" presStyleCnt="6"/>
      <dgm:spPr/>
    </dgm:pt>
    <dgm:pt modelId="{16038D02-2EC8-4C7A-8EAF-DDD2C308C326}" type="pres">
      <dgm:prSet presAssocID="{42A92F02-5EF3-4BFC-9449-4E16A280A6D3}" presName="bottomArc1" presStyleLbl="parChTrans1D1" presStyleIdx="3" presStyleCnt="6"/>
      <dgm:spPr/>
    </dgm:pt>
    <dgm:pt modelId="{8FA5DD92-2F81-47AA-9B3D-E05988220D20}" type="pres">
      <dgm:prSet presAssocID="{42A92F02-5EF3-4BFC-9449-4E16A280A6D3}" presName="topConnNode1" presStyleLbl="node1" presStyleIdx="0" presStyleCnt="0"/>
      <dgm:spPr/>
    </dgm:pt>
    <dgm:pt modelId="{2E0662BC-DD3A-491E-B7BE-AAAA6021D37C}" type="pres">
      <dgm:prSet presAssocID="{42A92F02-5EF3-4BFC-9449-4E16A280A6D3}" presName="hierChild2" presStyleCnt="0"/>
      <dgm:spPr/>
    </dgm:pt>
    <dgm:pt modelId="{18B0CBA9-055F-4535-8D43-CA58BAC263C5}" type="pres">
      <dgm:prSet presAssocID="{42A92F02-5EF3-4BFC-9449-4E16A280A6D3}" presName="hierChild3" presStyleCnt="0"/>
      <dgm:spPr/>
    </dgm:pt>
    <dgm:pt modelId="{C66D3C17-301F-453C-A879-47DF2D61CAA5}" type="pres">
      <dgm:prSet presAssocID="{4B649665-84B7-42D4-88CF-977B72A08D05}" presName="hierRoot1" presStyleCnt="0">
        <dgm:presLayoutVars>
          <dgm:hierBranch val="init"/>
        </dgm:presLayoutVars>
      </dgm:prSet>
      <dgm:spPr/>
    </dgm:pt>
    <dgm:pt modelId="{2FFF3AF7-26A5-4BD6-90E2-945DADA8F0A4}" type="pres">
      <dgm:prSet presAssocID="{4B649665-84B7-42D4-88CF-977B72A08D05}" presName="rootComposite1" presStyleCnt="0"/>
      <dgm:spPr/>
    </dgm:pt>
    <dgm:pt modelId="{DE52896E-0F9D-44E2-B0AA-609B5398D3D0}" type="pres">
      <dgm:prSet presAssocID="{4B649665-84B7-42D4-88CF-977B72A08D05}" presName="rootText1" presStyleLbl="alignAcc1" presStyleIdx="0" presStyleCnt="0" custLinFactY="15754" custLinFactNeighborX="-18026" custLinFactNeighborY="100000">
        <dgm:presLayoutVars>
          <dgm:chPref val="3"/>
        </dgm:presLayoutVars>
      </dgm:prSet>
      <dgm:spPr/>
    </dgm:pt>
    <dgm:pt modelId="{46CDEDF8-9D20-4F3A-ADB5-72D15FF1C328}" type="pres">
      <dgm:prSet presAssocID="{4B649665-84B7-42D4-88CF-977B72A08D05}" presName="topArc1" presStyleLbl="parChTrans1D1" presStyleIdx="4" presStyleCnt="6"/>
      <dgm:spPr/>
    </dgm:pt>
    <dgm:pt modelId="{D9F806A4-5957-40D0-B842-B16CC1DFCC90}" type="pres">
      <dgm:prSet presAssocID="{4B649665-84B7-42D4-88CF-977B72A08D05}" presName="bottomArc1" presStyleLbl="parChTrans1D1" presStyleIdx="5" presStyleCnt="6"/>
      <dgm:spPr/>
    </dgm:pt>
    <dgm:pt modelId="{B1FD6DDE-E058-4984-BA69-15AE392C76DE}" type="pres">
      <dgm:prSet presAssocID="{4B649665-84B7-42D4-88CF-977B72A08D05}" presName="topConnNode1" presStyleLbl="node1" presStyleIdx="0" presStyleCnt="0"/>
      <dgm:spPr/>
    </dgm:pt>
    <dgm:pt modelId="{D2A0136C-FCBB-48D7-A629-D8EFFA40EBD1}" type="pres">
      <dgm:prSet presAssocID="{4B649665-84B7-42D4-88CF-977B72A08D05}" presName="hierChild2" presStyleCnt="0"/>
      <dgm:spPr/>
    </dgm:pt>
    <dgm:pt modelId="{C447E6CA-4429-4FB2-9729-7B261B13C858}" type="pres">
      <dgm:prSet presAssocID="{4B649665-84B7-42D4-88CF-977B72A08D05}" presName="hierChild3" presStyleCnt="0"/>
      <dgm:spPr/>
    </dgm:pt>
  </dgm:ptLst>
  <dgm:cxnLst>
    <dgm:cxn modelId="{11307225-5581-48DD-AE29-6E56268EAA5F}" type="presOf" srcId="{4B649665-84B7-42D4-88CF-977B72A08D05}" destId="{DE52896E-0F9D-44E2-B0AA-609B5398D3D0}" srcOrd="0" destOrd="0" presId="urn:microsoft.com/office/officeart/2008/layout/HalfCircleOrganizationChart"/>
    <dgm:cxn modelId="{6150CF61-8879-437D-B629-2EAAA5832B8B}" type="presOf" srcId="{42A92F02-5EF3-4BFC-9449-4E16A280A6D3}" destId="{34BA1287-D5DF-4C82-8BD3-F470038734E0}" srcOrd="0" destOrd="0" presId="urn:microsoft.com/office/officeart/2008/layout/HalfCircleOrganizationChart"/>
    <dgm:cxn modelId="{DDD0168B-4DB5-447C-B7C7-434DD0FF9A24}" type="presOf" srcId="{C6176A3E-CD77-4F95-85C5-A72BC43E8681}" destId="{DF35CEA4-8189-48CE-A6BE-BEAE2EE744BF}" srcOrd="1" destOrd="0" presId="urn:microsoft.com/office/officeart/2008/layout/HalfCircleOrganizationChart"/>
    <dgm:cxn modelId="{09C2AF9A-D2CB-4B8E-AC87-A82E481489FB}" type="presOf" srcId="{C6176A3E-CD77-4F95-85C5-A72BC43E8681}" destId="{A6DBEBC5-CC0C-4F57-9528-5ABB7554F802}" srcOrd="0" destOrd="0" presId="urn:microsoft.com/office/officeart/2008/layout/HalfCircleOrganizationChart"/>
    <dgm:cxn modelId="{5251CDA8-4035-45DD-99ED-16C573D1C78A}" type="presOf" srcId="{4B649665-84B7-42D4-88CF-977B72A08D05}" destId="{B1FD6DDE-E058-4984-BA69-15AE392C76DE}" srcOrd="1" destOrd="0" presId="urn:microsoft.com/office/officeart/2008/layout/HalfCircleOrganizationChart"/>
    <dgm:cxn modelId="{65C1F0AC-7E02-429E-9A63-7CA6F8C758E1}" srcId="{8DC62295-EB44-48B9-AF61-6145156ED6B5}" destId="{42A92F02-5EF3-4BFC-9449-4E16A280A6D3}" srcOrd="1" destOrd="0" parTransId="{6472D0C8-5480-4504-BC10-2659390FC851}" sibTransId="{90130685-57F4-4796-B0F1-D4AB96205B66}"/>
    <dgm:cxn modelId="{DFB13ABD-7CA5-4494-98E2-C78A25AA667E}" type="presOf" srcId="{8DC62295-EB44-48B9-AF61-6145156ED6B5}" destId="{02649778-DFB4-410E-BB82-69591E610621}" srcOrd="0" destOrd="0" presId="urn:microsoft.com/office/officeart/2008/layout/HalfCircleOrganizationChart"/>
    <dgm:cxn modelId="{ACD8DFC5-5CC9-45EA-95A5-78E302044BF7}" srcId="{8DC62295-EB44-48B9-AF61-6145156ED6B5}" destId="{4B649665-84B7-42D4-88CF-977B72A08D05}" srcOrd="2" destOrd="0" parTransId="{FBE98493-498E-4653-BB87-6454241FA7FA}" sibTransId="{D1F44C8B-EF71-48F5-8B66-6CAE3BEA98B8}"/>
    <dgm:cxn modelId="{39A1B0CD-E8D0-457C-ACFD-1344B12E21A5}" srcId="{8DC62295-EB44-48B9-AF61-6145156ED6B5}" destId="{C6176A3E-CD77-4F95-85C5-A72BC43E8681}" srcOrd="0" destOrd="0" parTransId="{9BB0E26A-D46B-4DD0-BB04-894E9EA0B17A}" sibTransId="{80F34DE7-C420-4677-8820-1EE5175BC586}"/>
    <dgm:cxn modelId="{51337DD7-896F-48EF-83EF-4AC52E0E5803}" type="presOf" srcId="{42A92F02-5EF3-4BFC-9449-4E16A280A6D3}" destId="{8FA5DD92-2F81-47AA-9B3D-E05988220D20}" srcOrd="1" destOrd="0" presId="urn:microsoft.com/office/officeart/2008/layout/HalfCircleOrganizationChart"/>
    <dgm:cxn modelId="{38D6FBDB-2172-48D2-8481-CC3C34CDA887}" type="presParOf" srcId="{02649778-DFB4-410E-BB82-69591E610621}" destId="{2DBE51BB-C3D1-4591-AA44-E933C2AB7400}" srcOrd="0" destOrd="0" presId="urn:microsoft.com/office/officeart/2008/layout/HalfCircleOrganizationChart"/>
    <dgm:cxn modelId="{B52DCBB4-5A14-4376-84A4-B0A19D61200F}" type="presParOf" srcId="{2DBE51BB-C3D1-4591-AA44-E933C2AB7400}" destId="{D4B2848A-FDB1-44DA-9F9E-56B2004835FC}" srcOrd="0" destOrd="0" presId="urn:microsoft.com/office/officeart/2008/layout/HalfCircleOrganizationChart"/>
    <dgm:cxn modelId="{F5071883-4340-4DF0-BDF1-96F779B407EC}" type="presParOf" srcId="{D4B2848A-FDB1-44DA-9F9E-56B2004835FC}" destId="{A6DBEBC5-CC0C-4F57-9528-5ABB7554F802}" srcOrd="0" destOrd="0" presId="urn:microsoft.com/office/officeart/2008/layout/HalfCircleOrganizationChart"/>
    <dgm:cxn modelId="{BCD19103-5483-439D-A91F-CAA7A1A11396}" type="presParOf" srcId="{D4B2848A-FDB1-44DA-9F9E-56B2004835FC}" destId="{D609507D-0563-4378-9FD4-32BFE7BE994F}" srcOrd="1" destOrd="0" presId="urn:microsoft.com/office/officeart/2008/layout/HalfCircleOrganizationChart"/>
    <dgm:cxn modelId="{B8A323B1-F97F-4F61-970E-1439E33BEDE6}" type="presParOf" srcId="{D4B2848A-FDB1-44DA-9F9E-56B2004835FC}" destId="{773385D5-C8AC-4B67-9F14-05C1BA2B2F20}" srcOrd="2" destOrd="0" presId="urn:microsoft.com/office/officeart/2008/layout/HalfCircleOrganizationChart"/>
    <dgm:cxn modelId="{82B3B932-5C87-433E-8B6A-432F74F17322}" type="presParOf" srcId="{D4B2848A-FDB1-44DA-9F9E-56B2004835FC}" destId="{DF35CEA4-8189-48CE-A6BE-BEAE2EE744BF}" srcOrd="3" destOrd="0" presId="urn:microsoft.com/office/officeart/2008/layout/HalfCircleOrganizationChart"/>
    <dgm:cxn modelId="{6FB9F1FE-9ABE-45F3-90B0-6E67D669C3FD}" type="presParOf" srcId="{2DBE51BB-C3D1-4591-AA44-E933C2AB7400}" destId="{FC936B22-9BB0-4E17-A9B0-4C6327401B1C}" srcOrd="1" destOrd="0" presId="urn:microsoft.com/office/officeart/2008/layout/HalfCircleOrganizationChart"/>
    <dgm:cxn modelId="{77477042-819A-4082-81B8-59E238E7B1BD}" type="presParOf" srcId="{2DBE51BB-C3D1-4591-AA44-E933C2AB7400}" destId="{71814B95-754A-44D0-BDF8-01BDE3B26666}" srcOrd="2" destOrd="0" presId="urn:microsoft.com/office/officeart/2008/layout/HalfCircleOrganizationChart"/>
    <dgm:cxn modelId="{76557AFB-BD9C-43F1-99F8-ED41374C7A33}" type="presParOf" srcId="{02649778-DFB4-410E-BB82-69591E610621}" destId="{47C147F4-C9D7-43F2-964F-E99BAE030673}" srcOrd="1" destOrd="0" presId="urn:microsoft.com/office/officeart/2008/layout/HalfCircleOrganizationChart"/>
    <dgm:cxn modelId="{EA3C5DFD-44DF-41EA-9356-3D55AEA9402A}" type="presParOf" srcId="{47C147F4-C9D7-43F2-964F-E99BAE030673}" destId="{8B59B4D3-B77A-4E73-BB6F-0D2F806DD438}" srcOrd="0" destOrd="0" presId="urn:microsoft.com/office/officeart/2008/layout/HalfCircleOrganizationChart"/>
    <dgm:cxn modelId="{A6B27C82-0ED2-41F4-820E-691DD782FA3D}" type="presParOf" srcId="{8B59B4D3-B77A-4E73-BB6F-0D2F806DD438}" destId="{34BA1287-D5DF-4C82-8BD3-F470038734E0}" srcOrd="0" destOrd="0" presId="urn:microsoft.com/office/officeart/2008/layout/HalfCircleOrganizationChart"/>
    <dgm:cxn modelId="{06A4C3B2-7118-49DD-93BD-D3C1BA3433D5}" type="presParOf" srcId="{8B59B4D3-B77A-4E73-BB6F-0D2F806DD438}" destId="{E6158D71-F0C8-4C87-A909-ACF1C98BD4A7}" srcOrd="1" destOrd="0" presId="urn:microsoft.com/office/officeart/2008/layout/HalfCircleOrganizationChart"/>
    <dgm:cxn modelId="{C83106BD-2001-4C1D-9545-8933D0737BB0}" type="presParOf" srcId="{8B59B4D3-B77A-4E73-BB6F-0D2F806DD438}" destId="{16038D02-2EC8-4C7A-8EAF-DDD2C308C326}" srcOrd="2" destOrd="0" presId="urn:microsoft.com/office/officeart/2008/layout/HalfCircleOrganizationChart"/>
    <dgm:cxn modelId="{B0B9CA82-AE45-464F-8D17-808CD14C577E}" type="presParOf" srcId="{8B59B4D3-B77A-4E73-BB6F-0D2F806DD438}" destId="{8FA5DD92-2F81-47AA-9B3D-E05988220D20}" srcOrd="3" destOrd="0" presId="urn:microsoft.com/office/officeart/2008/layout/HalfCircleOrganizationChart"/>
    <dgm:cxn modelId="{350DFBE1-587E-4CCF-B606-077E718ECB55}" type="presParOf" srcId="{47C147F4-C9D7-43F2-964F-E99BAE030673}" destId="{2E0662BC-DD3A-491E-B7BE-AAAA6021D37C}" srcOrd="1" destOrd="0" presId="urn:microsoft.com/office/officeart/2008/layout/HalfCircleOrganizationChart"/>
    <dgm:cxn modelId="{881D9B55-9C4D-4980-97AA-0159CBEFA88F}" type="presParOf" srcId="{47C147F4-C9D7-43F2-964F-E99BAE030673}" destId="{18B0CBA9-055F-4535-8D43-CA58BAC263C5}" srcOrd="2" destOrd="0" presId="urn:microsoft.com/office/officeart/2008/layout/HalfCircleOrganizationChart"/>
    <dgm:cxn modelId="{F5B4AE0E-3E88-4333-8453-ECFE2E1DF71A}" type="presParOf" srcId="{02649778-DFB4-410E-BB82-69591E610621}" destId="{C66D3C17-301F-453C-A879-47DF2D61CAA5}" srcOrd="2" destOrd="0" presId="urn:microsoft.com/office/officeart/2008/layout/HalfCircleOrganizationChart"/>
    <dgm:cxn modelId="{6AE2F388-F6D2-42C8-BA43-28F2B4DA7CCD}" type="presParOf" srcId="{C66D3C17-301F-453C-A879-47DF2D61CAA5}" destId="{2FFF3AF7-26A5-4BD6-90E2-945DADA8F0A4}" srcOrd="0" destOrd="0" presId="urn:microsoft.com/office/officeart/2008/layout/HalfCircleOrganizationChart"/>
    <dgm:cxn modelId="{2E5E8D2B-BB67-4A69-9185-F044616BDDD9}" type="presParOf" srcId="{2FFF3AF7-26A5-4BD6-90E2-945DADA8F0A4}" destId="{DE52896E-0F9D-44E2-B0AA-609B5398D3D0}" srcOrd="0" destOrd="0" presId="urn:microsoft.com/office/officeart/2008/layout/HalfCircleOrganizationChart"/>
    <dgm:cxn modelId="{C1A5466D-0145-42C3-A857-45A0AA10C709}" type="presParOf" srcId="{2FFF3AF7-26A5-4BD6-90E2-945DADA8F0A4}" destId="{46CDEDF8-9D20-4F3A-ADB5-72D15FF1C328}" srcOrd="1" destOrd="0" presId="urn:microsoft.com/office/officeart/2008/layout/HalfCircleOrganizationChart"/>
    <dgm:cxn modelId="{FE6B4BA8-C21A-4035-851D-11B8C6C03918}" type="presParOf" srcId="{2FFF3AF7-26A5-4BD6-90E2-945DADA8F0A4}" destId="{D9F806A4-5957-40D0-B842-B16CC1DFCC90}" srcOrd="2" destOrd="0" presId="urn:microsoft.com/office/officeart/2008/layout/HalfCircleOrganizationChart"/>
    <dgm:cxn modelId="{78798FC6-896E-42B5-8733-CB5F6E503F6D}" type="presParOf" srcId="{2FFF3AF7-26A5-4BD6-90E2-945DADA8F0A4}" destId="{B1FD6DDE-E058-4984-BA69-15AE392C76DE}" srcOrd="3" destOrd="0" presId="urn:microsoft.com/office/officeart/2008/layout/HalfCircleOrganizationChart"/>
    <dgm:cxn modelId="{2881F3FB-F385-41E8-935C-24543AC2B52F}" type="presParOf" srcId="{C66D3C17-301F-453C-A879-47DF2D61CAA5}" destId="{D2A0136C-FCBB-48D7-A629-D8EFFA40EBD1}" srcOrd="1" destOrd="0" presId="urn:microsoft.com/office/officeart/2008/layout/HalfCircleOrganizationChart"/>
    <dgm:cxn modelId="{9CF479D5-EE24-4110-9000-2959F39721D4}" type="presParOf" srcId="{C66D3C17-301F-453C-A879-47DF2D61CAA5}" destId="{C447E6CA-4429-4FB2-9729-7B261B13C85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4D7A2-E46B-4F77-95ED-14ABCC83E392}">
      <dsp:nvSpPr>
        <dsp:cNvPr id="0" name=""/>
        <dsp:cNvSpPr/>
      </dsp:nvSpPr>
      <dsp:spPr>
        <a:xfrm>
          <a:off x="494099" y="1036103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C78EC-D790-417C-929D-39108F8AA745}">
      <dsp:nvSpPr>
        <dsp:cNvPr id="0" name=""/>
        <dsp:cNvSpPr/>
      </dsp:nvSpPr>
      <dsp:spPr>
        <a:xfrm>
          <a:off x="771974" y="1313978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FEE19-D5B2-4419-B89A-B1F284E0B4F7}">
      <dsp:nvSpPr>
        <dsp:cNvPr id="0" name=""/>
        <dsp:cNvSpPr/>
      </dsp:nvSpPr>
      <dsp:spPr>
        <a:xfrm>
          <a:off x="77287" y="2746103"/>
          <a:ext cx="2137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>
              <a:latin typeface="Bahnschrift Condensed" panose="020B0502040204020203" pitchFamily="34" charset="0"/>
            </a:rPr>
            <a:t>È possibile sviluppare un chatbot per l’istruzione che permetta di insegnare in un modo innovativo un argomento di informatica?</a:t>
          </a:r>
          <a:endParaRPr lang="en-US" sz="1200" kern="1200" dirty="0">
            <a:latin typeface="Bahnschrift Condensed" panose="020B0502040204020203" pitchFamily="34" charset="0"/>
          </a:endParaRPr>
        </a:p>
      </dsp:txBody>
      <dsp:txXfrm>
        <a:off x="77287" y="2746103"/>
        <a:ext cx="2137500" cy="742500"/>
      </dsp:txXfrm>
    </dsp:sp>
    <dsp:sp modelId="{85D5725A-3E60-4906-AE72-54DF0AC7CC79}">
      <dsp:nvSpPr>
        <dsp:cNvPr id="0" name=""/>
        <dsp:cNvSpPr/>
      </dsp:nvSpPr>
      <dsp:spPr>
        <a:xfrm>
          <a:off x="3005662" y="1036103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18D3E-6189-4565-A7EE-47E07C02F9D4}">
      <dsp:nvSpPr>
        <dsp:cNvPr id="0" name=""/>
        <dsp:cNvSpPr/>
      </dsp:nvSpPr>
      <dsp:spPr>
        <a:xfrm>
          <a:off x="3283537" y="1313978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B31E0-D77B-425A-811F-D10B76BD583E}">
      <dsp:nvSpPr>
        <dsp:cNvPr id="0" name=""/>
        <dsp:cNvSpPr/>
      </dsp:nvSpPr>
      <dsp:spPr>
        <a:xfrm>
          <a:off x="2588849" y="2746103"/>
          <a:ext cx="2137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>
              <a:latin typeface="Bahnschrift Condensed" panose="020B0502040204020203" pitchFamily="34" charset="0"/>
            </a:rPr>
            <a:t>È possibile integrare il suddetto chatbot all’interno di una lezione che coinvolga gli alunni in maniera significativa? </a:t>
          </a:r>
          <a:endParaRPr lang="en-US" sz="1200" kern="1200" dirty="0">
            <a:latin typeface="Bahnschrift Condensed" panose="020B0502040204020203" pitchFamily="34" charset="0"/>
          </a:endParaRPr>
        </a:p>
      </dsp:txBody>
      <dsp:txXfrm>
        <a:off x="2588849" y="2746103"/>
        <a:ext cx="2137500" cy="742500"/>
      </dsp:txXfrm>
    </dsp:sp>
    <dsp:sp modelId="{E723D986-6B25-4213-BA6E-DBF2A7A35614}">
      <dsp:nvSpPr>
        <dsp:cNvPr id="0" name=""/>
        <dsp:cNvSpPr/>
      </dsp:nvSpPr>
      <dsp:spPr>
        <a:xfrm>
          <a:off x="5517225" y="1036103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3945C-311A-427A-9B06-C634C7795FE5}">
      <dsp:nvSpPr>
        <dsp:cNvPr id="0" name=""/>
        <dsp:cNvSpPr/>
      </dsp:nvSpPr>
      <dsp:spPr>
        <a:xfrm>
          <a:off x="5795100" y="1313978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7F9B9-E5D4-45F5-AD65-1B6E665C7FFF}">
      <dsp:nvSpPr>
        <dsp:cNvPr id="0" name=""/>
        <dsp:cNvSpPr/>
      </dsp:nvSpPr>
      <dsp:spPr>
        <a:xfrm>
          <a:off x="5100412" y="2746103"/>
          <a:ext cx="2137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>
              <a:latin typeface="Bahnschrift Condensed" panose="020B0502040204020203" pitchFamily="34" charset="0"/>
            </a:rPr>
            <a:t>Quanto è efficace l’uso di tale chatbot e della lezione che lo integra?</a:t>
          </a:r>
          <a:endParaRPr lang="en-US" sz="1200" kern="1200" dirty="0">
            <a:latin typeface="Bahnschrift Condensed" panose="020B0502040204020203" pitchFamily="34" charset="0"/>
          </a:endParaRPr>
        </a:p>
      </dsp:txBody>
      <dsp:txXfrm>
        <a:off x="5100412" y="2746103"/>
        <a:ext cx="213750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38FC-5ECF-4834-8484-F5C9A674A0BC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D7FB9-A1F2-4B0B-AF7D-C29361A6503E}">
      <dsp:nvSpPr>
        <dsp:cNvPr id="0" name=""/>
        <dsp:cNvSpPr/>
      </dsp:nvSpPr>
      <dsp:spPr>
        <a:xfrm>
          <a:off x="0" y="0"/>
          <a:ext cx="1543833" cy="245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Bahnschrift Condensed" panose="020B0502040204020203" pitchFamily="34" charset="0"/>
            </a:rPr>
            <a:t>Definizione</a:t>
          </a:r>
          <a:endParaRPr lang="en-US" sz="2800" kern="1200" dirty="0">
            <a:latin typeface="Bahnschrift Condensed" panose="020B0502040204020203" pitchFamily="34" charset="0"/>
          </a:endParaRPr>
        </a:p>
      </dsp:txBody>
      <dsp:txXfrm>
        <a:off x="0" y="0"/>
        <a:ext cx="1543833" cy="2457685"/>
      </dsp:txXfrm>
    </dsp:sp>
    <dsp:sp modelId="{11EB5389-FCC3-4BC6-8CD6-1A3F611E4254}">
      <dsp:nvSpPr>
        <dsp:cNvPr id="0" name=""/>
        <dsp:cNvSpPr/>
      </dsp:nvSpPr>
      <dsp:spPr>
        <a:xfrm>
          <a:off x="1651953" y="122884"/>
          <a:ext cx="5658314" cy="10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Bahnschrift Light Condensed" panose="020B0502040204020203" pitchFamily="34" charset="0"/>
            </a:rPr>
            <a:t>Un’applicazione software in grado di condurre una conversazione testuale o vocale con una persona</a:t>
          </a:r>
          <a:endParaRPr lang="en-US" sz="2400" kern="1200" dirty="0">
            <a:latin typeface="Bahnschrift Light Condensed" panose="020B0502040204020203" pitchFamily="34" charset="0"/>
          </a:endParaRPr>
        </a:p>
      </dsp:txBody>
      <dsp:txXfrm>
        <a:off x="1651953" y="122884"/>
        <a:ext cx="5658314" cy="1035127"/>
      </dsp:txXfrm>
    </dsp:sp>
    <dsp:sp modelId="{5535A763-AB77-4F3E-961E-73C8D6207FC8}">
      <dsp:nvSpPr>
        <dsp:cNvPr id="0" name=""/>
        <dsp:cNvSpPr/>
      </dsp:nvSpPr>
      <dsp:spPr>
        <a:xfrm>
          <a:off x="1543833" y="1158012"/>
          <a:ext cx="576643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AFE9-A329-4E6D-B02B-CA770696F547}">
      <dsp:nvSpPr>
        <dsp:cNvPr id="0" name=""/>
        <dsp:cNvSpPr/>
      </dsp:nvSpPr>
      <dsp:spPr>
        <a:xfrm>
          <a:off x="0" y="2457685"/>
          <a:ext cx="7315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DA2B-9357-413A-B35D-7D42877BF949}">
      <dsp:nvSpPr>
        <dsp:cNvPr id="0" name=""/>
        <dsp:cNvSpPr/>
      </dsp:nvSpPr>
      <dsp:spPr>
        <a:xfrm>
          <a:off x="0" y="2457685"/>
          <a:ext cx="1516177" cy="245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Bahnschrift Condensed" panose="020B0502040204020203" pitchFamily="34" charset="0"/>
            </a:rPr>
            <a:t>Utilizzi</a:t>
          </a:r>
          <a:endParaRPr lang="en-US" sz="2800" kern="1200" dirty="0">
            <a:latin typeface="Bahnschrift Condensed" panose="020B0502040204020203" pitchFamily="34" charset="0"/>
          </a:endParaRPr>
        </a:p>
      </dsp:txBody>
      <dsp:txXfrm>
        <a:off x="0" y="2457685"/>
        <a:ext cx="1516177" cy="2457685"/>
      </dsp:txXfrm>
    </dsp:sp>
    <dsp:sp modelId="{6AFCA6D7-C700-4EBC-B2C2-0CF0C8F72DA3}">
      <dsp:nvSpPr>
        <dsp:cNvPr id="0" name=""/>
        <dsp:cNvSpPr/>
      </dsp:nvSpPr>
      <dsp:spPr>
        <a:xfrm>
          <a:off x="1624833" y="2496086"/>
          <a:ext cx="5686353" cy="76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latin typeface="Bahnschrift Light Condensed" panose="020B0502040204020203" pitchFamily="34" charset="0"/>
            </a:rPr>
            <a:t>Assistenti vocali (Google Assistant, Alexa, Siri)</a:t>
          </a:r>
          <a:endParaRPr lang="en-US" sz="2400" kern="1200">
            <a:latin typeface="Bahnschrift Light Condensed" panose="020B0502040204020203" pitchFamily="34" charset="0"/>
          </a:endParaRPr>
        </a:p>
      </dsp:txBody>
      <dsp:txXfrm>
        <a:off x="1624833" y="2496086"/>
        <a:ext cx="5686353" cy="768026"/>
      </dsp:txXfrm>
    </dsp:sp>
    <dsp:sp modelId="{86031C50-3A7E-4441-8F3F-A5AB992C0069}">
      <dsp:nvSpPr>
        <dsp:cNvPr id="0" name=""/>
        <dsp:cNvSpPr/>
      </dsp:nvSpPr>
      <dsp:spPr>
        <a:xfrm>
          <a:off x="1516177" y="3264113"/>
          <a:ext cx="579500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724FE-AC74-4066-9F58-EC515F747A59}">
      <dsp:nvSpPr>
        <dsp:cNvPr id="0" name=""/>
        <dsp:cNvSpPr/>
      </dsp:nvSpPr>
      <dsp:spPr>
        <a:xfrm>
          <a:off x="1624833" y="3302514"/>
          <a:ext cx="5686353" cy="76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latin typeface="Bahnschrift Light Condensed" panose="020B0502040204020203" pitchFamily="34" charset="0"/>
            </a:rPr>
            <a:t>Servizio clienti</a:t>
          </a:r>
          <a:endParaRPr lang="en-US" sz="2400" kern="1200">
            <a:latin typeface="Bahnschrift Light Condensed" panose="020B0502040204020203" pitchFamily="34" charset="0"/>
          </a:endParaRPr>
        </a:p>
      </dsp:txBody>
      <dsp:txXfrm>
        <a:off x="1624833" y="3302514"/>
        <a:ext cx="5686353" cy="768026"/>
      </dsp:txXfrm>
    </dsp:sp>
    <dsp:sp modelId="{B5534190-D91B-412C-8B28-F11523898E12}">
      <dsp:nvSpPr>
        <dsp:cNvPr id="0" name=""/>
        <dsp:cNvSpPr/>
      </dsp:nvSpPr>
      <dsp:spPr>
        <a:xfrm>
          <a:off x="1516177" y="4070541"/>
          <a:ext cx="579500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FFD8D-DA0C-4172-A9AF-1580E9CD40C4}">
      <dsp:nvSpPr>
        <dsp:cNvPr id="0" name=""/>
        <dsp:cNvSpPr/>
      </dsp:nvSpPr>
      <dsp:spPr>
        <a:xfrm>
          <a:off x="1624833" y="4108942"/>
          <a:ext cx="5686353" cy="76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latin typeface="Bahnschrift Light Condensed" panose="020B0502040204020203" pitchFamily="34" charset="0"/>
            </a:rPr>
            <a:t>Istruzione</a:t>
          </a:r>
          <a:endParaRPr lang="en-US" sz="2400" kern="1200">
            <a:latin typeface="Bahnschrift Light Condensed" panose="020B0502040204020203" pitchFamily="34" charset="0"/>
          </a:endParaRPr>
        </a:p>
      </dsp:txBody>
      <dsp:txXfrm>
        <a:off x="1624833" y="4108942"/>
        <a:ext cx="5686353" cy="768026"/>
      </dsp:txXfrm>
    </dsp:sp>
    <dsp:sp modelId="{0DB18453-1C0C-410A-A701-3ADE96F3B8D1}">
      <dsp:nvSpPr>
        <dsp:cNvPr id="0" name=""/>
        <dsp:cNvSpPr/>
      </dsp:nvSpPr>
      <dsp:spPr>
        <a:xfrm>
          <a:off x="1516177" y="4876969"/>
          <a:ext cx="579500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67F4C-5A3D-4DCB-BCD9-2E9646C4C1A5}">
      <dsp:nvSpPr>
        <dsp:cNvPr id="0" name=""/>
        <dsp:cNvSpPr/>
      </dsp:nvSpPr>
      <dsp:spPr>
        <a:xfrm rot="5400000">
          <a:off x="6380114" y="-2401826"/>
          <a:ext cx="1540987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latin typeface="Bahnschrift Light Condensed" panose="020B0502040204020203" pitchFamily="34" charset="0"/>
            </a:rPr>
            <a:t>Chat/testo</a:t>
          </a:r>
          <a:endParaRPr lang="en-US" sz="2800" kern="1200" dirty="0">
            <a:latin typeface="Bahnschrift Light Condensed" panose="020B0502040204020203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>
              <a:latin typeface="Bahnschrift Light Condensed" panose="020B0502040204020203" pitchFamily="34" charset="0"/>
            </a:rPr>
            <a:t>Vocale</a:t>
          </a:r>
          <a:endParaRPr lang="en-US" sz="2800" kern="1200">
            <a:latin typeface="Bahnschrift Light Condensed" panose="020B0502040204020203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>
              <a:latin typeface="Bahnschrift Light Condensed" panose="020B0502040204020203" pitchFamily="34" charset="0"/>
            </a:rPr>
            <a:t>Menu</a:t>
          </a:r>
          <a:endParaRPr lang="en-US" sz="2800" kern="1200">
            <a:latin typeface="Bahnschrift Light Condensed" panose="020B0502040204020203" pitchFamily="34" charset="0"/>
          </a:endParaRPr>
        </a:p>
      </dsp:txBody>
      <dsp:txXfrm rot="-5400000">
        <a:off x="3785616" y="267897"/>
        <a:ext cx="6654759" cy="1390537"/>
      </dsp:txXfrm>
    </dsp:sp>
    <dsp:sp modelId="{D25C7E08-803E-450F-93C6-50DDD408FCAF}">
      <dsp:nvSpPr>
        <dsp:cNvPr id="0" name=""/>
        <dsp:cNvSpPr/>
      </dsp:nvSpPr>
      <dsp:spPr>
        <a:xfrm>
          <a:off x="0" y="48"/>
          <a:ext cx="3785616" cy="1926233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>
              <a:latin typeface="Bahnschrift Condensed" panose="020B0502040204020203" pitchFamily="34" charset="0"/>
            </a:rPr>
            <a:t>Classificazione per mezzo di interazione</a:t>
          </a:r>
          <a:endParaRPr lang="en-US" sz="3100" kern="1200" dirty="0">
            <a:latin typeface="Bahnschrift Condensed" panose="020B0502040204020203" pitchFamily="34" charset="0"/>
          </a:endParaRPr>
        </a:p>
      </dsp:txBody>
      <dsp:txXfrm>
        <a:off x="94031" y="94079"/>
        <a:ext cx="3597554" cy="1738171"/>
      </dsp:txXfrm>
    </dsp:sp>
    <dsp:sp modelId="{77AEFBE3-2380-42DF-8522-20D598311EFA}">
      <dsp:nvSpPr>
        <dsp:cNvPr id="0" name=""/>
        <dsp:cNvSpPr/>
      </dsp:nvSpPr>
      <dsp:spPr>
        <a:xfrm rot="5400000">
          <a:off x="6380114" y="-379281"/>
          <a:ext cx="1540987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>
              <a:latin typeface="Bahnschrift Light Condensed" panose="020B0502040204020203" pitchFamily="34" charset="0"/>
            </a:rPr>
            <a:t>Intelligenza artificiale (NLP)</a:t>
          </a:r>
          <a:endParaRPr lang="en-US" sz="2800" kern="1200">
            <a:latin typeface="Bahnschrift Light Condensed" panose="020B0502040204020203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latin typeface="Bahnschrift Light Condensed" panose="020B0502040204020203" pitchFamily="34" charset="0"/>
            </a:rPr>
            <a:t>Ricerca di Keyword</a:t>
          </a:r>
          <a:endParaRPr lang="en-US" sz="2800" kern="1200" dirty="0">
            <a:latin typeface="Bahnschrift Light Condensed" panose="020B0502040204020203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>
              <a:latin typeface="Bahnschrift Light Condensed" panose="020B0502040204020203" pitchFamily="34" charset="0"/>
            </a:rPr>
            <a:t>Risposte dell’utente preimpostate</a:t>
          </a:r>
          <a:endParaRPr lang="en-US" sz="2800" kern="1200">
            <a:latin typeface="Bahnschrift Light Condensed" panose="020B0502040204020203" pitchFamily="34" charset="0"/>
          </a:endParaRPr>
        </a:p>
      </dsp:txBody>
      <dsp:txXfrm rot="-5400000">
        <a:off x="3785616" y="2290442"/>
        <a:ext cx="6654759" cy="1390537"/>
      </dsp:txXfrm>
    </dsp:sp>
    <dsp:sp modelId="{3CF82CBF-B190-4AB6-8062-595AFCF6F7C3}">
      <dsp:nvSpPr>
        <dsp:cNvPr id="0" name=""/>
        <dsp:cNvSpPr/>
      </dsp:nvSpPr>
      <dsp:spPr>
        <a:xfrm>
          <a:off x="0" y="2022593"/>
          <a:ext cx="3785616" cy="1926233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>
              <a:latin typeface="Bahnschrift Condensed" panose="020B0502040204020203" pitchFamily="34" charset="0"/>
            </a:rPr>
            <a:t>Classificazione per metodo di riconoscimento degli input</a:t>
          </a:r>
          <a:endParaRPr lang="en-US" sz="3100" kern="1200" dirty="0">
            <a:latin typeface="Bahnschrift Condensed" panose="020B0502040204020203" pitchFamily="34" charset="0"/>
          </a:endParaRPr>
        </a:p>
      </dsp:txBody>
      <dsp:txXfrm>
        <a:off x="94031" y="2116624"/>
        <a:ext cx="3597554" cy="1738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A7EF3-C9FF-49CA-96D3-A6717B2A7595}">
      <dsp:nvSpPr>
        <dsp:cNvPr id="0" name=""/>
        <dsp:cNvSpPr/>
      </dsp:nvSpPr>
      <dsp:spPr>
        <a:xfrm>
          <a:off x="0" y="2643"/>
          <a:ext cx="59613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ACA2-B8E5-4EF2-AE07-6E5902BDD7B9}">
      <dsp:nvSpPr>
        <dsp:cNvPr id="0" name=""/>
        <dsp:cNvSpPr/>
      </dsp:nvSpPr>
      <dsp:spPr>
        <a:xfrm>
          <a:off x="0" y="2643"/>
          <a:ext cx="5961345" cy="1802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>
              <a:latin typeface="Bahnschrift Light Condensed" panose="020B0502040204020203" pitchFamily="34" charset="0"/>
            </a:rPr>
            <a:t>Introduzione all’argomento delle reti tramite l’interazione con il chatbot di </a:t>
          </a:r>
          <a:r>
            <a:rPr lang="it-IT" sz="3600" kern="1200" dirty="0" err="1">
              <a:latin typeface="Bahnschrift Light Condensed" panose="020B0502040204020203" pitchFamily="34" charset="0"/>
            </a:rPr>
            <a:t>Hedy</a:t>
          </a:r>
          <a:r>
            <a:rPr lang="it-IT" sz="3600" kern="1200" dirty="0">
              <a:latin typeface="Bahnschrift Light Condensed" panose="020B0502040204020203" pitchFamily="34" charset="0"/>
            </a:rPr>
            <a:t> Lamarr</a:t>
          </a:r>
          <a:endParaRPr lang="en-US" sz="3600" kern="1200" dirty="0">
            <a:latin typeface="Bahnschrift Light Condensed" panose="020B0502040204020203" pitchFamily="34" charset="0"/>
          </a:endParaRPr>
        </a:p>
      </dsp:txBody>
      <dsp:txXfrm>
        <a:off x="0" y="2643"/>
        <a:ext cx="5961345" cy="1802771"/>
      </dsp:txXfrm>
    </dsp:sp>
    <dsp:sp modelId="{92B3088E-7617-4547-A229-79E6A3BA01DC}">
      <dsp:nvSpPr>
        <dsp:cNvPr id="0" name=""/>
        <dsp:cNvSpPr/>
      </dsp:nvSpPr>
      <dsp:spPr>
        <a:xfrm>
          <a:off x="0" y="1805414"/>
          <a:ext cx="59613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51D87-3CFC-4742-B4F1-12E20FAE7D88}">
      <dsp:nvSpPr>
        <dsp:cNvPr id="0" name=""/>
        <dsp:cNvSpPr/>
      </dsp:nvSpPr>
      <dsp:spPr>
        <a:xfrm>
          <a:off x="0" y="1805414"/>
          <a:ext cx="5961345" cy="1802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>
              <a:latin typeface="Bahnschrift Light Condensed" panose="020B0502040204020203" pitchFamily="34" charset="0"/>
            </a:rPr>
            <a:t>Discussione con gli studenti sull’argomento trattato</a:t>
          </a:r>
          <a:endParaRPr lang="en-US" sz="3600" kern="1200" dirty="0">
            <a:latin typeface="Bahnschrift Light Condensed" panose="020B0502040204020203" pitchFamily="34" charset="0"/>
          </a:endParaRPr>
        </a:p>
      </dsp:txBody>
      <dsp:txXfrm>
        <a:off x="0" y="1805414"/>
        <a:ext cx="5961345" cy="1802771"/>
      </dsp:txXfrm>
    </dsp:sp>
    <dsp:sp modelId="{5DF54B8D-C5B0-4A1C-AB4E-96A65741E9FD}">
      <dsp:nvSpPr>
        <dsp:cNvPr id="0" name=""/>
        <dsp:cNvSpPr/>
      </dsp:nvSpPr>
      <dsp:spPr>
        <a:xfrm>
          <a:off x="0" y="3608185"/>
          <a:ext cx="59613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AEBB-9FEF-4CEA-B190-98305B62C1A7}">
      <dsp:nvSpPr>
        <dsp:cNvPr id="0" name=""/>
        <dsp:cNvSpPr/>
      </dsp:nvSpPr>
      <dsp:spPr>
        <a:xfrm>
          <a:off x="0" y="3608185"/>
          <a:ext cx="5961345" cy="1802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>
              <a:latin typeface="Bahnschrift Light Condensed" panose="020B0502040204020203" pitchFamily="34" charset="0"/>
            </a:rPr>
            <a:t>Presentazione degli argomenti tramite slide per accompagnare la discussione</a:t>
          </a:r>
          <a:endParaRPr lang="en-US" sz="3600" kern="1200">
            <a:latin typeface="Bahnschrift Light Condensed" panose="020B0502040204020203" pitchFamily="34" charset="0"/>
          </a:endParaRPr>
        </a:p>
      </dsp:txBody>
      <dsp:txXfrm>
        <a:off x="0" y="3608185"/>
        <a:ext cx="5961345" cy="18027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8972A-8769-467C-964B-59123D482BEE}">
      <dsp:nvSpPr>
        <dsp:cNvPr id="0" name=""/>
        <dsp:cNvSpPr/>
      </dsp:nvSpPr>
      <dsp:spPr>
        <a:xfrm>
          <a:off x="329621" y="780309"/>
          <a:ext cx="1027230" cy="102723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AC123-7876-4C35-9A81-B7B099ACA39F}">
      <dsp:nvSpPr>
        <dsp:cNvPr id="0" name=""/>
        <dsp:cNvSpPr/>
      </dsp:nvSpPr>
      <dsp:spPr>
        <a:xfrm>
          <a:off x="548539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C893C-D44C-486A-8A6D-C2D69E79C1A2}">
      <dsp:nvSpPr>
        <dsp:cNvPr id="0" name=""/>
        <dsp:cNvSpPr/>
      </dsp:nvSpPr>
      <dsp:spPr>
        <a:xfrm>
          <a:off x="1244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200" kern="1200" dirty="0">
              <a:latin typeface="Bahnschrift Light Condensed" panose="020B0502040204020203" pitchFamily="34" charset="0"/>
            </a:rPr>
            <a:t>Le reti</a:t>
          </a:r>
          <a:endParaRPr lang="en-US" sz="2200" kern="1200" dirty="0">
            <a:latin typeface="Bahnschrift Light Condensed" panose="020B0502040204020203" pitchFamily="34" charset="0"/>
          </a:endParaRPr>
        </a:p>
      </dsp:txBody>
      <dsp:txXfrm>
        <a:off x="1244" y="2127496"/>
        <a:ext cx="1683984" cy="673593"/>
      </dsp:txXfrm>
    </dsp:sp>
    <dsp:sp modelId="{C40B467B-8A4F-471B-9D27-F943FA71492D}">
      <dsp:nvSpPr>
        <dsp:cNvPr id="0" name=""/>
        <dsp:cNvSpPr/>
      </dsp:nvSpPr>
      <dsp:spPr>
        <a:xfrm>
          <a:off x="2308303" y="780309"/>
          <a:ext cx="1027230" cy="102723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3DE03-E5AA-4C0E-869D-7F155A3D7B65}">
      <dsp:nvSpPr>
        <dsp:cNvPr id="0" name=""/>
        <dsp:cNvSpPr/>
      </dsp:nvSpPr>
      <dsp:spPr>
        <a:xfrm>
          <a:off x="2527221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271EB-51BF-4DFE-AF01-8362151570C4}">
      <dsp:nvSpPr>
        <dsp:cNvPr id="0" name=""/>
        <dsp:cNvSpPr/>
      </dsp:nvSpPr>
      <dsp:spPr>
        <a:xfrm>
          <a:off x="1988329" y="212750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200" kern="1200" dirty="0">
              <a:latin typeface="Bahnschrift Light Condensed" panose="020B0502040204020203" pitchFamily="34" charset="0"/>
            </a:rPr>
            <a:t>Internet</a:t>
          </a:r>
          <a:endParaRPr lang="en-US" sz="2200" kern="1200" dirty="0">
            <a:latin typeface="Bahnschrift Light Condensed" panose="020B0502040204020203" pitchFamily="34" charset="0"/>
          </a:endParaRPr>
        </a:p>
      </dsp:txBody>
      <dsp:txXfrm>
        <a:off x="1988329" y="2127503"/>
        <a:ext cx="1683984" cy="673593"/>
      </dsp:txXfrm>
    </dsp:sp>
    <dsp:sp modelId="{57F7DBE4-96E5-4FFE-8F7A-2A4A0824BF82}">
      <dsp:nvSpPr>
        <dsp:cNvPr id="0" name=""/>
        <dsp:cNvSpPr/>
      </dsp:nvSpPr>
      <dsp:spPr>
        <a:xfrm>
          <a:off x="4286984" y="780309"/>
          <a:ext cx="1027230" cy="102723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A89D1-0B36-43C8-8DAA-198D6569980B}">
      <dsp:nvSpPr>
        <dsp:cNvPr id="0" name=""/>
        <dsp:cNvSpPr/>
      </dsp:nvSpPr>
      <dsp:spPr>
        <a:xfrm>
          <a:off x="4505902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79B8-4BB5-426A-8718-F032F931165C}">
      <dsp:nvSpPr>
        <dsp:cNvPr id="0" name=""/>
        <dsp:cNvSpPr/>
      </dsp:nvSpPr>
      <dsp:spPr>
        <a:xfrm>
          <a:off x="3958607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200" kern="1200">
              <a:latin typeface="Bahnschrift Light Condensed" panose="020B0502040204020203" pitchFamily="34" charset="0"/>
            </a:rPr>
            <a:t>Il modello client server</a:t>
          </a:r>
          <a:endParaRPr lang="en-US" sz="2200" kern="1200">
            <a:latin typeface="Bahnschrift Light Condensed" panose="020B0502040204020203" pitchFamily="34" charset="0"/>
          </a:endParaRPr>
        </a:p>
      </dsp:txBody>
      <dsp:txXfrm>
        <a:off x="3958607" y="2127496"/>
        <a:ext cx="1683984" cy="673593"/>
      </dsp:txXfrm>
    </dsp:sp>
    <dsp:sp modelId="{01E6BB9C-6EDF-4F4E-9C6D-9E727CE1C795}">
      <dsp:nvSpPr>
        <dsp:cNvPr id="0" name=""/>
        <dsp:cNvSpPr/>
      </dsp:nvSpPr>
      <dsp:spPr>
        <a:xfrm>
          <a:off x="6265666" y="780309"/>
          <a:ext cx="1027230" cy="102723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E261D-C62D-4015-A05C-1AA92E35D4E3}">
      <dsp:nvSpPr>
        <dsp:cNvPr id="0" name=""/>
        <dsp:cNvSpPr/>
      </dsp:nvSpPr>
      <dsp:spPr>
        <a:xfrm>
          <a:off x="6484584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FA5C7-A252-49EF-9290-8CEA1443A3C9}">
      <dsp:nvSpPr>
        <dsp:cNvPr id="0" name=""/>
        <dsp:cNvSpPr/>
      </dsp:nvSpPr>
      <dsp:spPr>
        <a:xfrm>
          <a:off x="5937289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200" kern="1200">
              <a:latin typeface="Bahnschrift Light Condensed" panose="020B0502040204020203" pitchFamily="34" charset="0"/>
            </a:rPr>
            <a:t>Il Wi-Fi</a:t>
          </a:r>
          <a:endParaRPr lang="en-US" sz="2200" kern="1200">
            <a:latin typeface="Bahnschrift Light Condensed" panose="020B0502040204020203" pitchFamily="34" charset="0"/>
          </a:endParaRPr>
        </a:p>
      </dsp:txBody>
      <dsp:txXfrm>
        <a:off x="5937289" y="2127496"/>
        <a:ext cx="1683984" cy="673593"/>
      </dsp:txXfrm>
    </dsp:sp>
    <dsp:sp modelId="{A86E9355-AA21-46DB-A171-2CB44F8495F1}">
      <dsp:nvSpPr>
        <dsp:cNvPr id="0" name=""/>
        <dsp:cNvSpPr/>
      </dsp:nvSpPr>
      <dsp:spPr>
        <a:xfrm>
          <a:off x="8244348" y="780309"/>
          <a:ext cx="1027230" cy="1027230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66788-AC20-4F18-8386-2410E52933FF}">
      <dsp:nvSpPr>
        <dsp:cNvPr id="0" name=""/>
        <dsp:cNvSpPr/>
      </dsp:nvSpPr>
      <dsp:spPr>
        <a:xfrm>
          <a:off x="8463266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708AD-8F80-447F-86EF-57C74F0034E7}">
      <dsp:nvSpPr>
        <dsp:cNvPr id="0" name=""/>
        <dsp:cNvSpPr/>
      </dsp:nvSpPr>
      <dsp:spPr>
        <a:xfrm>
          <a:off x="7915971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200" kern="1200" dirty="0">
              <a:latin typeface="Bahnschrift Light Condensed" panose="020B0502040204020203" pitchFamily="34" charset="0"/>
            </a:rPr>
            <a:t>Il Bluetooth</a:t>
          </a:r>
          <a:endParaRPr lang="en-US" sz="2200" kern="1200" dirty="0">
            <a:latin typeface="Bahnschrift Light Condensed" panose="020B0502040204020203" pitchFamily="34" charset="0"/>
          </a:endParaRPr>
        </a:p>
      </dsp:txBody>
      <dsp:txXfrm>
        <a:off x="7915971" y="2127496"/>
        <a:ext cx="1683984" cy="6735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9507D-0563-4378-9FD4-32BFE7BE994F}">
      <dsp:nvSpPr>
        <dsp:cNvPr id="0" name=""/>
        <dsp:cNvSpPr/>
      </dsp:nvSpPr>
      <dsp:spPr>
        <a:xfrm>
          <a:off x="3108814" y="465386"/>
          <a:ext cx="1050765" cy="10507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385D5-C8AC-4B67-9F14-05C1BA2B2F20}">
      <dsp:nvSpPr>
        <dsp:cNvPr id="0" name=""/>
        <dsp:cNvSpPr/>
      </dsp:nvSpPr>
      <dsp:spPr>
        <a:xfrm>
          <a:off x="3108814" y="465386"/>
          <a:ext cx="1050765" cy="10507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BEBC5-CC0C-4F57-9528-5ABB7554F802}">
      <dsp:nvSpPr>
        <dsp:cNvPr id="0" name=""/>
        <dsp:cNvSpPr/>
      </dsp:nvSpPr>
      <dsp:spPr>
        <a:xfrm>
          <a:off x="2583431" y="654524"/>
          <a:ext cx="2101530" cy="672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Bahnschrift Condensed" panose="020B0502040204020203" pitchFamily="34" charset="0"/>
            </a:rPr>
            <a:t>Principio del divertimento</a:t>
          </a:r>
          <a:endParaRPr lang="en-US" sz="1800" kern="1200" dirty="0">
            <a:latin typeface="Bahnschrift Condensed" panose="020B0502040204020203" pitchFamily="34" charset="0"/>
          </a:endParaRPr>
        </a:p>
      </dsp:txBody>
      <dsp:txXfrm>
        <a:off x="2583431" y="654524"/>
        <a:ext cx="2101530" cy="672489"/>
      </dsp:txXfrm>
    </dsp:sp>
    <dsp:sp modelId="{E6158D71-F0C8-4C87-A909-ACF1C98BD4A7}">
      <dsp:nvSpPr>
        <dsp:cNvPr id="0" name=""/>
        <dsp:cNvSpPr/>
      </dsp:nvSpPr>
      <dsp:spPr>
        <a:xfrm>
          <a:off x="1206361" y="2703250"/>
          <a:ext cx="1050765" cy="10507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38D02-2EC8-4C7A-8EAF-DDD2C308C326}">
      <dsp:nvSpPr>
        <dsp:cNvPr id="0" name=""/>
        <dsp:cNvSpPr/>
      </dsp:nvSpPr>
      <dsp:spPr>
        <a:xfrm>
          <a:off x="1206361" y="2703250"/>
          <a:ext cx="1050765" cy="10507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A1287-D5DF-4C82-8BD3-F470038734E0}">
      <dsp:nvSpPr>
        <dsp:cNvPr id="0" name=""/>
        <dsp:cNvSpPr/>
      </dsp:nvSpPr>
      <dsp:spPr>
        <a:xfrm>
          <a:off x="680979" y="2892388"/>
          <a:ext cx="2101530" cy="672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Bahnschrift Condensed" panose="020B0502040204020203" pitchFamily="34" charset="0"/>
            </a:rPr>
            <a:t>Principio dell’adesione</a:t>
          </a:r>
          <a:endParaRPr lang="en-US" sz="1800" kern="1200" dirty="0">
            <a:latin typeface="Bahnschrift Condensed" panose="020B0502040204020203" pitchFamily="34" charset="0"/>
          </a:endParaRPr>
        </a:p>
      </dsp:txBody>
      <dsp:txXfrm>
        <a:off x="680979" y="2892388"/>
        <a:ext cx="2101530" cy="672489"/>
      </dsp:txXfrm>
    </dsp:sp>
    <dsp:sp modelId="{46CDEDF8-9D20-4F3A-ADB5-72D15FF1C328}">
      <dsp:nvSpPr>
        <dsp:cNvPr id="0" name=""/>
        <dsp:cNvSpPr/>
      </dsp:nvSpPr>
      <dsp:spPr>
        <a:xfrm>
          <a:off x="5232746" y="2752752"/>
          <a:ext cx="1050765" cy="10507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806A4-5957-40D0-B842-B16CC1DFCC90}">
      <dsp:nvSpPr>
        <dsp:cNvPr id="0" name=""/>
        <dsp:cNvSpPr/>
      </dsp:nvSpPr>
      <dsp:spPr>
        <a:xfrm>
          <a:off x="5232746" y="2752752"/>
          <a:ext cx="1050765" cy="10507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896E-0F9D-44E2-B0AA-609B5398D3D0}">
      <dsp:nvSpPr>
        <dsp:cNvPr id="0" name=""/>
        <dsp:cNvSpPr/>
      </dsp:nvSpPr>
      <dsp:spPr>
        <a:xfrm>
          <a:off x="4707364" y="2941890"/>
          <a:ext cx="2101530" cy="6724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Bahnschrift Condensed" panose="020B0502040204020203" pitchFamily="34" charset="0"/>
            </a:rPr>
            <a:t>Principio della motivazione e della rilevanza soggettiva</a:t>
          </a:r>
          <a:endParaRPr lang="en-US" sz="1600" kern="1200" dirty="0">
            <a:latin typeface="Bahnschrift Condensed" panose="020B0502040204020203" pitchFamily="34" charset="0"/>
          </a:endParaRPr>
        </a:p>
      </dsp:txBody>
      <dsp:txXfrm>
        <a:off x="4707364" y="2941890"/>
        <a:ext cx="2101530" cy="672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8EAE2-DA70-CC8F-A6E7-1383979DC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FF69C2-9C34-D85D-8E4A-026D26ACD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0D0471-2873-CBBA-FF57-6164536E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B3D0B-6BBC-BB74-36F1-FA4BEC2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C31DDE-4ED8-168B-7E00-5C6D4083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51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E3520-DD11-1C3C-CBD4-8531A166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F19BF3-A8F1-598E-D890-DB718364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D246D5-41AD-A37B-D396-81893AC4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3D1B5C-E2CD-71F9-8F2B-25D2CBAD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AE79C-CCDD-BD18-4961-2608284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0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54DF49-8CDC-C5EC-7E34-9B6A5A9B6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A49A67-E156-A817-5FE8-28B9EA4C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2E7799-F47D-94D4-5331-46A8C4F1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2EAC3F-D86E-3302-6B48-27E69DD5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276BF-850D-04E3-8DCB-8412EC80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07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A91D8-9F6B-8E6F-5304-4AC34550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507F4-AB0C-13BA-BD80-C77C94E0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B434E9-6EA0-0F52-CF6D-F748AEAD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257F4-2E5E-8DEC-0336-38743F91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950471-448D-B6CD-909A-5D564212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3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D8090-77D9-671B-37CD-441FD2D8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C15A8A-66F8-EF24-96CF-ADEE0EB2B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89D045-77CD-E1EE-FE20-8D4C083B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E6FF70-61F9-7910-59D5-ECEE4F46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D50AE-9933-1FCE-AF44-647C457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66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4F6DE-626F-E3EF-D487-308F7587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38E722-367A-3187-4014-970F81021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6FAEF6-E5AB-FE75-16D6-D945F1092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18BEE3-043C-9BB7-C0C1-B97B9226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BABAFD-7A12-7279-07FB-1F107F4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7FD9F3-B449-E572-ABC7-34B0D1A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187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E0CE71-E9A5-2636-48BF-35D7379A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0DF425-E498-2A4F-8415-2DD8B969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159F63-E167-7A6D-E485-1314441E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29326C-ECA8-1A72-DEFB-E9BBCC867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BC4435-B0E2-F802-BC80-BC7F47E70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E7F467-26CB-D943-971F-B55F1F2F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409844-3C6A-56AB-64D9-1E0DEDA0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C2C959-1287-A25D-36F3-87B950FC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03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7BBB2-6AAF-6957-C09F-58892F31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3D237C-6988-F922-48C5-6402C75D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346A60-A42C-BA88-D726-95919BB7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2E2B93-981A-CC06-27B7-A0F7E850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69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6F25632-1181-BAC5-A213-97647EFD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972DAA-401C-1A67-19A3-19916310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FECB0-9164-0D61-A4F8-4EB79FA5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67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A3CA5-B997-49A1-FCE8-09E33636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5D1FA-DF66-8366-E399-978531E9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9937D0-EE39-6FD3-A2C2-7782714CF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0E5B2C-8867-8C5B-4195-9741D165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DD4B50-5DC5-C0F1-C066-285FC7ED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29BDFD-3F25-0A61-A95A-7C5184EA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073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A3F792-7764-FD22-FEA4-035E8466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484F39-AB68-611A-6C70-C64B4B414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F785F8-E3D1-9A60-F1D1-BB39288A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0FD47F-2B61-5478-C787-32CEEA85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02665A-2BE2-768C-C912-4C2EA52C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5A1606-5B73-3060-3436-66A95CB9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460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F0F76D-1A4D-2EFA-6149-2CF91148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2AAE4B-AD9D-0309-F6E7-7113A726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C4C5E3-9CB0-A857-18BE-BF359BE7A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A13A-F1E8-4809-A901-E4E0BDAA854B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EFB534-59E7-0C33-A0B1-8A45866B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38CC5-2D1E-9494-6C79-26F619EC1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399F-B678-4ADD-8F92-4F2C8B5F1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4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crdownload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62B264-AE1F-4EAB-322E-E338B0172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719" y="2299687"/>
            <a:ext cx="9574634" cy="2387600"/>
          </a:xfrm>
        </p:spPr>
        <p:txBody>
          <a:bodyPr>
            <a:noAutofit/>
          </a:bodyPr>
          <a:lstStyle/>
          <a:p>
            <a:r>
              <a:rPr lang="it-IT" sz="4400" dirty="0">
                <a:latin typeface="Bahnschrift" panose="020B0502040204020203" pitchFamily="34" charset="0"/>
              </a:rPr>
              <a:t>CAIHL: Chatbot per l’Apprendimento dell’Informatica – Un caso di studio: </a:t>
            </a:r>
            <a:r>
              <a:rPr lang="it-IT" sz="4400" dirty="0" err="1">
                <a:latin typeface="Bahnschrift" panose="020B0502040204020203" pitchFamily="34" charset="0"/>
              </a:rPr>
              <a:t>Hedy</a:t>
            </a:r>
            <a:r>
              <a:rPr lang="it-IT" sz="4400" dirty="0">
                <a:latin typeface="Bahnschrift" panose="020B0502040204020203" pitchFamily="34" charset="0"/>
              </a:rPr>
              <a:t> Lamarr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224442-F518-FF6D-E68C-A2A4AB19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718" y="5202238"/>
            <a:ext cx="9574635" cy="1655762"/>
          </a:xfrm>
        </p:spPr>
        <p:txBody>
          <a:bodyPr>
            <a:normAutofit/>
          </a:bodyPr>
          <a:lstStyle/>
          <a:p>
            <a:r>
              <a:rPr lang="it-IT" sz="1400" dirty="0">
                <a:latin typeface="Bahnschrift" panose="020B0502040204020203" pitchFamily="34" charset="0"/>
              </a:rPr>
              <a:t>RELATRICE: PROF.SSA FILOMENA FERRUCCI 				CANDIDATO: EMANUELE BRUNO</a:t>
            </a:r>
          </a:p>
          <a:p>
            <a:r>
              <a:rPr lang="it-IT" sz="1400" dirty="0">
                <a:latin typeface="Bahnschrift" panose="020B0502040204020203" pitchFamily="34" charset="0"/>
              </a:rPr>
              <a:t>							MATRICOLA: 0522501089</a:t>
            </a:r>
          </a:p>
          <a:p>
            <a:r>
              <a:rPr lang="it-IT" sz="1400" dirty="0">
                <a:latin typeface="Bahnschrift" panose="020B0502040204020203" pitchFamily="34" charset="0"/>
              </a:rPr>
              <a:t>A.A. 2021/2022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60EB59-C737-D10D-3FA6-B6516BE2D3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68" y="281321"/>
            <a:ext cx="1277864" cy="129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5B09E0C-8817-81B8-7FE8-7A367CD54B65}"/>
              </a:ext>
            </a:extLst>
          </p:cNvPr>
          <p:cNvCxnSpPr/>
          <p:nvPr/>
        </p:nvCxnSpPr>
        <p:spPr>
          <a:xfrm>
            <a:off x="1107347" y="2225760"/>
            <a:ext cx="100416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872F64-4D0A-E1D4-20AA-F0C1F0AF66AC}"/>
              </a:ext>
            </a:extLst>
          </p:cNvPr>
          <p:cNvSpPr txBox="1"/>
          <p:nvPr/>
        </p:nvSpPr>
        <p:spPr>
          <a:xfrm>
            <a:off x="4286454" y="1642102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</a:rPr>
              <a:t>Università degli Studi di Salerno</a:t>
            </a:r>
          </a:p>
        </p:txBody>
      </p:sp>
    </p:spTree>
    <p:extLst>
      <p:ext uri="{BB962C8B-B14F-4D97-AF65-F5344CB8AC3E}">
        <p14:creationId xmlns:p14="http://schemas.microsoft.com/office/powerpoint/2010/main" val="163101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CB111F-5DB8-B34A-2EAB-82EC9990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La lezione - Struttura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0789089-060B-1337-0342-DA0E85CC9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189587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72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2A7EF3-C9FF-49CA-96D3-A6717B2A7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72A7EF3-C9FF-49CA-96D3-A6717B2A7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09ACA2-B8E5-4EF2-AE07-6E5902BDD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809ACA2-B8E5-4EF2-AE07-6E5902BDD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B3088E-7617-4547-A229-79E6A3BA0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92B3088E-7617-4547-A229-79E6A3BA0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D51D87-3CFC-4742-B4F1-12E20FAE7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6ED51D87-3CFC-4742-B4F1-12E20FAE7D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F54B8D-C5B0-4A1C-AB4E-96A65741E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DF54B8D-C5B0-4A1C-AB4E-96A65741E9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B9AEBB-9FEF-4CEA-B190-98305B62C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A9B9AEBB-9FEF-4CEA-B190-98305B62C1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6A705-5434-B0B4-925E-42116EC9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>
                <a:latin typeface="Bahnschrift Condensed" panose="020B0502040204020203" pitchFamily="34" charset="0"/>
              </a:rPr>
              <a:t>La lezione - Argomenti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C1C97EA-A280-778D-6A8D-3B082BB24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2229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059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8AC123-7876-4C35-9A81-B7B099ACA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978AC123-7876-4C35-9A81-B7B099ACA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978AC123-7876-4C35-9A81-B7B099ACA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978AC123-7876-4C35-9A81-B7B099ACA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48972A-8769-467C-964B-59123D482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D48972A-8769-467C-964B-59123D482B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6D48972A-8769-467C-964B-59123D482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6D48972A-8769-467C-964B-59123D482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3C893C-D44C-486A-8A6D-C2D69E79C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753C893C-D44C-486A-8A6D-C2D69E79C1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753C893C-D44C-486A-8A6D-C2D69E79C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753C893C-D44C-486A-8A6D-C2D69E79C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C3DE03-E5AA-4C0E-869D-7F155A3D7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2EC3DE03-E5AA-4C0E-869D-7F155A3D7B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2EC3DE03-E5AA-4C0E-869D-7F155A3D7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2EC3DE03-E5AA-4C0E-869D-7F155A3D7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0B467B-8A4F-471B-9D27-F943FA714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C40B467B-8A4F-471B-9D27-F943FA7149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C40B467B-8A4F-471B-9D27-F943FA714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C40B467B-8A4F-471B-9D27-F943FA714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E271EB-51BF-4DFE-AF01-836215157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0E271EB-51BF-4DFE-AF01-836215157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A0E271EB-51BF-4DFE-AF01-836215157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A0E271EB-51BF-4DFE-AF01-836215157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F7DBE4-96E5-4FFE-8F7A-2A4A0824B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57F7DBE4-96E5-4FFE-8F7A-2A4A0824B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57F7DBE4-96E5-4FFE-8F7A-2A4A0824B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57F7DBE4-96E5-4FFE-8F7A-2A4A0824B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0A89D1-0B36-43C8-8DAA-198D6569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2C0A89D1-0B36-43C8-8DAA-198D6569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2C0A89D1-0B36-43C8-8DAA-198D6569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2C0A89D1-0B36-43C8-8DAA-198D6569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B379B8-4BB5-426A-8718-F032F9311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88B379B8-4BB5-426A-8718-F032F9311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88B379B8-4BB5-426A-8718-F032F9311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88B379B8-4BB5-426A-8718-F032F9311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E6BB9C-6EDF-4F4E-9C6D-9E727CE1C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01E6BB9C-6EDF-4F4E-9C6D-9E727CE1C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01E6BB9C-6EDF-4F4E-9C6D-9E727CE1C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01E6BB9C-6EDF-4F4E-9C6D-9E727CE1C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BE261D-C62D-4015-A05C-1AA92E35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03BE261D-C62D-4015-A05C-1AA92E35D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03BE261D-C62D-4015-A05C-1AA92E35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graphicEl>
                                              <a:dgm id="{03BE261D-C62D-4015-A05C-1AA92E35D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3FA5C7-A252-49EF-9290-8CEA1443A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dgm id="{6C3FA5C7-A252-49EF-9290-8CEA1443A3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dgm id="{6C3FA5C7-A252-49EF-9290-8CEA1443A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graphicEl>
                                              <a:dgm id="{6C3FA5C7-A252-49EF-9290-8CEA1443A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6E9355-AA21-46DB-A171-2CB44F849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graphicEl>
                                              <a:dgm id="{A86E9355-AA21-46DB-A171-2CB44F8495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graphicEl>
                                              <a:dgm id="{A86E9355-AA21-46DB-A171-2CB44F849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graphicEl>
                                              <a:dgm id="{A86E9355-AA21-46DB-A171-2CB44F849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E66788-AC20-4F18-8386-2410E529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graphicEl>
                                              <a:dgm id="{A7E66788-AC20-4F18-8386-2410E5293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graphicEl>
                                              <a:dgm id="{A7E66788-AC20-4F18-8386-2410E529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graphicEl>
                                              <a:dgm id="{A7E66788-AC20-4F18-8386-2410E5293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B708AD-8F80-447F-86EF-57C74F003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graphicEl>
                                              <a:dgm id="{2CB708AD-8F80-447F-86EF-57C74F0034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graphicEl>
                                              <a:dgm id="{2CB708AD-8F80-447F-86EF-57C74F003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graphicEl>
                                              <a:dgm id="{2CB708AD-8F80-447F-86EF-57C74F003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CB111F-5DB8-B34A-2EAB-82EC9990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74" y="1772405"/>
            <a:ext cx="2932765" cy="287984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La lezione – Principi di apprendimento significativo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AEFFF58-A2D3-0737-649F-47B9C23A9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781604"/>
              </p:ext>
            </p:extLst>
          </p:nvPr>
        </p:nvGraphicFramePr>
        <p:xfrm>
          <a:off x="3627275" y="712626"/>
          <a:ext cx="7188199" cy="4999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234CF5-3D5D-BE78-198D-AA7E6BF2AF05}"/>
              </a:ext>
            </a:extLst>
          </p:cNvPr>
          <p:cNvSpPr txBox="1"/>
          <p:nvPr/>
        </p:nvSpPr>
        <p:spPr>
          <a:xfrm>
            <a:off x="6181107" y="2306669"/>
            <a:ext cx="2232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ahnschrift Light Condensed" panose="020B0502040204020203" pitchFamily="34" charset="0"/>
              </a:rPr>
              <a:t>Rendere le lezioni divertenti favorisce l’apprendimento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698B55-9F36-E15E-FD1F-48C9EEEBD2FF}"/>
              </a:ext>
            </a:extLst>
          </p:cNvPr>
          <p:cNvSpPr txBox="1"/>
          <p:nvPr/>
        </p:nvSpPr>
        <p:spPr>
          <a:xfrm>
            <a:off x="4246755" y="4596281"/>
            <a:ext cx="223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ahnschrift Light Condensed" panose="020B0502040204020203" pitchFamily="34" charset="0"/>
              </a:rPr>
              <a:t>L’apprendimento volontario e interessato favorisce l’apprendimento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E0FA15-E166-8BF2-7DAA-0E10A6C0EECD}"/>
              </a:ext>
            </a:extLst>
          </p:cNvPr>
          <p:cNvSpPr txBox="1"/>
          <p:nvPr/>
        </p:nvSpPr>
        <p:spPr>
          <a:xfrm>
            <a:off x="8093034" y="4596281"/>
            <a:ext cx="265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ahnschrift Light Condensed" panose="020B0502040204020203" pitchFamily="34" charset="0"/>
              </a:rPr>
              <a:t>Risulta più semplice e motivante imparare nozioni che percepiamo come utili e concrete</a:t>
            </a:r>
          </a:p>
        </p:txBody>
      </p:sp>
    </p:spTree>
    <p:extLst>
      <p:ext uri="{BB962C8B-B14F-4D97-AF65-F5344CB8AC3E}">
        <p14:creationId xmlns:p14="http://schemas.microsoft.com/office/powerpoint/2010/main" val="2259785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CA8B32-9944-DEB2-A97E-127A95EA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it-IT" sz="4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Sperimentazione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BA5F4-9476-3398-B1E9-F54928EB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287" y="2089252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Light Condensed" panose="020B0502040204020203" pitchFamily="34" charset="0"/>
              </a:rPr>
              <a:t>La sperimentazione del chatbot e della lezione è stata eseguita in una scuola secondaria di secondo grado, indirizzo amministrazione finanza e marketing.</a:t>
            </a:r>
          </a:p>
          <a:p>
            <a:endParaRPr lang="it-IT" sz="2000" dirty="0">
              <a:latin typeface="Bahnschrift Light Condensed" panose="020B0502040204020203" pitchFamily="34" charset="0"/>
            </a:endParaRPr>
          </a:p>
          <a:p>
            <a:r>
              <a:rPr lang="it-IT" sz="2000" dirty="0">
                <a:latin typeface="Bahnschrift Light Condensed" panose="020B0502040204020203" pitchFamily="34" charset="0"/>
              </a:rPr>
              <a:t>Quiz per testare le conoscenze prima e dopo la lezione</a:t>
            </a:r>
          </a:p>
          <a:p>
            <a:endParaRPr lang="it-IT" sz="2000" dirty="0">
              <a:latin typeface="Bahnschrift Light Condensed" panose="020B0502040204020203" pitchFamily="34" charset="0"/>
            </a:endParaRPr>
          </a:p>
          <a:p>
            <a:r>
              <a:rPr lang="it-IT" sz="2000" dirty="0">
                <a:latin typeface="Bahnschrift Light Condensed" panose="020B0502040204020203" pitchFamily="34" charset="0"/>
              </a:rPr>
              <a:t>Questionario di gradimento e valutazione del chatbot e dell’esperienza </a:t>
            </a:r>
          </a:p>
        </p:txBody>
      </p:sp>
    </p:spTree>
    <p:extLst>
      <p:ext uri="{BB962C8B-B14F-4D97-AF65-F5344CB8AC3E}">
        <p14:creationId xmlns:p14="http://schemas.microsoft.com/office/powerpoint/2010/main" val="50246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9A46D-57C5-26B7-B412-EF15179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Bahnschrift Condensed" panose="020B0502040204020203" pitchFamily="34" charset="0"/>
              </a:rPr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1D835E-BC32-C976-4435-200E93E1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Bahnschrift Light Condensed" panose="020B0502040204020203" pitchFamily="34" charset="0"/>
              </a:rPr>
              <a:t>La sperimentazione ha dato esiti positivi sia in termini di punteggio nel quiz che in termini di gradimento e interesse degli studenti verso la lezione.</a:t>
            </a:r>
          </a:p>
          <a:p>
            <a:endParaRPr lang="it-IT" sz="1800" dirty="0">
              <a:latin typeface="Bahnschrift Light Condensed" panose="020B0502040204020203" pitchFamily="34" charset="0"/>
            </a:endParaRPr>
          </a:p>
          <a:p>
            <a:endParaRPr lang="it-IT" sz="1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Bahnschrift Light Condensed" panose="020B0502040204020203" pitchFamily="34" charset="0"/>
              </a:rPr>
              <a:t>Risultati del quiz</a:t>
            </a:r>
          </a:p>
          <a:p>
            <a:pPr lvl="1"/>
            <a:r>
              <a:rPr lang="it-IT" sz="1800" dirty="0">
                <a:latin typeface="Bahnschrift Light Condensed" panose="020B0502040204020203" pitchFamily="34" charset="0"/>
              </a:rPr>
              <a:t>12 studenti su 14 hanno migliorato il loro punteggio</a:t>
            </a:r>
          </a:p>
          <a:p>
            <a:pPr lvl="1"/>
            <a:r>
              <a:rPr lang="it-IT" sz="1800" dirty="0">
                <a:latin typeface="Bahnschrift Light Condensed" panose="020B0502040204020203" pitchFamily="34" charset="0"/>
              </a:rPr>
              <a:t>Il punteggio medio nel quiz è aumentato da 3/7 a 5/7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F41EBD-02A4-DFDD-0D5B-5AD03D22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200938"/>
            <a:ext cx="6019331" cy="24528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6441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9A46D-57C5-26B7-B412-EF15179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338550"/>
            <a:ext cx="8939882" cy="92704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Bahnschrift Condensed" panose="020B0502040204020203" pitchFamily="34" charset="0"/>
              </a:rPr>
              <a:t>Risultati – Gradimento e interesse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1D835E-BC32-C976-4435-200E93E1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4" y="1446650"/>
            <a:ext cx="11439801" cy="62220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it-IT" sz="2400" dirty="0">
                <a:latin typeface="Bahnschrift Light Condensed" panose="020B0502040204020203" pitchFamily="34" charset="0"/>
              </a:rPr>
              <a:t>Gli studenti hanno accolto bene la lezione sperimentale e l’esperienza avuta interagendo con il chatbot di </a:t>
            </a:r>
            <a:r>
              <a:rPr lang="it-IT" sz="2400" dirty="0" err="1">
                <a:latin typeface="Bahnschrift Light Condensed" panose="020B0502040204020203" pitchFamily="34" charset="0"/>
              </a:rPr>
              <a:t>Hedy</a:t>
            </a:r>
            <a:r>
              <a:rPr lang="it-IT" sz="2400" dirty="0">
                <a:latin typeface="Bahnschrift Light Condensed" panose="020B0502040204020203" pitchFamily="34" charset="0"/>
              </a:rPr>
              <a:t> Lamarr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4E16C45-2070-21A4-1A76-0214D269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3368578"/>
            <a:ext cx="4974336" cy="2039477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B88426-991A-CD54-4F8E-46B8D2EE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3399668"/>
            <a:ext cx="4974336" cy="19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8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8F56E2-B91A-852E-75DA-216C9E76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59" y="1371599"/>
            <a:ext cx="3382449" cy="2453205"/>
          </a:xfrm>
        </p:spPr>
        <p:txBody>
          <a:bodyPr anchor="b">
            <a:normAutofit/>
          </a:bodyPr>
          <a:lstStyle/>
          <a:p>
            <a:pPr algn="r"/>
            <a:r>
              <a:rPr lang="it-IT" sz="4800" dirty="0">
                <a:latin typeface="Bahnschrift Condensed" panose="020B0502040204020203" pitchFamily="34" charset="0"/>
              </a:rPr>
              <a:t>Minacce alla validità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340208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3308E5-2407-483C-8F27-6B37E3B6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00" y="1371600"/>
            <a:ext cx="5701842" cy="4114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Light Condensed" panose="020B0502040204020203" pitchFamily="34" charset="0"/>
              </a:rPr>
              <a:t>La sperimentazione fatta, nonostante i risultati positivi, presenta diverse criticità che è opportuno sottolineare</a:t>
            </a:r>
          </a:p>
          <a:p>
            <a:pPr marL="0" indent="0">
              <a:buNone/>
            </a:pPr>
            <a:endParaRPr lang="it-IT" sz="20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Light Condensed" panose="020B0502040204020203" pitchFamily="34" charset="0"/>
              </a:rPr>
              <a:t>Le due più grandi criticità della sperimentazione sono sicuramente</a:t>
            </a:r>
          </a:p>
          <a:p>
            <a:pPr marL="0" indent="0">
              <a:buNone/>
            </a:pPr>
            <a:endParaRPr lang="it-IT" sz="2000" dirty="0">
              <a:latin typeface="Bahnschrift Light Condensed" panose="020B0502040204020203" pitchFamily="34" charset="0"/>
            </a:endParaRPr>
          </a:p>
          <a:p>
            <a:r>
              <a:rPr lang="it-IT" sz="2000" dirty="0">
                <a:latin typeface="Bahnschrift Light Condensed" panose="020B0502040204020203" pitchFamily="34" charset="0"/>
              </a:rPr>
              <a:t>Basso potere statistico (pochi studenti presi in considerazione)</a:t>
            </a:r>
          </a:p>
          <a:p>
            <a:endParaRPr lang="it-IT" sz="2000" dirty="0">
              <a:latin typeface="Bahnschrift Light Condensed" panose="020B0502040204020203" pitchFamily="34" charset="0"/>
            </a:endParaRPr>
          </a:p>
          <a:p>
            <a:r>
              <a:rPr lang="it-IT" sz="2000" dirty="0">
                <a:latin typeface="Bahnschrift Light Condensed" panose="020B0502040204020203" pitchFamily="34" charset="0"/>
              </a:rPr>
              <a:t>Bassa </a:t>
            </a:r>
            <a:r>
              <a:rPr lang="it-IT" sz="2000" dirty="0" err="1">
                <a:latin typeface="Bahnschrift Light Condensed" panose="020B0502040204020203" pitchFamily="34" charset="0"/>
              </a:rPr>
              <a:t>generalizzabilità</a:t>
            </a:r>
            <a:r>
              <a:rPr lang="it-IT" sz="2000" dirty="0">
                <a:latin typeface="Bahnschrift Light Condensed" panose="020B0502040204020203" pitchFamily="34" charset="0"/>
              </a:rPr>
              <a:t> (gli studenti appartengono alla stessa classe)</a:t>
            </a:r>
          </a:p>
        </p:txBody>
      </p:sp>
    </p:spTree>
    <p:extLst>
      <p:ext uri="{BB962C8B-B14F-4D97-AF65-F5344CB8AC3E}">
        <p14:creationId xmlns:p14="http://schemas.microsoft.com/office/powerpoint/2010/main" val="61527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028E15-A641-E571-963F-5BDE6A2C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9E56E-0CF4-5A7B-FA6F-143D7C2B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100" dirty="0">
                <a:latin typeface="Bahnschrift Light Condensed" panose="020B0502040204020203" pitchFamily="34" charset="0"/>
              </a:rPr>
              <a:t>Nonostante le criticità, la sperimentazione ha mostrato che l’uso di chatbot, come mezzo per interessare e avvicinare gli studenti a un argomento può dare risultati positivi.</a:t>
            </a:r>
          </a:p>
          <a:p>
            <a:pPr marL="0" indent="0">
              <a:buNone/>
            </a:pPr>
            <a:endParaRPr lang="it-IT" sz="21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2100" dirty="0">
                <a:latin typeface="Bahnschrift Light Condensed" panose="020B0502040204020203" pitchFamily="34" charset="0"/>
              </a:rPr>
              <a:t>Gli studenti hanno appreso i concetti di base dell’argomento partecipando attivamente e vivendo la lezione in modo più positivo.</a:t>
            </a:r>
          </a:p>
          <a:p>
            <a:pPr marL="0" indent="0">
              <a:buNone/>
            </a:pPr>
            <a:endParaRPr lang="it-IT" sz="21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2100" dirty="0">
                <a:latin typeface="Bahnschrift Light Condensed" panose="020B0502040204020203" pitchFamily="34" charset="0"/>
              </a:rPr>
              <a:t>Potrebbe essere interessante ampliare questo tipo di sperimentazione a più studenti e a differenti classi per valutarne più accuratamente le potenzialità. Oppure testare questo tipo di lezione nell’ambito di altre materie</a:t>
            </a:r>
          </a:p>
        </p:txBody>
      </p:sp>
    </p:spTree>
    <p:extLst>
      <p:ext uri="{BB962C8B-B14F-4D97-AF65-F5344CB8AC3E}">
        <p14:creationId xmlns:p14="http://schemas.microsoft.com/office/powerpoint/2010/main" val="3220726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512621-2A05-182E-BDC3-DFA2043C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it-IT" sz="6600"/>
              <a:t>Grazie per l’attenzione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11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1D12EB-7EBB-B46B-CB44-96346506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it-IT" sz="2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Domande di ricerca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867F46CB-5055-354A-0F5A-7CDA9709A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72127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47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3C78EC-D790-417C-929D-39108F8AA7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A3C78EC-D790-417C-929D-39108F8AA7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34D7A2-E46B-4F77-95ED-14ABCC83E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B34D7A2-E46B-4F77-95ED-14ABCC83E3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7FEE19-D5B2-4419-B89A-B1F284E0B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BA7FEE19-D5B2-4419-B89A-B1F284E0B4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E418D3E-6189-4565-A7EE-47E07C02F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E418D3E-6189-4565-A7EE-47E07C02F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D5725A-3E60-4906-AE72-54DF0AC7C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85D5725A-3E60-4906-AE72-54DF0AC7CC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FBB31E0-D77B-425A-811F-D10B76BD5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CFBB31E0-D77B-425A-811F-D10B76BD5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B3945C-311A-427A-9B06-C634C7795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39B3945C-311A-427A-9B06-C634C7795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23D986-6B25-4213-BA6E-DBF2A7A356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723D986-6B25-4213-BA6E-DBF2A7A356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27F9B9-E5D4-45F5-AD65-1B6E665C7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1A27F9B9-E5D4-45F5-AD65-1B6E665C7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9C5603-724A-500D-260C-CAF5F3C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it-IT" sz="2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Cos’è un chatbot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79F06A2-3DE9-4AD8-556C-EEDF95664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54756"/>
              </p:ext>
            </p:extLst>
          </p:nvPr>
        </p:nvGraphicFramePr>
        <p:xfrm>
          <a:off x="4038600" y="1166647"/>
          <a:ext cx="7315200" cy="4915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78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7038FC-5ECF-4834-8484-F5C9A674A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27038FC-5ECF-4834-8484-F5C9A674A0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4D7FB9-A1F2-4B0B-AF7D-C29361A65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84D7FB9-A1F2-4B0B-AF7D-C29361A650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35A763-AB77-4F3E-961E-73C8D6207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535A763-AB77-4F3E-961E-73C8D6207F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EB5389-FCC3-4BC6-8CD6-1A3F611E4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11EB5389-FCC3-4BC6-8CD6-1A3F611E4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EAAFE9-A329-4E6D-B02B-CA770696F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B8EAAFE9-A329-4E6D-B02B-CA770696F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0CDA2B-9357-413A-B35D-7D42877BF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2D0CDA2B-9357-413A-B35D-7D42877BF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31C50-3A7E-4441-8F3F-A5AB992C0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86031C50-3A7E-4441-8F3F-A5AB992C0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FCA6D7-C700-4EBC-B2C2-0CF0C8F72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6AFCA6D7-C700-4EBC-B2C2-0CF0C8F72D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534190-D91B-412C-8B28-F11523898E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B5534190-D91B-412C-8B28-F11523898E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3724FE-AC74-4066-9F58-EC515F747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6E3724FE-AC74-4066-9F58-EC515F747A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B18453-1C0C-410A-A701-3ADE96F3B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DB18453-1C0C-410A-A701-3ADE96F3B8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0FFD8D-DA0C-4172-A9AF-1580E9CD4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4C0FFD8D-DA0C-4172-A9AF-1580E9CD4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E9113E-7A45-C18B-00CE-E4FAB955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Tipi di chatbot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AB38CB3-7631-FF61-03E9-52EE62A87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16191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94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5C7E08-803E-450F-93C6-50DDD408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25C7E08-803E-450F-93C6-50DDD408F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067F4C-5A3D-4DCB-BCD9-2E9646C4C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9067F4C-5A3D-4DCB-BCD9-2E9646C4C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F82CBF-B190-4AB6-8062-595AFCF6F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CF82CBF-B190-4AB6-8062-595AFCF6F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AEFBE3-2380-42DF-8522-20D598311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77AEFBE3-2380-42DF-8522-20D598311E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AD4E19-9B54-8502-07DB-3406503B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747" y="358304"/>
            <a:ext cx="4278623" cy="1645919"/>
          </a:xfrm>
        </p:spPr>
        <p:txBody>
          <a:bodyPr>
            <a:normAutofit/>
          </a:bodyPr>
          <a:lstStyle/>
          <a:p>
            <a:r>
              <a:rPr lang="it-IT" dirty="0">
                <a:latin typeface="Bahnschrift Condensed" panose="020B0502040204020203" pitchFamily="34" charset="0"/>
              </a:rPr>
              <a:t>Tipi di chatbot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B1704-93C8-3804-13AF-5CDFBFA0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07" y="2808866"/>
            <a:ext cx="4741917" cy="3093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Classificazione per struttura e funzionamento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lvl="1"/>
            <a:r>
              <a:rPr lang="it-IT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Open e </a:t>
            </a:r>
            <a:r>
              <a:rPr lang="it-IT" sz="2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Closed</a:t>
            </a:r>
            <a:r>
              <a:rPr lang="it-IT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domain</a:t>
            </a:r>
          </a:p>
          <a:p>
            <a:pPr lvl="1"/>
            <a:endParaRPr lang="it-IT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lvl="1"/>
            <a:r>
              <a:rPr lang="it-IT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Generative e </a:t>
            </a:r>
            <a:r>
              <a:rPr lang="it-IT" sz="2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retrieval</a:t>
            </a:r>
            <a:r>
              <a:rPr lang="it-IT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based</a:t>
            </a:r>
            <a:endParaRPr lang="it-IT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it-IT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89CCCC02-B9F9-5B1C-6D14-2B593CFA61FC}"/>
              </a:ext>
            </a:extLst>
          </p:cNvPr>
          <p:cNvSpPr/>
          <p:nvPr/>
        </p:nvSpPr>
        <p:spPr>
          <a:xfrm>
            <a:off x="6768510" y="1052757"/>
            <a:ext cx="4741917" cy="4065998"/>
          </a:xfrm>
          <a:prstGeom prst="hexagon">
            <a:avLst>
              <a:gd name="adj" fmla="val 30796"/>
              <a:gd name="vf" fmla="val 11547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C65AFF-79C9-B311-16D9-C18B5010D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t="5321" r="7523" b="3401"/>
          <a:stretch/>
        </p:blipFill>
        <p:spPr>
          <a:xfrm>
            <a:off x="7628552" y="1754867"/>
            <a:ext cx="3071737" cy="26829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D198FD9-42B8-C20D-46D5-E6AEF9CD4BEB}"/>
              </a:ext>
            </a:extLst>
          </p:cNvPr>
          <p:cNvSpPr/>
          <p:nvPr/>
        </p:nvSpPr>
        <p:spPr>
          <a:xfrm>
            <a:off x="8548382" y="3271706"/>
            <a:ext cx="159390" cy="157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4370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16BF4F81-CE79-4A24-860D-9959FF716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9278" y="484632"/>
            <a:ext cx="4189913" cy="5852642"/>
          </a:xfrm>
          <a:prstGeom prst="rect">
            <a:avLst/>
          </a:prstGeom>
          <a:solidFill>
            <a:schemeClr val="bg2"/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53DEA1-70EA-6F4C-3293-EA5BF8F6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90" y="681037"/>
            <a:ext cx="3738779" cy="1788811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Bahnschrift Condensed" panose="020B0502040204020203" pitchFamily="34" charset="0"/>
              </a:rPr>
              <a:t>Disparità di genere nell’informatica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7D137-E953-3237-A7D3-8B8EF770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90" y="2630161"/>
            <a:ext cx="3738780" cy="3546801"/>
          </a:xfrm>
        </p:spPr>
        <p:txBody>
          <a:bodyPr>
            <a:normAutofit/>
          </a:bodyPr>
          <a:lstStyle/>
          <a:p>
            <a:r>
              <a:rPr lang="it-IT" sz="1900" dirty="0">
                <a:latin typeface="Bahnschrift Light Condensed" panose="020B0502040204020203" pitchFamily="34" charset="0"/>
              </a:rPr>
              <a:t>Le statistiche di </a:t>
            </a:r>
            <a:r>
              <a:rPr lang="it-IT" sz="1900" dirty="0" err="1">
                <a:latin typeface="Bahnschrift Light Condensed" panose="020B0502040204020203" pitchFamily="34" charset="0"/>
              </a:rPr>
              <a:t>AlmaLaurea</a:t>
            </a:r>
            <a:r>
              <a:rPr lang="it-IT" sz="1900" dirty="0">
                <a:latin typeface="Bahnschrift Light Condensed" panose="020B0502040204020203" pitchFamily="34" charset="0"/>
              </a:rPr>
              <a:t> mostrano un grande divario di genere tra gli iscritti alle facoltà del gruppo disciplinare «Informatica e Tecnologie ICT», la percentuale di donne tra gli iscritti si attesta attorno al 15%</a:t>
            </a:r>
          </a:p>
          <a:p>
            <a:endParaRPr lang="it-IT" sz="1900" dirty="0">
              <a:latin typeface="Bahnschrift Light Condensed" panose="020B0502040204020203" pitchFamily="34" charset="0"/>
            </a:endParaRPr>
          </a:p>
          <a:p>
            <a:r>
              <a:rPr lang="it-IT" sz="1900" dirty="0">
                <a:latin typeface="Bahnschrift Light Condensed" panose="020B0502040204020203" pitchFamily="34" charset="0"/>
              </a:rPr>
              <a:t>È importante scoraggiare questo fenomeno e lo stereotipo che l’informatica sia più adatta agli uomini</a:t>
            </a:r>
          </a:p>
          <a:p>
            <a:endParaRPr lang="it-IT" sz="1900" dirty="0">
              <a:highlight>
                <a:srgbClr val="FFFF00"/>
              </a:highlight>
              <a:latin typeface="Bahnschrift Light Condensed" panose="020B0502040204020203" pitchFamily="34" charset="0"/>
            </a:endParaRPr>
          </a:p>
          <a:p>
            <a:endParaRPr lang="it-IT" sz="1900" dirty="0">
              <a:highlight>
                <a:srgbClr val="FFFF00"/>
              </a:highlight>
              <a:latin typeface="Bahnschrift Light Condensed" panose="020B0502040204020203" pitchFamily="34" charset="0"/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FEED862-3C06-1A11-1ECF-0F9BC25B9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" r="3" b="3570"/>
          <a:stretch/>
        </p:blipFill>
        <p:spPr>
          <a:xfrm>
            <a:off x="5170507" y="484633"/>
            <a:ext cx="6542215" cy="5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0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D9BD01-45DA-454A-E6CD-22FF0F55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3"/>
            <a:ext cx="5146161" cy="1639888"/>
          </a:xfrm>
        </p:spPr>
        <p:txBody>
          <a:bodyPr anchor="b">
            <a:normAutofit/>
          </a:bodyPr>
          <a:lstStyle/>
          <a:p>
            <a:r>
              <a:rPr lang="it-IT" sz="4800" dirty="0" err="1">
                <a:latin typeface="Bahnschrift Condensed" panose="020B0502040204020203" pitchFamily="34" charset="0"/>
              </a:rPr>
              <a:t>Hedy</a:t>
            </a:r>
            <a:r>
              <a:rPr lang="it-IT" sz="4800" dirty="0">
                <a:latin typeface="Bahnschrift Condensed" panose="020B0502040204020203" pitchFamily="34" charset="0"/>
              </a:rPr>
              <a:t> Lamarr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C226EE-658E-F860-20F2-C03572C5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7" y="2312988"/>
            <a:ext cx="4916424" cy="3651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dirty="0">
                <a:latin typeface="Bahnschrift Light Condensed" panose="020B0502040204020203" pitchFamily="34" charset="0"/>
              </a:rPr>
              <a:t>Attrice e inventrice del periodo della seconda guerra mondiale </a:t>
            </a:r>
          </a:p>
          <a:p>
            <a:pPr marL="0" indent="0">
              <a:buNone/>
            </a:pPr>
            <a:endParaRPr lang="it-IT" sz="1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Bahnschrift Light Condensed" panose="020B0502040204020203" pitchFamily="34" charset="0"/>
              </a:rPr>
              <a:t>Conosciuta per l’invenzione del salto di frequenza, strettamente legato alle tecnologie di comunicazione wireless come Wi-Fi e Bluetooth</a:t>
            </a:r>
          </a:p>
          <a:p>
            <a:pPr marL="0" indent="0">
              <a:buNone/>
            </a:pPr>
            <a:endParaRPr lang="it-IT" sz="1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Bahnschrift Light Condensed" panose="020B0502040204020203" pitchFamily="34" charset="0"/>
              </a:rPr>
              <a:t>Protagonista del chatbot creato, con l’obbiettivo di:</a:t>
            </a:r>
          </a:p>
          <a:p>
            <a:r>
              <a:rPr lang="it-IT" sz="1800" dirty="0">
                <a:latin typeface="Bahnschrift Light Condensed" panose="020B0502040204020203" pitchFamily="34" charset="0"/>
              </a:rPr>
              <a:t>Promuovere il ruolo della donna nel mondo dell’informatica</a:t>
            </a:r>
          </a:p>
          <a:p>
            <a:r>
              <a:rPr lang="it-IT" sz="1800" dirty="0">
                <a:latin typeface="Bahnschrift Light Condensed" panose="020B0502040204020203" pitchFamily="34" charset="0"/>
              </a:rPr>
              <a:t>Scoraggiare lo stereotipo che vede Intelligenza e bellezza come mutualmente esclusive</a:t>
            </a:r>
          </a:p>
          <a:p>
            <a:pPr marL="0" indent="0">
              <a:buNone/>
            </a:pPr>
            <a:endParaRPr lang="it-IT" sz="1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it-IT" sz="1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it-IT" sz="1800" dirty="0">
              <a:latin typeface="Bahnschrift Light Condensed" panose="020B0502040204020203" pitchFamily="34" charset="0"/>
            </a:endParaRPr>
          </a:p>
          <a:p>
            <a:endParaRPr lang="it-IT" sz="1800" dirty="0">
              <a:latin typeface="Bahnschrift Light Condensed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0B7289-120F-44DC-9769-2E096993B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8468AF-8ABA-4771-9770-C8C79C0E6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magine 4" descr="Immagine che contiene persona, donna&#10;&#10;Descrizione generata automaticamente">
            <a:extLst>
              <a:ext uri="{FF2B5EF4-FFF2-40B4-BE49-F238E27FC236}">
                <a16:creationId xmlns:a16="http://schemas.microsoft.com/office/drawing/2014/main" id="{772387C3-562C-5855-6D4E-76AD44E88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/>
          <a:stretch/>
        </p:blipFill>
        <p:spPr>
          <a:xfrm>
            <a:off x="6986049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0FFA19-9577-4BA8-B103-A75613F3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268052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8F7C345-9B8E-55A3-994E-886FFA61E4B3}"/>
              </a:ext>
            </a:extLst>
          </p:cNvPr>
          <p:cNvSpPr/>
          <p:nvPr/>
        </p:nvSpPr>
        <p:spPr>
          <a:xfrm>
            <a:off x="1140497" y="1090075"/>
            <a:ext cx="7011465" cy="460371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57D8FF-6912-867A-633F-8CD9219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08" y="1450754"/>
            <a:ext cx="9122584" cy="1325563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Bahnschrift Condensed" panose="020B0502040204020203" pitchFamily="34" charset="0"/>
              </a:rPr>
              <a:t>Il chatbot - Caratteristiche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8E7FEB-253D-C52C-8D16-67FFF5851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997" y="2776317"/>
            <a:ext cx="6066118" cy="2722245"/>
          </a:xfrm>
        </p:spPr>
        <p:txBody>
          <a:bodyPr>
            <a:normAutofit lnSpcReduction="10000"/>
          </a:bodyPr>
          <a:lstStyle/>
          <a:p>
            <a:r>
              <a:rPr lang="it-IT" sz="2000" dirty="0">
                <a:latin typeface="Bahnschrift Light Condensed" panose="020B0502040204020203" pitchFamily="34" charset="0"/>
              </a:rPr>
              <a:t>Tipo di chatbot</a:t>
            </a:r>
          </a:p>
          <a:p>
            <a:pPr marL="0" indent="0">
              <a:buNone/>
            </a:pPr>
            <a:r>
              <a:rPr lang="it-IT" sz="2000" dirty="0">
                <a:latin typeface="Bahnschrift Light Condensed" panose="020B0502040204020203" pitchFamily="34" charset="0"/>
              </a:rPr>
              <a:t>	</a:t>
            </a:r>
            <a:r>
              <a:rPr lang="it-IT" sz="2000" dirty="0" err="1">
                <a:latin typeface="Bahnschrift Light Condensed" panose="020B0502040204020203" pitchFamily="34" charset="0"/>
              </a:rPr>
              <a:t>Closed</a:t>
            </a:r>
            <a:r>
              <a:rPr lang="it-IT" sz="2000" dirty="0">
                <a:latin typeface="Bahnschrift Light Condensed" panose="020B0502040204020203" pitchFamily="34" charset="0"/>
              </a:rPr>
              <a:t> domain</a:t>
            </a:r>
          </a:p>
          <a:p>
            <a:pPr marL="0" indent="0">
              <a:buNone/>
            </a:pPr>
            <a:r>
              <a:rPr lang="it-IT" sz="2000" dirty="0">
                <a:latin typeface="Bahnschrift Light Condensed" panose="020B0502040204020203" pitchFamily="34" charset="0"/>
              </a:rPr>
              <a:t>	</a:t>
            </a:r>
            <a:r>
              <a:rPr lang="it-IT" sz="2000" dirty="0" err="1">
                <a:latin typeface="Bahnschrift Light Condensed" panose="020B0502040204020203" pitchFamily="34" charset="0"/>
              </a:rPr>
              <a:t>Retrieval</a:t>
            </a:r>
            <a:r>
              <a:rPr lang="it-IT" sz="2000" dirty="0">
                <a:latin typeface="Bahnschrift Light Condensed" panose="020B0502040204020203" pitchFamily="34" charset="0"/>
              </a:rPr>
              <a:t> </a:t>
            </a:r>
            <a:r>
              <a:rPr lang="it-IT" sz="2000" dirty="0" err="1">
                <a:latin typeface="Bahnschrift Light Condensed" panose="020B0502040204020203" pitchFamily="34" charset="0"/>
              </a:rPr>
              <a:t>based</a:t>
            </a:r>
            <a:endParaRPr lang="it-IT" sz="20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Light Condensed" panose="020B0502040204020203" pitchFamily="34" charset="0"/>
              </a:rPr>
              <a:t>	Interazione basata bottoni</a:t>
            </a:r>
          </a:p>
          <a:p>
            <a:endParaRPr lang="it-IT" sz="2000" dirty="0">
              <a:latin typeface="Bahnschrift Light Condensed" panose="020B0502040204020203" pitchFamily="34" charset="0"/>
            </a:endParaRPr>
          </a:p>
          <a:p>
            <a:r>
              <a:rPr lang="it-IT" sz="2000" dirty="0">
                <a:latin typeface="Bahnschrift Light Condensed" panose="020B0502040204020203" pitchFamily="34" charset="0"/>
              </a:rPr>
              <a:t>Piattaforma utilizzata</a:t>
            </a:r>
          </a:p>
          <a:p>
            <a:pPr marL="0" indent="0">
              <a:buNone/>
            </a:pPr>
            <a:r>
              <a:rPr lang="it-IT" sz="2000" dirty="0">
                <a:latin typeface="Bahnschrift Light Condensed" panose="020B0502040204020203" pitchFamily="34" charset="0"/>
              </a:rPr>
              <a:t>	</a:t>
            </a:r>
            <a:r>
              <a:rPr lang="it-IT" sz="2000" dirty="0" err="1">
                <a:latin typeface="Bahnschrift Light Condensed" panose="020B0502040204020203" pitchFamily="34" charset="0"/>
              </a:rPr>
              <a:t>Snatchbot</a:t>
            </a:r>
            <a:endParaRPr lang="it-IT" sz="20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CBDDFE-A72D-1E3F-3922-472F60E5C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91" y="4359013"/>
            <a:ext cx="2542433" cy="13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4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57D8FF-6912-867A-633F-8CD9219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Il chatbot - Struttura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8E7FEB-253D-C52C-8D16-67FFF5851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Le interazioni del chatbot sono organizzate in quattro sezioni collegate tra loro ma anche indipendenti</a:t>
            </a:r>
          </a:p>
          <a:p>
            <a:endParaRPr lang="it-IT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Fai una domanda</a:t>
            </a:r>
          </a:p>
          <a:p>
            <a:r>
              <a:rPr lang="it-IT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La storia di </a:t>
            </a:r>
            <a:r>
              <a:rPr lang="it-IT" sz="20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Hedy</a:t>
            </a:r>
            <a:endParaRPr lang="it-IT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Lezione sulle reti</a:t>
            </a:r>
          </a:p>
          <a:p>
            <a:r>
              <a:rPr lang="it-IT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Il contesto della seconda guerra mondiale 		</a:t>
            </a:r>
            <a:endParaRPr lang="it-IT" sz="2000" dirty="0">
              <a:solidFill>
                <a:schemeClr val="bg1"/>
              </a:solidFill>
              <a:highlight>
                <a:srgbClr val="FFFF00"/>
              </a:highlight>
              <a:latin typeface="Bahnschrift Light Condensed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A705E93-B5E8-D405-D9F4-9543137ED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034201"/>
            <a:ext cx="6596652" cy="46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695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Meiryo</vt:lpstr>
      <vt:lpstr>Arial</vt:lpstr>
      <vt:lpstr>Bahnschrift</vt:lpstr>
      <vt:lpstr>Bahnschrift Condensed</vt:lpstr>
      <vt:lpstr>Bahnschrift Light Condensed</vt:lpstr>
      <vt:lpstr>Calibri</vt:lpstr>
      <vt:lpstr>Calibri Light</vt:lpstr>
      <vt:lpstr>Tema di Office</vt:lpstr>
      <vt:lpstr>CAIHL: Chatbot per l’Apprendimento dell’Informatica – Un caso di studio: Hedy Lamarr</vt:lpstr>
      <vt:lpstr>Domande di ricerca</vt:lpstr>
      <vt:lpstr>Cos’è un chatbot</vt:lpstr>
      <vt:lpstr>Tipi di chatbot</vt:lpstr>
      <vt:lpstr>Tipi di chatbot</vt:lpstr>
      <vt:lpstr>Disparità di genere nell’informatica</vt:lpstr>
      <vt:lpstr>Hedy Lamarr</vt:lpstr>
      <vt:lpstr>Il chatbot - Caratteristiche</vt:lpstr>
      <vt:lpstr>Il chatbot - Struttura</vt:lpstr>
      <vt:lpstr>La lezione - Struttura</vt:lpstr>
      <vt:lpstr>La lezione - Argomenti</vt:lpstr>
      <vt:lpstr>La lezione – Principi di apprendimento significativo</vt:lpstr>
      <vt:lpstr>Sperimentazione</vt:lpstr>
      <vt:lpstr>Risultati</vt:lpstr>
      <vt:lpstr>Risultati – Gradimento e interesse</vt:lpstr>
      <vt:lpstr>Minacce alla validità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BRUNO</dc:creator>
  <cp:lastModifiedBy>EMANUELE BRUNO</cp:lastModifiedBy>
  <cp:revision>7</cp:revision>
  <dcterms:created xsi:type="dcterms:W3CDTF">2022-12-07T09:43:49Z</dcterms:created>
  <dcterms:modified xsi:type="dcterms:W3CDTF">2022-12-09T14:53:52Z</dcterms:modified>
</cp:coreProperties>
</file>