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648"/>
  </p:normalViewPr>
  <p:slideViewPr>
    <p:cSldViewPr snapToGrid="0" snapToObjects="1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C05D4-42E1-7D40-8384-CC7EA480567F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E30A0-A651-794A-BDD9-7BABD9E5C6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39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Surface EMG assesses muscle function by recording muscle activity from the surface above the muscle on the skin. Surface electrodes are able to provide only a limited assessment of the muscle activity. Intramuscular EMG can be performed using a variety of different types of recording electrodes. The simplest approach is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monopolar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needle electrode. This can be a fine wire inserted into a muscle with a surface electrode as a reference; or two fine wires inserted into muscle referenced to each 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30A0-A651-794A-BDD9-7BABD9E5C6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3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0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6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44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7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2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5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7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2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8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8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Utilisation des techniques d’apprentissage profond sur les données EMG pour contrôler les prothèses actives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Yassine </a:t>
            </a:r>
            <a:r>
              <a:rPr lang="en-US" dirty="0" err="1"/>
              <a:t>senhaji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853" y="3690781"/>
            <a:ext cx="3518294" cy="3416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0524"/>
            <a:ext cx="3853541" cy="212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5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Qu’est-ce</a:t>
            </a:r>
            <a:r>
              <a:rPr lang="en-US" dirty="0"/>
              <a:t> que </a:t>
            </a:r>
            <a:r>
              <a:rPr lang="en-US" dirty="0" err="1"/>
              <a:t>l’électromyographie</a:t>
            </a:r>
            <a:r>
              <a:rPr lang="en-US" dirty="0"/>
              <a:t> (EMG)?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Technique d’évaluation et d’enregistrement des signaux électriques produits par les muscles squelettiques.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fr-FR" dirty="0"/>
              <a:t>Il existe deux types d’EMG :</a:t>
            </a:r>
          </a:p>
          <a:p>
            <a:pPr marL="0" indent="0">
              <a:buNone/>
            </a:pPr>
            <a:r>
              <a:rPr lang="en-US" dirty="0"/>
              <a:t>		surface EMG &amp;</a:t>
            </a:r>
            <a:br>
              <a:rPr lang="en-US" dirty="0"/>
            </a:br>
            <a:r>
              <a:rPr lang="en-US" dirty="0"/>
              <a:t>		 </a:t>
            </a:r>
            <a:r>
              <a:rPr lang="en-US" dirty="0" err="1"/>
              <a:t>intramusculaire</a:t>
            </a:r>
            <a:r>
              <a:rPr lang="en-US" dirty="0"/>
              <a:t> EMG.</a:t>
            </a:r>
          </a:p>
        </p:txBody>
      </p:sp>
    </p:spTree>
    <p:extLst>
      <p:ext uri="{BB962C8B-B14F-4D97-AF65-F5344CB8AC3E}">
        <p14:creationId xmlns:p14="http://schemas.microsoft.com/office/powerpoint/2010/main" val="210527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Qu’y a-t-il en ce moment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L’utilisation d’EMG pour contrôler les prothèses actives est toujours coûteuse et pas toujours pratique. La plupart des prothèses sont toujours cosmétiques ou passifs. Il n’y a pas de prothèses actives hors boîte.</a:t>
            </a:r>
            <a:endParaRPr lang="en-US" dirty="0"/>
          </a:p>
          <a:p>
            <a:r>
              <a:rPr lang="fr-FR" dirty="0"/>
              <a:t>Les méthodes de pointe actuelles permettent de reconnaître jusqu’à 12 gestes</a:t>
            </a:r>
          </a:p>
          <a:p>
            <a:r>
              <a:rPr lang="fr-FR" dirty="0"/>
              <a:t>Actuellement, les chercheurs utilisent un large éventail de techniques, notamment les réseaux neuronaux, les modèles de Markov cachés et les machines vectorielles de soutien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Approche</a:t>
            </a:r>
            <a:r>
              <a:rPr lang="en-US" dirty="0"/>
              <a:t> et </a:t>
            </a:r>
            <a:r>
              <a:rPr lang="en-US" dirty="0" err="1"/>
              <a:t>objectifs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Passons maintenant à la reconnaissance de plus de gestes. Selon le protocole Arm, </a:t>
            </a:r>
            <a:r>
              <a:rPr lang="fr-FR" dirty="0" err="1"/>
              <a:t>Shoulder</a:t>
            </a:r>
            <a:r>
              <a:rPr lang="fr-FR" dirty="0"/>
              <a:t> and Hand pour les mouvements fonctionnels, nous avons besoin de :</a:t>
            </a:r>
          </a:p>
          <a:p>
            <a:pPr lvl="1"/>
            <a:r>
              <a:rPr lang="en-US" dirty="0"/>
              <a:t>12 </a:t>
            </a:r>
            <a:r>
              <a:rPr lang="fr-FR" dirty="0"/>
              <a:t>mouvements de base des doigts</a:t>
            </a:r>
            <a:endParaRPr lang="en-US" dirty="0"/>
          </a:p>
          <a:p>
            <a:pPr lvl="1"/>
            <a:r>
              <a:rPr lang="en-US" dirty="0"/>
              <a:t>8 postures </a:t>
            </a:r>
            <a:r>
              <a:rPr lang="en-US" dirty="0" err="1"/>
              <a:t>statiques</a:t>
            </a:r>
            <a:r>
              <a:rPr lang="en-US" dirty="0"/>
              <a:t> des mains</a:t>
            </a:r>
          </a:p>
          <a:p>
            <a:pPr lvl="1"/>
            <a:r>
              <a:rPr lang="en-US" dirty="0"/>
              <a:t>9 </a:t>
            </a:r>
            <a:r>
              <a:rPr lang="fr-FR" dirty="0"/>
              <a:t>mouvements de base du poignet</a:t>
            </a:r>
            <a:endParaRPr lang="en-US" dirty="0"/>
          </a:p>
          <a:p>
            <a:pPr lvl="1"/>
            <a:r>
              <a:rPr lang="en-US" dirty="0"/>
              <a:t>23 </a:t>
            </a:r>
            <a:r>
              <a:rPr lang="fr-FR" dirty="0"/>
              <a:t>saisir et effectuer des mouvements fonctionnels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Pour bien imiter une main humaine.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5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69" y="0"/>
            <a:ext cx="1569447" cy="686177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727" y="3774"/>
            <a:ext cx="1629249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817" y="3774"/>
            <a:ext cx="1487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0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  <a:r>
              <a:rPr lang="en-US" dirty="0" err="1"/>
              <a:t>NinaPro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NinaPro</a:t>
            </a:r>
            <a:r>
              <a:rPr lang="fr-FR" dirty="0"/>
              <a:t> est une base de données contenant des données étiquetées provenant de 10 capteurs </a:t>
            </a:r>
            <a:r>
              <a:rPr lang="fr-FR" dirty="0" err="1"/>
              <a:t>sEMG</a:t>
            </a:r>
            <a:r>
              <a:rPr lang="fr-FR" dirty="0"/>
              <a:t> sur des sujets intacts et amputés. Les étiquettes correspondent aux gestes des diapositives précédentes.</a:t>
            </a:r>
          </a:p>
          <a:p>
            <a:r>
              <a:rPr lang="fr-FR" dirty="0"/>
              <a:t>Les données d’un gant de données </a:t>
            </a:r>
            <a:r>
              <a:rPr lang="fr-FR" dirty="0" err="1"/>
              <a:t>CyberGlove</a:t>
            </a:r>
            <a:r>
              <a:rPr lang="fr-FR" dirty="0"/>
              <a:t> II qui fournit 22 angles des articulations de la main se chevauchent également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380" y="4338641"/>
            <a:ext cx="4828363" cy="183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progression </a:t>
            </a:r>
            <a:r>
              <a:rPr lang="en-US" dirty="0" err="1"/>
              <a:t>actuelle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Multi-Layer Perceptron Neural Network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Recognizing one gesture with EMG data from </a:t>
            </a:r>
            <a:r>
              <a:rPr lang="en-US" dirty="0" err="1"/>
              <a:t>NinaPro</a:t>
            </a:r>
            <a:r>
              <a:rPr lang="en-US" dirty="0"/>
              <a:t>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448" y="1003189"/>
            <a:ext cx="3009900" cy="272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7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résultat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utilisant un perceptron NN multicouche avec 32 nœuds dans la couche cachée et en pénalisant les valeurs de poids élevé, j’ai atteint 96% de précision dans la détermination d’un geste du poing</a:t>
            </a:r>
          </a:p>
          <a:p>
            <a:endParaRPr lang="en-US" dirty="0"/>
          </a:p>
          <a:p>
            <a:endParaRPr lang="en-US" dirty="0"/>
          </a:p>
          <a:p>
            <a:r>
              <a:rPr lang="fr-FR" dirty="0"/>
              <a:t>Le réglage des paramètres a donné la courbe suivante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4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10" y="0"/>
            <a:ext cx="8235951" cy="6176963"/>
          </a:xfrm>
        </p:spPr>
      </p:pic>
    </p:spTree>
    <p:extLst>
      <p:ext uri="{BB962C8B-B14F-4D97-AF65-F5344CB8AC3E}">
        <p14:creationId xmlns:p14="http://schemas.microsoft.com/office/powerpoint/2010/main" val="146707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1482</TotalTime>
  <Words>399</Words>
  <Application>Microsoft Office PowerPoint</Application>
  <PresentationFormat>Grand écran</PresentationFormat>
  <Paragraphs>33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Utilisation des techniques d’apprentissage profond sur les données EMG pour contrôler les prothèses actives</vt:lpstr>
      <vt:lpstr>Qu’est-ce que l’électromyographie (EMG)?</vt:lpstr>
      <vt:lpstr>Qu’y a-t-il en ce moment ?</vt:lpstr>
      <vt:lpstr>Approche et objectifs</vt:lpstr>
      <vt:lpstr>Présentation PowerPoint</vt:lpstr>
      <vt:lpstr>Dataset NinaPro</vt:lpstr>
      <vt:lpstr>progression actuelle</vt:lpstr>
      <vt:lpstr>résultat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Kozera</dc:creator>
  <cp:lastModifiedBy>SENHAJI YASSINE</cp:lastModifiedBy>
  <cp:revision>26</cp:revision>
  <dcterms:created xsi:type="dcterms:W3CDTF">2017-11-09T17:29:23Z</dcterms:created>
  <dcterms:modified xsi:type="dcterms:W3CDTF">2022-01-30T11:34:32Z</dcterms:modified>
</cp:coreProperties>
</file>