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bb@ccc.ddd" TargetMode="External"/><Relationship Id="rId2" Type="http://schemas.openxmlformats.org/officeDocument/2006/relationships/hyperlink" Target="mailto:aaa@bbb.c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파일과 예외처리 실습문제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홍익대학교 </a:t>
            </a:r>
            <a:endParaRPr lang="en-US" altLang="ko-KR" dirty="0" smtClean="0"/>
          </a:p>
          <a:p>
            <a:r>
              <a:rPr lang="ko-KR" altLang="en-US" dirty="0" smtClean="0"/>
              <a:t>김 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2596" y="1402080"/>
            <a:ext cx="8915400" cy="5455920"/>
          </a:xfrm>
        </p:spPr>
        <p:txBody>
          <a:bodyPr/>
          <a:lstStyle/>
          <a:p>
            <a:pPr algn="just"/>
            <a:r>
              <a:rPr lang="ko-KR" altLang="en-US" dirty="0" smtClean="0"/>
              <a:t>사용자로부터 다음과 같은 형식으로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이메일주소를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“address.dat”</a:t>
            </a:r>
            <a:r>
              <a:rPr lang="ko-KR" altLang="en-US" dirty="0" smtClean="0"/>
              <a:t>파일에 저장하고 또한 저장하는 일시와 시간도 자동으로 저장될 수 있게 한다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en-US" dirty="0" smtClean="0"/>
              <a:t>      입력이 끝나면 사용자로부터 번호를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번호에 해당하는 전화번호 및 저</a:t>
            </a:r>
            <a:r>
              <a:rPr lang="en-US" altLang="ko-KR" dirty="0" smtClean="0"/>
              <a:t>	</a:t>
            </a:r>
            <a:r>
              <a:rPr lang="ko-KR" altLang="en-US" dirty="0" smtClean="0"/>
              <a:t>장한 일시와 </a:t>
            </a:r>
            <a:r>
              <a:rPr lang="ko-KR" altLang="en-US" dirty="0" err="1" smtClean="0"/>
              <a:t>시간를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 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시간함수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번호     이름        전화번호               </a:t>
            </a:r>
            <a:r>
              <a:rPr lang="ko-KR" altLang="en-US" dirty="0" err="1" smtClean="0"/>
              <a:t>이메일주소</a:t>
            </a:r>
            <a:r>
              <a:rPr lang="ko-KR" altLang="en-US" dirty="0" smtClean="0"/>
              <a:t>             저장된 일시</a:t>
            </a:r>
            <a:endParaRPr lang="en-US" altLang="ko-KR" dirty="0" smtClean="0"/>
          </a:p>
          <a:p>
            <a:pPr algn="just">
              <a:buAutoNum type="arabicPlain"/>
            </a:pPr>
            <a:r>
              <a:rPr lang="ko-KR" altLang="en-US" dirty="0" smtClean="0"/>
              <a:t>김수미    </a:t>
            </a:r>
            <a:r>
              <a:rPr lang="en-US" altLang="ko-KR" dirty="0" smtClean="0"/>
              <a:t>111-2222-3333     </a:t>
            </a:r>
            <a:r>
              <a:rPr lang="en-US" altLang="ko-KR" dirty="0" err="1" smtClean="0">
                <a:hlinkClick r:id="rId2"/>
              </a:rPr>
              <a:t>aaa@bbb.ccc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10:40</a:t>
            </a:r>
          </a:p>
          <a:p>
            <a:pPr algn="just">
              <a:buAutoNum type="arabicPlain"/>
            </a:pPr>
            <a:r>
              <a:rPr lang="en-US" altLang="ko-KR" dirty="0"/>
              <a:t> </a:t>
            </a:r>
            <a:r>
              <a:rPr lang="ko-KR" altLang="en-US" dirty="0" smtClean="0"/>
              <a:t>이수미    </a:t>
            </a:r>
            <a:r>
              <a:rPr lang="en-US" altLang="ko-KR" dirty="0" smtClean="0"/>
              <a:t>222-3333-4444    </a:t>
            </a:r>
            <a:r>
              <a:rPr lang="en-US" altLang="ko-KR" dirty="0" err="1" smtClean="0">
                <a:hlinkClick r:id="rId3"/>
              </a:rPr>
              <a:t>bbb@ccc.ddd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11:10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오픈시의</a:t>
            </a:r>
            <a:r>
              <a:rPr lang="ko-KR" altLang="en-US" dirty="0"/>
              <a:t> 예외</a:t>
            </a:r>
            <a:r>
              <a:rPr lang="en-US" altLang="ko-KR" dirty="0"/>
              <a:t>,</a:t>
            </a:r>
            <a:r>
              <a:rPr lang="ko-KR" altLang="en-US" dirty="0"/>
              <a:t> 전화번호 </a:t>
            </a:r>
            <a:r>
              <a:rPr lang="ko-KR" altLang="en-US" dirty="0" err="1"/>
              <a:t>입력시</a:t>
            </a:r>
            <a:r>
              <a:rPr lang="ko-KR" altLang="en-US" dirty="0"/>
              <a:t> 음수 입력에 대한 예외</a:t>
            </a:r>
            <a:r>
              <a:rPr lang="en-US" altLang="ko-KR" dirty="0"/>
              <a:t>, </a:t>
            </a:r>
            <a:r>
              <a:rPr lang="ko-KR" altLang="en-US" dirty="0" err="1"/>
              <a:t>이름입력시</a:t>
            </a:r>
            <a:r>
              <a:rPr lang="ko-KR" altLang="en-US" dirty="0"/>
              <a:t> 숫자</a:t>
            </a:r>
            <a:r>
              <a:rPr lang="en-US" altLang="ko-KR" dirty="0"/>
              <a:t>	</a:t>
            </a:r>
            <a:r>
              <a:rPr lang="ko-KR" altLang="en-US" dirty="0"/>
              <a:t>가 입력되는 것에 대한 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사용하여 예외처리를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시간함수</a:t>
            </a:r>
            <a:r>
              <a:rPr lang="en-US" altLang="ko-KR" dirty="0"/>
              <a:t>, </a:t>
            </a:r>
            <a:r>
              <a:rPr lang="ko-KR" altLang="en-US" dirty="0"/>
              <a:t>예외처리 연습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파일의 </a:t>
            </a:r>
            <a:r>
              <a:rPr lang="ko-KR" altLang="en-US" dirty="0" err="1"/>
              <a:t>오픈시의</a:t>
            </a:r>
            <a:r>
              <a:rPr lang="ko-KR" altLang="en-US" dirty="0"/>
              <a:t> 예외</a:t>
            </a:r>
            <a:r>
              <a:rPr lang="en-US" altLang="ko-KR" dirty="0"/>
              <a:t>,</a:t>
            </a:r>
            <a:r>
              <a:rPr lang="ko-KR" altLang="en-US" dirty="0"/>
              <a:t> 전화번호 </a:t>
            </a:r>
            <a:r>
              <a:rPr lang="ko-KR" altLang="en-US" dirty="0" err="1"/>
              <a:t>입력시</a:t>
            </a:r>
            <a:r>
              <a:rPr lang="ko-KR" altLang="en-US" dirty="0"/>
              <a:t> 음수 입력에 대한 예외</a:t>
            </a:r>
            <a:r>
              <a:rPr lang="en-US" altLang="ko-KR" dirty="0"/>
              <a:t>, </a:t>
            </a:r>
            <a:r>
              <a:rPr lang="ko-KR" altLang="en-US" dirty="0" err="1"/>
              <a:t>이름입력시</a:t>
            </a:r>
            <a:r>
              <a:rPr lang="ko-KR" altLang="en-US" dirty="0"/>
              <a:t> 숫자</a:t>
            </a:r>
            <a:r>
              <a:rPr lang="en-US" altLang="ko-KR" dirty="0"/>
              <a:t>	</a:t>
            </a:r>
            <a:r>
              <a:rPr lang="ko-KR" altLang="en-US" dirty="0"/>
              <a:t>가 입력되는 것에 대한 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사용하여 예외처리를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7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62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Arial</vt:lpstr>
      <vt:lpstr>Century Gothic</vt:lpstr>
      <vt:lpstr>Wingdings 3</vt:lpstr>
      <vt:lpstr>줄기</vt:lpstr>
      <vt:lpstr>파일과 예외처리 실습문제</vt:lpstr>
      <vt:lpstr>실습 1</vt:lpstr>
      <vt:lpstr>실습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파일과 예외처리 실습문제</dc:title>
  <dc:creator>HyeYoungKim</dc:creator>
  <cp:lastModifiedBy>B211</cp:lastModifiedBy>
  <cp:revision>4</cp:revision>
  <dcterms:created xsi:type="dcterms:W3CDTF">2015-09-24T00:21:51Z</dcterms:created>
  <dcterms:modified xsi:type="dcterms:W3CDTF">2017-09-25T00:50:21Z</dcterms:modified>
</cp:coreProperties>
</file>