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bb@ccc.ddd" TargetMode="External"/><Relationship Id="rId2" Type="http://schemas.openxmlformats.org/officeDocument/2006/relationships/hyperlink" Target="mailto:aaa@bbb.cc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파일과 예외처리 실습문제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홍익대학교 </a:t>
            </a:r>
            <a:endParaRPr lang="en-US" altLang="ko-KR" dirty="0" smtClean="0"/>
          </a:p>
          <a:p>
            <a:r>
              <a:rPr lang="ko-KR" altLang="en-US" dirty="0" smtClean="0"/>
              <a:t>김 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2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2596" y="1402080"/>
            <a:ext cx="8915400" cy="5455920"/>
          </a:xfrm>
        </p:spPr>
        <p:txBody>
          <a:bodyPr/>
          <a:lstStyle/>
          <a:p>
            <a:pPr algn="just"/>
            <a:r>
              <a:rPr lang="ko-KR" altLang="en-US" dirty="0" smtClean="0"/>
              <a:t>사용자로부터 다음과 같은 형식으로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이메일주소를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“address.dat”</a:t>
            </a:r>
            <a:r>
              <a:rPr lang="ko-KR" altLang="en-US" dirty="0" smtClean="0"/>
              <a:t>파일에 저장하고 또한 저장하는 일시와 시간도 자동으로 저장될 수 있게 한다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r>
              <a:rPr lang="ko-KR" altLang="en-US" dirty="0" smtClean="0"/>
              <a:t>      입력이 끝나면 사용자로부터 번호를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그 번호에 해당하는 전화번호 및 저</a:t>
            </a:r>
            <a:r>
              <a:rPr lang="en-US" altLang="ko-KR" dirty="0" smtClean="0"/>
              <a:t>	</a:t>
            </a:r>
            <a:r>
              <a:rPr lang="ko-KR" altLang="en-US" dirty="0" smtClean="0"/>
              <a:t>장한 일시와 </a:t>
            </a:r>
            <a:r>
              <a:rPr lang="ko-KR" altLang="en-US" dirty="0" err="1" smtClean="0"/>
              <a:t>시간를</a:t>
            </a:r>
            <a:r>
              <a:rPr lang="ko-KR" altLang="en-US" dirty="0" smtClean="0"/>
              <a:t> 출력하시오</a:t>
            </a:r>
            <a:r>
              <a:rPr lang="en-US" altLang="ko-KR" dirty="0" smtClean="0"/>
              <a:t>. .</a:t>
            </a:r>
          </a:p>
          <a:p>
            <a:pPr marL="0" indent="0" algn="just"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시간함수</a:t>
            </a:r>
            <a:r>
              <a:rPr lang="en-US" altLang="ko-KR" dirty="0" smtClean="0"/>
              <a:t>)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 smtClean="0"/>
              <a:t>번호     이름        전화번호               </a:t>
            </a:r>
            <a:r>
              <a:rPr lang="ko-KR" altLang="en-US" dirty="0" err="1" smtClean="0"/>
              <a:t>이메일주소</a:t>
            </a:r>
            <a:r>
              <a:rPr lang="ko-KR" altLang="en-US" dirty="0" smtClean="0"/>
              <a:t>             저장된 일시</a:t>
            </a:r>
            <a:endParaRPr lang="en-US" altLang="ko-KR" dirty="0" smtClean="0"/>
          </a:p>
          <a:p>
            <a:pPr algn="just">
              <a:buAutoNum type="arabicPlain"/>
            </a:pPr>
            <a:r>
              <a:rPr lang="ko-KR" altLang="en-US" dirty="0" smtClean="0"/>
              <a:t>김수미    </a:t>
            </a:r>
            <a:r>
              <a:rPr lang="en-US" altLang="ko-KR" dirty="0" smtClean="0"/>
              <a:t>111-2222-3333     </a:t>
            </a:r>
            <a:r>
              <a:rPr lang="en-US" altLang="ko-KR" dirty="0" err="1" smtClean="0">
                <a:hlinkClick r:id="rId2"/>
              </a:rPr>
              <a:t>aaa@bbb.ccc</a:t>
            </a:r>
            <a:r>
              <a:rPr lang="en-US" altLang="ko-KR" dirty="0" smtClean="0"/>
              <a:t>      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10:40</a:t>
            </a:r>
          </a:p>
          <a:p>
            <a:pPr algn="just">
              <a:buAutoNum type="arabicPlain"/>
            </a:pPr>
            <a:r>
              <a:rPr lang="en-US" altLang="ko-KR" dirty="0"/>
              <a:t> </a:t>
            </a:r>
            <a:r>
              <a:rPr lang="ko-KR" altLang="en-US" dirty="0" smtClean="0"/>
              <a:t>이수미    </a:t>
            </a:r>
            <a:r>
              <a:rPr lang="en-US" altLang="ko-KR" dirty="0" smtClean="0"/>
              <a:t>222-3333-4444    </a:t>
            </a:r>
            <a:r>
              <a:rPr lang="en-US" altLang="ko-KR" dirty="0" err="1" smtClean="0">
                <a:hlinkClick r:id="rId3"/>
              </a:rPr>
              <a:t>bbb@ccc.ddd</a:t>
            </a:r>
            <a:r>
              <a:rPr lang="en-US" altLang="ko-KR" dirty="0" smtClean="0"/>
              <a:t>     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11:10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2755" y="2104845"/>
            <a:ext cx="10463841" cy="451161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ko-KR" altLang="en-US" dirty="0" smtClean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어느 </a:t>
            </a:r>
            <a:r>
              <a:rPr lang="ko-KR" altLang="en-US" dirty="0"/>
              <a:t>게임의 사용자에 대한 정보에는 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게임시간</a:t>
            </a:r>
            <a:r>
              <a:rPr lang="en-US" altLang="ko-KR" dirty="0"/>
              <a:t>, </a:t>
            </a:r>
            <a:r>
              <a:rPr lang="ko-KR" altLang="en-US" dirty="0"/>
              <a:t>게임실행점수의 </a:t>
            </a:r>
            <a:r>
              <a:rPr lang="en-US" altLang="ko-KR" dirty="0"/>
              <a:t>4</a:t>
            </a:r>
            <a:r>
              <a:rPr lang="ko-KR" altLang="en-US" dirty="0"/>
              <a:t>가지 정보를 갖고 있다</a:t>
            </a:r>
            <a:r>
              <a:rPr lang="en-US" altLang="ko-KR" dirty="0"/>
              <a:t>.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ko-KR" dirty="0"/>
              <a:t>   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가지 정보를 키보드를 통해 읽어 </a:t>
            </a:r>
            <a:r>
              <a:rPr lang="en-US" altLang="ko-KR" dirty="0"/>
              <a:t>“userinform.dat”</a:t>
            </a:r>
            <a:r>
              <a:rPr lang="ko-KR" altLang="en-US" dirty="0"/>
              <a:t>란</a:t>
            </a:r>
            <a:r>
              <a:rPr lang="en-US" altLang="ko-KR" dirty="0"/>
              <a:t> </a:t>
            </a:r>
            <a:r>
              <a:rPr lang="ko-KR" altLang="en-US" dirty="0"/>
              <a:t>이름의 파일에 저장하시오</a:t>
            </a:r>
            <a:r>
              <a:rPr lang="en-US" altLang="ko-KR" dirty="0"/>
              <a:t>. </a:t>
            </a:r>
            <a:r>
              <a:rPr lang="ko-KR" altLang="en-US" dirty="0"/>
              <a:t>단 사용자는 </a:t>
            </a:r>
            <a:r>
              <a:rPr lang="en-US" altLang="ko-KR" dirty="0"/>
              <a:t>4</a:t>
            </a:r>
            <a:r>
              <a:rPr lang="ko-KR" altLang="en-US" dirty="0"/>
              <a:t>명을 가정한다</a:t>
            </a:r>
            <a:r>
              <a:rPr lang="en-US" altLang="ko-KR" dirty="0"/>
              <a:t>.</a:t>
            </a:r>
          </a:p>
          <a:p>
            <a:pPr>
              <a:buFont typeface="Wingdings 3" panose="05040102010807070707" pitchFamily="18" charset="2"/>
              <a:buNone/>
            </a:pPr>
            <a:r>
              <a:rPr lang="ko-KR" altLang="en-US" dirty="0"/>
              <a:t>나</a:t>
            </a:r>
            <a:r>
              <a:rPr lang="en-US" altLang="ko-KR" dirty="0"/>
              <a:t>. 1</a:t>
            </a:r>
            <a:r>
              <a:rPr lang="ko-KR" altLang="en-US" dirty="0"/>
              <a:t>번에서</a:t>
            </a:r>
            <a:r>
              <a:rPr lang="en-US" altLang="ko-KR" dirty="0"/>
              <a:t> </a:t>
            </a:r>
            <a:r>
              <a:rPr lang="ko-KR" altLang="en-US" dirty="0"/>
              <a:t>저장한 </a:t>
            </a:r>
            <a:r>
              <a:rPr lang="en-US" altLang="ko-KR" dirty="0"/>
              <a:t>“userinform.dat”</a:t>
            </a:r>
            <a:r>
              <a:rPr lang="ko-KR" altLang="en-US" dirty="0"/>
              <a:t>이란 파일의 내용을 읽어 다음과 같이 출력하시오</a:t>
            </a:r>
            <a:r>
              <a:rPr lang="en-US" altLang="ko-KR" dirty="0"/>
              <a:t>.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ko-KR" dirty="0"/>
              <a:t>---  </a:t>
            </a:r>
            <a:r>
              <a:rPr lang="ko-KR" altLang="en-US" dirty="0"/>
              <a:t>사용자정보</a:t>
            </a:r>
            <a:r>
              <a:rPr lang="en-US" altLang="ko-KR" dirty="0"/>
              <a:t>---</a:t>
            </a:r>
          </a:p>
          <a:p>
            <a:pPr>
              <a:buFont typeface="Wingdings 3" panose="05040102010807070707" pitchFamily="18" charset="2"/>
              <a:buNone/>
            </a:pPr>
            <a:r>
              <a:rPr lang="ko-KR" altLang="en-US" dirty="0"/>
              <a:t>사용자</a:t>
            </a:r>
            <a:r>
              <a:rPr lang="en-US" altLang="ko-KR" dirty="0"/>
              <a:t>id: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ko-KR" altLang="en-US" dirty="0"/>
              <a:t>사용자이름</a:t>
            </a:r>
            <a:r>
              <a:rPr lang="en-US" altLang="ko-KR" dirty="0"/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ko-KR" altLang="en-US" dirty="0"/>
              <a:t>게임시간</a:t>
            </a:r>
            <a:r>
              <a:rPr lang="en-US" altLang="ko-KR" dirty="0"/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ko-KR" altLang="en-US" dirty="0"/>
              <a:t>게임실행점수       </a:t>
            </a:r>
            <a:r>
              <a:rPr lang="en-US" altLang="ko-KR" dirty="0"/>
              <a:t>(finform1.cpp</a:t>
            </a:r>
            <a:r>
              <a:rPr lang="ko-KR" altLang="en-US" dirty="0"/>
              <a:t>와 </a:t>
            </a:r>
            <a:r>
              <a:rPr lang="en-US" altLang="ko-KR" dirty="0"/>
              <a:t>finform2.cpp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26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1932" y="1475117"/>
            <a:ext cx="9980762" cy="4436105"/>
          </a:xfrm>
        </p:spPr>
        <p:txBody>
          <a:bodyPr/>
          <a:lstStyle/>
          <a:p>
            <a:r>
              <a:rPr lang="ko-KR" altLang="en-US" dirty="0" smtClean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파일의 오픈 시의 </a:t>
            </a:r>
            <a:r>
              <a:rPr lang="ko-KR" altLang="en-US" dirty="0"/>
              <a:t>예외</a:t>
            </a:r>
            <a:r>
              <a:rPr lang="en-US" altLang="ko-KR" dirty="0"/>
              <a:t>,</a:t>
            </a:r>
            <a:r>
              <a:rPr lang="ko-KR" altLang="en-US" dirty="0"/>
              <a:t> 전화번호 </a:t>
            </a:r>
            <a:r>
              <a:rPr lang="ko-KR" altLang="en-US" dirty="0" smtClean="0"/>
              <a:t>입력 시 </a:t>
            </a:r>
            <a:r>
              <a:rPr lang="ko-KR" altLang="en-US" dirty="0"/>
              <a:t>음수 입력에 대한 예외</a:t>
            </a:r>
            <a:r>
              <a:rPr lang="en-US" altLang="ko-KR" dirty="0"/>
              <a:t>, </a:t>
            </a:r>
            <a:r>
              <a:rPr lang="ko-KR" altLang="en-US" dirty="0" smtClean="0"/>
              <a:t>이름입력 시 숫자가 </a:t>
            </a:r>
            <a:r>
              <a:rPr lang="ko-KR" altLang="en-US" dirty="0"/>
              <a:t>입력되는 것에 대한 예외를 </a:t>
            </a:r>
            <a:r>
              <a:rPr lang="en-US" altLang="ko-KR" dirty="0" err="1"/>
              <a:t>try~catch</a:t>
            </a:r>
            <a:r>
              <a:rPr lang="ko-KR" altLang="en-US" dirty="0"/>
              <a:t>문을 사용하여 예외처리를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시간함수</a:t>
            </a:r>
            <a:r>
              <a:rPr lang="en-US" altLang="ko-KR" dirty="0"/>
              <a:t>, </a:t>
            </a:r>
            <a:r>
              <a:rPr lang="ko-KR" altLang="en-US" dirty="0"/>
              <a:t>예외처리 연습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파일오픈시의</a:t>
            </a:r>
            <a:r>
              <a:rPr lang="ko-KR" altLang="en-US" dirty="0" smtClean="0"/>
              <a:t> 예외처리 및 점수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음수값의</a:t>
            </a:r>
            <a:r>
              <a:rPr lang="ko-KR" altLang="en-US" dirty="0" smtClean="0"/>
              <a:t> 입력에 대한 예외처리를 </a:t>
            </a:r>
            <a:r>
              <a:rPr lang="ko-KR" altLang="en-US" dirty="0"/>
              <a:t>예외를 </a:t>
            </a:r>
            <a:r>
              <a:rPr lang="en-US" altLang="ko-KR" dirty="0" err="1"/>
              <a:t>try~catch</a:t>
            </a:r>
            <a:r>
              <a:rPr lang="ko-KR" altLang="en-US" dirty="0"/>
              <a:t>문을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560347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188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Arial</vt:lpstr>
      <vt:lpstr>Century Gothic</vt:lpstr>
      <vt:lpstr>Wingdings 3</vt:lpstr>
      <vt:lpstr>줄기</vt:lpstr>
      <vt:lpstr>파일과 예외처리 실습문제</vt:lpstr>
      <vt:lpstr>실습 1</vt:lpstr>
      <vt:lpstr>실습 2</vt:lpstr>
      <vt:lpstr>실습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파일과 예외처리 실습문제</dc:title>
  <dc:creator>HyeYoungKim</dc:creator>
  <cp:lastModifiedBy>B211</cp:lastModifiedBy>
  <cp:revision>6</cp:revision>
  <dcterms:created xsi:type="dcterms:W3CDTF">2015-09-24T00:21:51Z</dcterms:created>
  <dcterms:modified xsi:type="dcterms:W3CDTF">2017-09-26T23:58:46Z</dcterms:modified>
</cp:coreProperties>
</file>