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732" y="7393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69" y="7393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1508760"/>
            <a:ext cx="9538652" cy="4402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772" y="7393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예외처리 및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홍익대학교 </a:t>
            </a:r>
            <a:endParaRPr lang="en-US" altLang="ko-KR" dirty="0" smtClean="0"/>
          </a:p>
          <a:p>
            <a:r>
              <a:rPr lang="ko-KR" altLang="en-US" dirty="0" smtClean="0"/>
              <a:t>김 </a:t>
            </a:r>
            <a:r>
              <a:rPr lang="ko-KR" altLang="en-US" dirty="0" err="1" smtClean="0"/>
              <a:t>혜영편집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5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try/catch </a:t>
            </a:r>
            <a:r>
              <a:rPr lang="ko-KR" altLang="en-US" i="1"/>
              <a:t>블록에서의 실행 흐름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62100"/>
            <a:ext cx="86058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catch </a:t>
            </a:r>
            <a:r>
              <a:rPr lang="ko-KR" altLang="en-US" i="1"/>
              <a:t>블록의 매개 변수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409700"/>
            <a:ext cx="4743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타입이 일치되는 예외만 처리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592924" y="1532302"/>
            <a:ext cx="7845425" cy="3594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try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{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person =0;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...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if (persons == 0)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	throw persons;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...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catch(char e)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{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cout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&lt;&lt; 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사람이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" &lt;&lt; e &lt;&lt; "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명 입니다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"&lt;&lt;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endl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</a:t>
            </a:r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1966913" y="1127125"/>
            <a:ext cx="487362" cy="571500"/>
            <a:chOff x="543" y="1708"/>
            <a:chExt cx="461" cy="457"/>
          </a:xfrm>
        </p:grpSpPr>
        <p:sp>
          <p:nvSpPr>
            <p:cNvPr id="16393" name="Freeform 7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48 w 923"/>
                <a:gd name="T1" fmla="*/ 9 h 914"/>
                <a:gd name="T2" fmla="*/ 52 w 923"/>
                <a:gd name="T3" fmla="*/ 5 h 914"/>
                <a:gd name="T4" fmla="*/ 58 w 923"/>
                <a:gd name="T5" fmla="*/ 2 h 914"/>
                <a:gd name="T6" fmla="*/ 64 w 923"/>
                <a:gd name="T7" fmla="*/ 1 h 914"/>
                <a:gd name="T8" fmla="*/ 70 w 923"/>
                <a:gd name="T9" fmla="*/ 0 h 914"/>
                <a:gd name="T10" fmla="*/ 77 w 923"/>
                <a:gd name="T11" fmla="*/ 1 h 914"/>
                <a:gd name="T12" fmla="*/ 83 w 923"/>
                <a:gd name="T13" fmla="*/ 2 h 914"/>
                <a:gd name="T14" fmla="*/ 89 w 923"/>
                <a:gd name="T15" fmla="*/ 3 h 914"/>
                <a:gd name="T16" fmla="*/ 99 w 923"/>
                <a:gd name="T17" fmla="*/ 5 h 914"/>
                <a:gd name="T18" fmla="*/ 113 w 923"/>
                <a:gd name="T19" fmla="*/ 7 h 914"/>
                <a:gd name="T20" fmla="*/ 126 w 923"/>
                <a:gd name="T21" fmla="*/ 11 h 914"/>
                <a:gd name="T22" fmla="*/ 140 w 923"/>
                <a:gd name="T23" fmla="*/ 14 h 914"/>
                <a:gd name="T24" fmla="*/ 153 w 923"/>
                <a:gd name="T25" fmla="*/ 17 h 914"/>
                <a:gd name="T26" fmla="*/ 167 w 923"/>
                <a:gd name="T27" fmla="*/ 20 h 914"/>
                <a:gd name="T28" fmla="*/ 180 w 923"/>
                <a:gd name="T29" fmla="*/ 23 h 914"/>
                <a:gd name="T30" fmla="*/ 194 w 923"/>
                <a:gd name="T31" fmla="*/ 26 h 914"/>
                <a:gd name="T32" fmla="*/ 207 w 923"/>
                <a:gd name="T33" fmla="*/ 29 h 914"/>
                <a:gd name="T34" fmla="*/ 219 w 923"/>
                <a:gd name="T35" fmla="*/ 36 h 914"/>
                <a:gd name="T36" fmla="*/ 227 w 923"/>
                <a:gd name="T37" fmla="*/ 47 h 914"/>
                <a:gd name="T38" fmla="*/ 230 w 923"/>
                <a:gd name="T39" fmla="*/ 59 h 914"/>
                <a:gd name="T40" fmla="*/ 225 w 923"/>
                <a:gd name="T41" fmla="*/ 85 h 914"/>
                <a:gd name="T42" fmla="*/ 215 w 923"/>
                <a:gd name="T43" fmla="*/ 121 h 914"/>
                <a:gd name="T44" fmla="*/ 207 w 923"/>
                <a:gd name="T45" fmla="*/ 157 h 914"/>
                <a:gd name="T46" fmla="*/ 200 w 923"/>
                <a:gd name="T47" fmla="*/ 194 h 914"/>
                <a:gd name="T48" fmla="*/ 195 w 923"/>
                <a:gd name="T49" fmla="*/ 216 h 914"/>
                <a:gd name="T50" fmla="*/ 191 w 923"/>
                <a:gd name="T51" fmla="*/ 223 h 914"/>
                <a:gd name="T52" fmla="*/ 186 w 923"/>
                <a:gd name="T53" fmla="*/ 226 h 914"/>
                <a:gd name="T54" fmla="*/ 180 w 923"/>
                <a:gd name="T55" fmla="*/ 228 h 914"/>
                <a:gd name="T56" fmla="*/ 172 w 923"/>
                <a:gd name="T57" fmla="*/ 229 h 914"/>
                <a:gd name="T58" fmla="*/ 164 w 923"/>
                <a:gd name="T59" fmla="*/ 229 h 914"/>
                <a:gd name="T60" fmla="*/ 157 w 923"/>
                <a:gd name="T61" fmla="*/ 228 h 914"/>
                <a:gd name="T62" fmla="*/ 150 w 923"/>
                <a:gd name="T63" fmla="*/ 227 h 914"/>
                <a:gd name="T64" fmla="*/ 141 w 923"/>
                <a:gd name="T65" fmla="*/ 226 h 914"/>
                <a:gd name="T66" fmla="*/ 131 w 923"/>
                <a:gd name="T67" fmla="*/ 225 h 914"/>
                <a:gd name="T68" fmla="*/ 121 w 923"/>
                <a:gd name="T69" fmla="*/ 223 h 914"/>
                <a:gd name="T70" fmla="*/ 112 w 923"/>
                <a:gd name="T71" fmla="*/ 221 h 914"/>
                <a:gd name="T72" fmla="*/ 102 w 923"/>
                <a:gd name="T73" fmla="*/ 219 h 914"/>
                <a:gd name="T74" fmla="*/ 93 w 923"/>
                <a:gd name="T75" fmla="*/ 218 h 914"/>
                <a:gd name="T76" fmla="*/ 82 w 923"/>
                <a:gd name="T77" fmla="*/ 216 h 914"/>
                <a:gd name="T78" fmla="*/ 72 w 923"/>
                <a:gd name="T79" fmla="*/ 214 h 914"/>
                <a:gd name="T80" fmla="*/ 62 w 923"/>
                <a:gd name="T81" fmla="*/ 213 h 914"/>
                <a:gd name="T82" fmla="*/ 53 w 923"/>
                <a:gd name="T83" fmla="*/ 211 h 914"/>
                <a:gd name="T84" fmla="*/ 44 w 923"/>
                <a:gd name="T85" fmla="*/ 209 h 914"/>
                <a:gd name="T86" fmla="*/ 35 w 923"/>
                <a:gd name="T87" fmla="*/ 206 h 914"/>
                <a:gd name="T88" fmla="*/ 26 w 923"/>
                <a:gd name="T89" fmla="*/ 202 h 914"/>
                <a:gd name="T90" fmla="*/ 18 w 923"/>
                <a:gd name="T91" fmla="*/ 198 h 914"/>
                <a:gd name="T92" fmla="*/ 11 w 923"/>
                <a:gd name="T93" fmla="*/ 193 h 914"/>
                <a:gd name="T94" fmla="*/ 5 w 923"/>
                <a:gd name="T95" fmla="*/ 187 h 914"/>
                <a:gd name="T96" fmla="*/ 0 w 923"/>
                <a:gd name="T97" fmla="*/ 177 h 914"/>
                <a:gd name="T98" fmla="*/ 0 w 923"/>
                <a:gd name="T99" fmla="*/ 162 h 914"/>
                <a:gd name="T100" fmla="*/ 6 w 923"/>
                <a:gd name="T101" fmla="*/ 144 h 914"/>
                <a:gd name="T102" fmla="*/ 19 w 923"/>
                <a:gd name="T103" fmla="*/ 103 h 914"/>
                <a:gd name="T104" fmla="*/ 33 w 923"/>
                <a:gd name="T105" fmla="*/ 54 h 914"/>
                <a:gd name="T106" fmla="*/ 44 w 923"/>
                <a:gd name="T107" fmla="*/ 18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4" name="Freeform 8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199 w 826"/>
                <a:gd name="T1" fmla="*/ 33 h 804"/>
                <a:gd name="T2" fmla="*/ 195 w 826"/>
                <a:gd name="T3" fmla="*/ 32 h 804"/>
                <a:gd name="T4" fmla="*/ 190 w 826"/>
                <a:gd name="T5" fmla="*/ 30 h 804"/>
                <a:gd name="T6" fmla="*/ 185 w 826"/>
                <a:gd name="T7" fmla="*/ 29 h 804"/>
                <a:gd name="T8" fmla="*/ 179 w 826"/>
                <a:gd name="T9" fmla="*/ 27 h 804"/>
                <a:gd name="T10" fmla="*/ 166 w 826"/>
                <a:gd name="T11" fmla="*/ 24 h 804"/>
                <a:gd name="T12" fmla="*/ 146 w 826"/>
                <a:gd name="T13" fmla="*/ 20 h 804"/>
                <a:gd name="T14" fmla="*/ 123 w 826"/>
                <a:gd name="T15" fmla="*/ 15 h 804"/>
                <a:gd name="T16" fmla="*/ 101 w 826"/>
                <a:gd name="T17" fmla="*/ 10 h 804"/>
                <a:gd name="T18" fmla="*/ 80 w 826"/>
                <a:gd name="T19" fmla="*/ 6 h 804"/>
                <a:gd name="T20" fmla="*/ 63 w 826"/>
                <a:gd name="T21" fmla="*/ 3 h 804"/>
                <a:gd name="T22" fmla="*/ 53 w 826"/>
                <a:gd name="T23" fmla="*/ 1 h 804"/>
                <a:gd name="T24" fmla="*/ 51 w 826"/>
                <a:gd name="T25" fmla="*/ 0 h 804"/>
                <a:gd name="T26" fmla="*/ 47 w 826"/>
                <a:gd name="T27" fmla="*/ 1 h 804"/>
                <a:gd name="T28" fmla="*/ 41 w 826"/>
                <a:gd name="T29" fmla="*/ 3 h 804"/>
                <a:gd name="T30" fmla="*/ 36 w 826"/>
                <a:gd name="T31" fmla="*/ 10 h 804"/>
                <a:gd name="T32" fmla="*/ 32 w 826"/>
                <a:gd name="T33" fmla="*/ 23 h 804"/>
                <a:gd name="T34" fmla="*/ 27 w 826"/>
                <a:gd name="T35" fmla="*/ 39 h 804"/>
                <a:gd name="T36" fmla="*/ 24 w 826"/>
                <a:gd name="T37" fmla="*/ 54 h 804"/>
                <a:gd name="T38" fmla="*/ 20 w 826"/>
                <a:gd name="T39" fmla="*/ 71 h 804"/>
                <a:gd name="T40" fmla="*/ 16 w 826"/>
                <a:gd name="T41" fmla="*/ 88 h 804"/>
                <a:gd name="T42" fmla="*/ 12 w 826"/>
                <a:gd name="T43" fmla="*/ 105 h 804"/>
                <a:gd name="T44" fmla="*/ 7 w 826"/>
                <a:gd name="T45" fmla="*/ 123 h 804"/>
                <a:gd name="T46" fmla="*/ 3 w 826"/>
                <a:gd name="T47" fmla="*/ 141 h 804"/>
                <a:gd name="T48" fmla="*/ 1 w 826"/>
                <a:gd name="T49" fmla="*/ 152 h 804"/>
                <a:gd name="T50" fmla="*/ 0 w 826"/>
                <a:gd name="T51" fmla="*/ 158 h 804"/>
                <a:gd name="T52" fmla="*/ 2 w 826"/>
                <a:gd name="T53" fmla="*/ 161 h 804"/>
                <a:gd name="T54" fmla="*/ 4 w 826"/>
                <a:gd name="T55" fmla="*/ 165 h 804"/>
                <a:gd name="T56" fmla="*/ 7 w 826"/>
                <a:gd name="T57" fmla="*/ 166 h 804"/>
                <a:gd name="T58" fmla="*/ 10 w 826"/>
                <a:gd name="T59" fmla="*/ 168 h 804"/>
                <a:gd name="T60" fmla="*/ 13 w 826"/>
                <a:gd name="T61" fmla="*/ 169 h 804"/>
                <a:gd name="T62" fmla="*/ 17 w 826"/>
                <a:gd name="T63" fmla="*/ 170 h 804"/>
                <a:gd name="T64" fmla="*/ 24 w 826"/>
                <a:gd name="T65" fmla="*/ 171 h 804"/>
                <a:gd name="T66" fmla="*/ 33 w 826"/>
                <a:gd name="T67" fmla="*/ 173 h 804"/>
                <a:gd name="T68" fmla="*/ 44 w 826"/>
                <a:gd name="T69" fmla="*/ 176 h 804"/>
                <a:gd name="T70" fmla="*/ 54 w 826"/>
                <a:gd name="T71" fmla="*/ 178 h 804"/>
                <a:gd name="T72" fmla="*/ 66 w 826"/>
                <a:gd name="T73" fmla="*/ 181 h 804"/>
                <a:gd name="T74" fmla="*/ 76 w 826"/>
                <a:gd name="T75" fmla="*/ 183 h 804"/>
                <a:gd name="T76" fmla="*/ 83 w 826"/>
                <a:gd name="T77" fmla="*/ 185 h 804"/>
                <a:gd name="T78" fmla="*/ 93 w 826"/>
                <a:gd name="T79" fmla="*/ 187 h 804"/>
                <a:gd name="T80" fmla="*/ 103 w 826"/>
                <a:gd name="T81" fmla="*/ 190 h 804"/>
                <a:gd name="T82" fmla="*/ 116 w 826"/>
                <a:gd name="T83" fmla="*/ 192 h 804"/>
                <a:gd name="T84" fmla="*/ 129 w 826"/>
                <a:gd name="T85" fmla="*/ 195 h 804"/>
                <a:gd name="T86" fmla="*/ 140 w 826"/>
                <a:gd name="T87" fmla="*/ 197 h 804"/>
                <a:gd name="T88" fmla="*/ 148 w 826"/>
                <a:gd name="T89" fmla="*/ 199 h 804"/>
                <a:gd name="T90" fmla="*/ 154 w 826"/>
                <a:gd name="T91" fmla="*/ 200 h 804"/>
                <a:gd name="T92" fmla="*/ 158 w 826"/>
                <a:gd name="T93" fmla="*/ 201 h 804"/>
                <a:gd name="T94" fmla="*/ 163 w 826"/>
                <a:gd name="T95" fmla="*/ 201 h 804"/>
                <a:gd name="T96" fmla="*/ 168 w 826"/>
                <a:gd name="T97" fmla="*/ 201 h 804"/>
                <a:gd name="T98" fmla="*/ 172 w 826"/>
                <a:gd name="T99" fmla="*/ 199 h 804"/>
                <a:gd name="T100" fmla="*/ 175 w 826"/>
                <a:gd name="T101" fmla="*/ 193 h 804"/>
                <a:gd name="T102" fmla="*/ 178 w 826"/>
                <a:gd name="T103" fmla="*/ 183 h 804"/>
                <a:gd name="T104" fmla="*/ 183 w 826"/>
                <a:gd name="T105" fmla="*/ 164 h 804"/>
                <a:gd name="T106" fmla="*/ 192 w 826"/>
                <a:gd name="T107" fmla="*/ 122 h 804"/>
                <a:gd name="T108" fmla="*/ 200 w 826"/>
                <a:gd name="T109" fmla="*/ 79 h 804"/>
                <a:gd name="T110" fmla="*/ 206 w 826"/>
                <a:gd name="T111" fmla="*/ 50 h 804"/>
                <a:gd name="T112" fmla="*/ 206 w 826"/>
                <a:gd name="T113" fmla="*/ 40 h 804"/>
                <a:gd name="T114" fmla="*/ 201 w 826"/>
                <a:gd name="T115" fmla="*/ 35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5" name="Freeform 9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133 w 538"/>
                <a:gd name="T1" fmla="*/ 34 h 446"/>
                <a:gd name="T2" fmla="*/ 128 w 538"/>
                <a:gd name="T3" fmla="*/ 56 h 446"/>
                <a:gd name="T4" fmla="*/ 122 w 538"/>
                <a:gd name="T5" fmla="*/ 81 h 446"/>
                <a:gd name="T6" fmla="*/ 119 w 538"/>
                <a:gd name="T7" fmla="*/ 98 h 446"/>
                <a:gd name="T8" fmla="*/ 118 w 538"/>
                <a:gd name="T9" fmla="*/ 102 h 446"/>
                <a:gd name="T10" fmla="*/ 118 w 538"/>
                <a:gd name="T11" fmla="*/ 105 h 446"/>
                <a:gd name="T12" fmla="*/ 116 w 538"/>
                <a:gd name="T13" fmla="*/ 108 h 446"/>
                <a:gd name="T14" fmla="*/ 114 w 538"/>
                <a:gd name="T15" fmla="*/ 111 h 446"/>
                <a:gd name="T16" fmla="*/ 111 w 538"/>
                <a:gd name="T17" fmla="*/ 112 h 446"/>
                <a:gd name="T18" fmla="*/ 103 w 538"/>
                <a:gd name="T19" fmla="*/ 110 h 446"/>
                <a:gd name="T20" fmla="*/ 90 w 538"/>
                <a:gd name="T21" fmla="*/ 107 h 446"/>
                <a:gd name="T22" fmla="*/ 73 w 538"/>
                <a:gd name="T23" fmla="*/ 103 h 446"/>
                <a:gd name="T24" fmla="*/ 55 w 538"/>
                <a:gd name="T25" fmla="*/ 99 h 446"/>
                <a:gd name="T26" fmla="*/ 36 w 538"/>
                <a:gd name="T27" fmla="*/ 95 h 446"/>
                <a:gd name="T28" fmla="*/ 21 w 538"/>
                <a:gd name="T29" fmla="*/ 91 h 446"/>
                <a:gd name="T30" fmla="*/ 9 w 538"/>
                <a:gd name="T31" fmla="*/ 89 h 446"/>
                <a:gd name="T32" fmla="*/ 5 w 538"/>
                <a:gd name="T33" fmla="*/ 88 h 446"/>
                <a:gd name="T34" fmla="*/ 5 w 538"/>
                <a:gd name="T35" fmla="*/ 88 h 446"/>
                <a:gd name="T36" fmla="*/ 4 w 538"/>
                <a:gd name="T37" fmla="*/ 87 h 446"/>
                <a:gd name="T38" fmla="*/ 4 w 538"/>
                <a:gd name="T39" fmla="*/ 87 h 446"/>
                <a:gd name="T40" fmla="*/ 2 w 538"/>
                <a:gd name="T41" fmla="*/ 85 h 446"/>
                <a:gd name="T42" fmla="*/ 1 w 538"/>
                <a:gd name="T43" fmla="*/ 82 h 446"/>
                <a:gd name="T44" fmla="*/ 1 w 538"/>
                <a:gd name="T45" fmla="*/ 79 h 446"/>
                <a:gd name="T46" fmla="*/ 2 w 538"/>
                <a:gd name="T47" fmla="*/ 77 h 446"/>
                <a:gd name="T48" fmla="*/ 3 w 538"/>
                <a:gd name="T49" fmla="*/ 69 h 446"/>
                <a:gd name="T50" fmla="*/ 8 w 538"/>
                <a:gd name="T51" fmla="*/ 48 h 446"/>
                <a:gd name="T52" fmla="*/ 14 w 538"/>
                <a:gd name="T53" fmla="*/ 25 h 446"/>
                <a:gd name="T54" fmla="*/ 19 w 538"/>
                <a:gd name="T55" fmla="*/ 6 h 446"/>
                <a:gd name="T56" fmla="*/ 23 w 538"/>
                <a:gd name="T57" fmla="*/ 1 h 446"/>
                <a:gd name="T58" fmla="*/ 34 w 538"/>
                <a:gd name="T59" fmla="*/ 3 h 446"/>
                <a:gd name="T60" fmla="*/ 49 w 538"/>
                <a:gd name="T61" fmla="*/ 7 h 446"/>
                <a:gd name="T62" fmla="*/ 67 w 538"/>
                <a:gd name="T63" fmla="*/ 10 h 446"/>
                <a:gd name="T64" fmla="*/ 86 w 538"/>
                <a:gd name="T65" fmla="*/ 14 h 446"/>
                <a:gd name="T66" fmla="*/ 104 w 538"/>
                <a:gd name="T67" fmla="*/ 18 h 446"/>
                <a:gd name="T68" fmla="*/ 119 w 538"/>
                <a:gd name="T69" fmla="*/ 21 h 446"/>
                <a:gd name="T70" fmla="*/ 131 w 538"/>
                <a:gd name="T71" fmla="*/ 24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6" name="Freeform 10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80 w 356"/>
                <a:gd name="T1" fmla="*/ 67 h 269"/>
                <a:gd name="T2" fmla="*/ 76 w 356"/>
                <a:gd name="T3" fmla="*/ 66 h 269"/>
                <a:gd name="T4" fmla="*/ 72 w 356"/>
                <a:gd name="T5" fmla="*/ 65 h 269"/>
                <a:gd name="T6" fmla="*/ 68 w 356"/>
                <a:gd name="T7" fmla="*/ 64 h 269"/>
                <a:gd name="T8" fmla="*/ 64 w 356"/>
                <a:gd name="T9" fmla="*/ 63 h 269"/>
                <a:gd name="T10" fmla="*/ 60 w 356"/>
                <a:gd name="T11" fmla="*/ 62 h 269"/>
                <a:gd name="T12" fmla="*/ 56 w 356"/>
                <a:gd name="T13" fmla="*/ 62 h 269"/>
                <a:gd name="T14" fmla="*/ 52 w 356"/>
                <a:gd name="T15" fmla="*/ 60 h 269"/>
                <a:gd name="T16" fmla="*/ 48 w 356"/>
                <a:gd name="T17" fmla="*/ 59 h 269"/>
                <a:gd name="T18" fmla="*/ 46 w 356"/>
                <a:gd name="T19" fmla="*/ 59 h 269"/>
                <a:gd name="T20" fmla="*/ 44 w 356"/>
                <a:gd name="T21" fmla="*/ 58 h 269"/>
                <a:gd name="T22" fmla="*/ 41 w 356"/>
                <a:gd name="T23" fmla="*/ 57 h 269"/>
                <a:gd name="T24" fmla="*/ 38 w 356"/>
                <a:gd name="T25" fmla="*/ 56 h 269"/>
                <a:gd name="T26" fmla="*/ 34 w 356"/>
                <a:gd name="T27" fmla="*/ 56 h 269"/>
                <a:gd name="T28" fmla="*/ 30 w 356"/>
                <a:gd name="T29" fmla="*/ 55 h 269"/>
                <a:gd name="T30" fmla="*/ 26 w 356"/>
                <a:gd name="T31" fmla="*/ 54 h 269"/>
                <a:gd name="T32" fmla="*/ 23 w 356"/>
                <a:gd name="T33" fmla="*/ 53 h 269"/>
                <a:gd name="T34" fmla="*/ 19 w 356"/>
                <a:gd name="T35" fmla="*/ 52 h 269"/>
                <a:gd name="T36" fmla="*/ 15 w 356"/>
                <a:gd name="T37" fmla="*/ 51 h 269"/>
                <a:gd name="T38" fmla="*/ 12 w 356"/>
                <a:gd name="T39" fmla="*/ 50 h 269"/>
                <a:gd name="T40" fmla="*/ 9 w 356"/>
                <a:gd name="T41" fmla="*/ 50 h 269"/>
                <a:gd name="T42" fmla="*/ 6 w 356"/>
                <a:gd name="T43" fmla="*/ 49 h 269"/>
                <a:gd name="T44" fmla="*/ 3 w 356"/>
                <a:gd name="T45" fmla="*/ 49 h 269"/>
                <a:gd name="T46" fmla="*/ 1 w 356"/>
                <a:gd name="T47" fmla="*/ 48 h 269"/>
                <a:gd name="T48" fmla="*/ 0 w 356"/>
                <a:gd name="T49" fmla="*/ 48 h 269"/>
                <a:gd name="T50" fmla="*/ 1 w 356"/>
                <a:gd name="T51" fmla="*/ 46 h 269"/>
                <a:gd name="T52" fmla="*/ 2 w 356"/>
                <a:gd name="T53" fmla="*/ 40 h 269"/>
                <a:gd name="T54" fmla="*/ 4 w 356"/>
                <a:gd name="T55" fmla="*/ 32 h 269"/>
                <a:gd name="T56" fmla="*/ 6 w 356"/>
                <a:gd name="T57" fmla="*/ 24 h 269"/>
                <a:gd name="T58" fmla="*/ 8 w 356"/>
                <a:gd name="T59" fmla="*/ 15 h 269"/>
                <a:gd name="T60" fmla="*/ 10 w 356"/>
                <a:gd name="T61" fmla="*/ 7 h 269"/>
                <a:gd name="T62" fmla="*/ 11 w 356"/>
                <a:gd name="T63" fmla="*/ 2 h 269"/>
                <a:gd name="T64" fmla="*/ 12 w 356"/>
                <a:gd name="T65" fmla="*/ 0 h 269"/>
                <a:gd name="T66" fmla="*/ 16 w 356"/>
                <a:gd name="T67" fmla="*/ 1 h 269"/>
                <a:gd name="T68" fmla="*/ 21 w 356"/>
                <a:gd name="T69" fmla="*/ 2 h 269"/>
                <a:gd name="T70" fmla="*/ 25 w 356"/>
                <a:gd name="T71" fmla="*/ 3 h 269"/>
                <a:gd name="T72" fmla="*/ 31 w 356"/>
                <a:gd name="T73" fmla="*/ 5 h 269"/>
                <a:gd name="T74" fmla="*/ 37 w 356"/>
                <a:gd name="T75" fmla="*/ 6 h 269"/>
                <a:gd name="T76" fmla="*/ 44 w 356"/>
                <a:gd name="T77" fmla="*/ 7 h 269"/>
                <a:gd name="T78" fmla="*/ 49 w 356"/>
                <a:gd name="T79" fmla="*/ 8 h 269"/>
                <a:gd name="T80" fmla="*/ 56 w 356"/>
                <a:gd name="T81" fmla="*/ 9 h 269"/>
                <a:gd name="T82" fmla="*/ 62 w 356"/>
                <a:gd name="T83" fmla="*/ 11 h 269"/>
                <a:gd name="T84" fmla="*/ 68 w 356"/>
                <a:gd name="T85" fmla="*/ 12 h 269"/>
                <a:gd name="T86" fmla="*/ 73 w 356"/>
                <a:gd name="T87" fmla="*/ 13 h 269"/>
                <a:gd name="T88" fmla="*/ 78 w 356"/>
                <a:gd name="T89" fmla="*/ 14 h 269"/>
                <a:gd name="T90" fmla="*/ 82 w 356"/>
                <a:gd name="T91" fmla="*/ 15 h 269"/>
                <a:gd name="T92" fmla="*/ 85 w 356"/>
                <a:gd name="T93" fmla="*/ 15 h 269"/>
                <a:gd name="T94" fmla="*/ 88 w 356"/>
                <a:gd name="T95" fmla="*/ 16 h 269"/>
                <a:gd name="T96" fmla="*/ 89 w 356"/>
                <a:gd name="T97" fmla="*/ 17 h 269"/>
                <a:gd name="T98" fmla="*/ 89 w 356"/>
                <a:gd name="T99" fmla="*/ 19 h 269"/>
                <a:gd name="T100" fmla="*/ 88 w 356"/>
                <a:gd name="T101" fmla="*/ 24 h 269"/>
                <a:gd name="T102" fmla="*/ 87 w 356"/>
                <a:gd name="T103" fmla="*/ 30 h 269"/>
                <a:gd name="T104" fmla="*/ 86 w 356"/>
                <a:gd name="T105" fmla="*/ 37 h 269"/>
                <a:gd name="T106" fmla="*/ 84 w 356"/>
                <a:gd name="T107" fmla="*/ 45 h 269"/>
                <a:gd name="T108" fmla="*/ 82 w 356"/>
                <a:gd name="T109" fmla="*/ 54 h 269"/>
                <a:gd name="T110" fmla="*/ 80 w 356"/>
                <a:gd name="T111" fmla="*/ 61 h 269"/>
                <a:gd name="T112" fmla="*/ 80 w 356"/>
                <a:gd name="T113" fmla="*/ 67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7" name="Freeform 11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149 w 785"/>
                <a:gd name="T1" fmla="*/ 190 h 763"/>
                <a:gd name="T2" fmla="*/ 127 w 785"/>
                <a:gd name="T3" fmla="*/ 186 h 763"/>
                <a:gd name="T4" fmla="*/ 130 w 785"/>
                <a:gd name="T5" fmla="*/ 166 h 763"/>
                <a:gd name="T6" fmla="*/ 134 w 785"/>
                <a:gd name="T7" fmla="*/ 142 h 763"/>
                <a:gd name="T8" fmla="*/ 135 w 785"/>
                <a:gd name="T9" fmla="*/ 136 h 763"/>
                <a:gd name="T10" fmla="*/ 131 w 785"/>
                <a:gd name="T11" fmla="*/ 132 h 763"/>
                <a:gd name="T12" fmla="*/ 126 w 785"/>
                <a:gd name="T13" fmla="*/ 130 h 763"/>
                <a:gd name="T14" fmla="*/ 107 w 785"/>
                <a:gd name="T15" fmla="*/ 125 h 763"/>
                <a:gd name="T16" fmla="*/ 83 w 785"/>
                <a:gd name="T17" fmla="*/ 119 h 763"/>
                <a:gd name="T18" fmla="*/ 64 w 785"/>
                <a:gd name="T19" fmla="*/ 115 h 763"/>
                <a:gd name="T20" fmla="*/ 58 w 785"/>
                <a:gd name="T21" fmla="*/ 115 h 763"/>
                <a:gd name="T22" fmla="*/ 52 w 785"/>
                <a:gd name="T23" fmla="*/ 114 h 763"/>
                <a:gd name="T24" fmla="*/ 46 w 785"/>
                <a:gd name="T25" fmla="*/ 118 h 763"/>
                <a:gd name="T26" fmla="*/ 41 w 785"/>
                <a:gd name="T27" fmla="*/ 133 h 763"/>
                <a:gd name="T28" fmla="*/ 34 w 785"/>
                <a:gd name="T29" fmla="*/ 160 h 763"/>
                <a:gd name="T30" fmla="*/ 25 w 785"/>
                <a:gd name="T31" fmla="*/ 162 h 763"/>
                <a:gd name="T32" fmla="*/ 8 w 785"/>
                <a:gd name="T33" fmla="*/ 158 h 763"/>
                <a:gd name="T34" fmla="*/ 1 w 785"/>
                <a:gd name="T35" fmla="*/ 152 h 763"/>
                <a:gd name="T36" fmla="*/ 0 w 785"/>
                <a:gd name="T37" fmla="*/ 148 h 763"/>
                <a:gd name="T38" fmla="*/ 10 w 785"/>
                <a:gd name="T39" fmla="*/ 108 h 763"/>
                <a:gd name="T40" fmla="*/ 29 w 785"/>
                <a:gd name="T41" fmla="*/ 21 h 763"/>
                <a:gd name="T42" fmla="*/ 34 w 785"/>
                <a:gd name="T43" fmla="*/ 4 h 763"/>
                <a:gd name="T44" fmla="*/ 39 w 785"/>
                <a:gd name="T45" fmla="*/ 0 h 763"/>
                <a:gd name="T46" fmla="*/ 40 w 785"/>
                <a:gd name="T47" fmla="*/ 0 h 763"/>
                <a:gd name="T48" fmla="*/ 46 w 785"/>
                <a:gd name="T49" fmla="*/ 2 h 763"/>
                <a:gd name="T50" fmla="*/ 53 w 785"/>
                <a:gd name="T51" fmla="*/ 3 h 763"/>
                <a:gd name="T52" fmla="*/ 50 w 785"/>
                <a:gd name="T53" fmla="*/ 20 h 763"/>
                <a:gd name="T54" fmla="*/ 43 w 785"/>
                <a:gd name="T55" fmla="*/ 41 h 763"/>
                <a:gd name="T56" fmla="*/ 37 w 785"/>
                <a:gd name="T57" fmla="*/ 62 h 763"/>
                <a:gd name="T58" fmla="*/ 33 w 785"/>
                <a:gd name="T59" fmla="*/ 81 h 763"/>
                <a:gd name="T60" fmla="*/ 33 w 785"/>
                <a:gd name="T61" fmla="*/ 85 h 763"/>
                <a:gd name="T62" fmla="*/ 35 w 785"/>
                <a:gd name="T63" fmla="*/ 94 h 763"/>
                <a:gd name="T64" fmla="*/ 41 w 785"/>
                <a:gd name="T65" fmla="*/ 98 h 763"/>
                <a:gd name="T66" fmla="*/ 58 w 785"/>
                <a:gd name="T67" fmla="*/ 102 h 763"/>
                <a:gd name="T68" fmla="*/ 92 w 785"/>
                <a:gd name="T69" fmla="*/ 110 h 763"/>
                <a:gd name="T70" fmla="*/ 127 w 785"/>
                <a:gd name="T71" fmla="*/ 117 h 763"/>
                <a:gd name="T72" fmla="*/ 147 w 785"/>
                <a:gd name="T73" fmla="*/ 121 h 763"/>
                <a:gd name="T74" fmla="*/ 153 w 785"/>
                <a:gd name="T75" fmla="*/ 120 h 763"/>
                <a:gd name="T76" fmla="*/ 159 w 785"/>
                <a:gd name="T77" fmla="*/ 117 h 763"/>
                <a:gd name="T78" fmla="*/ 162 w 785"/>
                <a:gd name="T79" fmla="*/ 111 h 763"/>
                <a:gd name="T80" fmla="*/ 169 w 785"/>
                <a:gd name="T81" fmla="*/ 75 h 763"/>
                <a:gd name="T82" fmla="*/ 177 w 785"/>
                <a:gd name="T83" fmla="*/ 33 h 763"/>
                <a:gd name="T84" fmla="*/ 182 w 785"/>
                <a:gd name="T85" fmla="*/ 31 h 763"/>
                <a:gd name="T86" fmla="*/ 187 w 785"/>
                <a:gd name="T87" fmla="*/ 31 h 763"/>
                <a:gd name="T88" fmla="*/ 189 w 785"/>
                <a:gd name="T89" fmla="*/ 32 h 763"/>
                <a:gd name="T90" fmla="*/ 195 w 785"/>
                <a:gd name="T91" fmla="*/ 38 h 763"/>
                <a:gd name="T92" fmla="*/ 185 w 785"/>
                <a:gd name="T93" fmla="*/ 87 h 763"/>
                <a:gd name="T94" fmla="*/ 162 w 785"/>
                <a:gd name="T95" fmla="*/ 181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8" name="Freeform 12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10 w 128"/>
                <a:gd name="T1" fmla="*/ 0 h 160"/>
                <a:gd name="T2" fmla="*/ 9 w 128"/>
                <a:gd name="T3" fmla="*/ 1 h 160"/>
                <a:gd name="T4" fmla="*/ 8 w 128"/>
                <a:gd name="T5" fmla="*/ 5 h 160"/>
                <a:gd name="T6" fmla="*/ 6 w 128"/>
                <a:gd name="T7" fmla="*/ 11 h 160"/>
                <a:gd name="T8" fmla="*/ 4 w 128"/>
                <a:gd name="T9" fmla="*/ 18 h 160"/>
                <a:gd name="T10" fmla="*/ 3 w 128"/>
                <a:gd name="T11" fmla="*/ 23 h 160"/>
                <a:gd name="T12" fmla="*/ 1 w 128"/>
                <a:gd name="T13" fmla="*/ 29 h 160"/>
                <a:gd name="T14" fmla="*/ 1 w 128"/>
                <a:gd name="T15" fmla="*/ 33 h 160"/>
                <a:gd name="T16" fmla="*/ 0 w 128"/>
                <a:gd name="T17" fmla="*/ 35 h 160"/>
                <a:gd name="T18" fmla="*/ 22 w 128"/>
                <a:gd name="T19" fmla="*/ 40 h 160"/>
                <a:gd name="T20" fmla="*/ 23 w 128"/>
                <a:gd name="T21" fmla="*/ 39 h 160"/>
                <a:gd name="T22" fmla="*/ 24 w 128"/>
                <a:gd name="T23" fmla="*/ 35 h 160"/>
                <a:gd name="T24" fmla="*/ 25 w 128"/>
                <a:gd name="T25" fmla="*/ 29 h 160"/>
                <a:gd name="T26" fmla="*/ 27 w 128"/>
                <a:gd name="T27" fmla="*/ 23 h 160"/>
                <a:gd name="T28" fmla="*/ 28 w 128"/>
                <a:gd name="T29" fmla="*/ 17 h 160"/>
                <a:gd name="T30" fmla="*/ 29 w 128"/>
                <a:gd name="T31" fmla="*/ 11 h 160"/>
                <a:gd name="T32" fmla="*/ 31 w 128"/>
                <a:gd name="T33" fmla="*/ 7 h 160"/>
                <a:gd name="T34" fmla="*/ 31 w 128"/>
                <a:gd name="T35" fmla="*/ 6 h 160"/>
                <a:gd name="T36" fmla="*/ 31 w 128"/>
                <a:gd name="T37" fmla="*/ 6 h 160"/>
                <a:gd name="T38" fmla="*/ 31 w 128"/>
                <a:gd name="T39" fmla="*/ 6 h 160"/>
                <a:gd name="T40" fmla="*/ 32 w 128"/>
                <a:gd name="T41" fmla="*/ 6 h 160"/>
                <a:gd name="T42" fmla="*/ 32 w 128"/>
                <a:gd name="T43" fmla="*/ 6 h 160"/>
                <a:gd name="T44" fmla="*/ 31 w 128"/>
                <a:gd name="T45" fmla="*/ 5 h 160"/>
                <a:gd name="T46" fmla="*/ 29 w 128"/>
                <a:gd name="T47" fmla="*/ 5 h 160"/>
                <a:gd name="T48" fmla="*/ 27 w 128"/>
                <a:gd name="T49" fmla="*/ 4 h 160"/>
                <a:gd name="T50" fmla="*/ 24 w 128"/>
                <a:gd name="T51" fmla="*/ 3 h 160"/>
                <a:gd name="T52" fmla="*/ 20 w 128"/>
                <a:gd name="T53" fmla="*/ 2 h 160"/>
                <a:gd name="T54" fmla="*/ 16 w 128"/>
                <a:gd name="T55" fmla="*/ 1 h 160"/>
                <a:gd name="T56" fmla="*/ 13 w 128"/>
                <a:gd name="T57" fmla="*/ 1 h 160"/>
                <a:gd name="T58" fmla="*/ 1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399" name="Freeform 13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16 w 93"/>
                <a:gd name="T1" fmla="*/ 33 h 134"/>
                <a:gd name="T2" fmla="*/ 14 w 93"/>
                <a:gd name="T3" fmla="*/ 32 h 134"/>
                <a:gd name="T4" fmla="*/ 12 w 93"/>
                <a:gd name="T5" fmla="*/ 31 h 134"/>
                <a:gd name="T6" fmla="*/ 10 w 93"/>
                <a:gd name="T7" fmla="*/ 31 h 134"/>
                <a:gd name="T8" fmla="*/ 8 w 93"/>
                <a:gd name="T9" fmla="*/ 30 h 134"/>
                <a:gd name="T10" fmla="*/ 6 w 93"/>
                <a:gd name="T11" fmla="*/ 30 h 134"/>
                <a:gd name="T12" fmla="*/ 4 w 93"/>
                <a:gd name="T13" fmla="*/ 29 h 134"/>
                <a:gd name="T14" fmla="*/ 2 w 93"/>
                <a:gd name="T15" fmla="*/ 29 h 134"/>
                <a:gd name="T16" fmla="*/ 0 w 93"/>
                <a:gd name="T17" fmla="*/ 29 h 134"/>
                <a:gd name="T18" fmla="*/ 2 w 93"/>
                <a:gd name="T19" fmla="*/ 24 h 134"/>
                <a:gd name="T20" fmla="*/ 4 w 93"/>
                <a:gd name="T21" fmla="*/ 14 h 134"/>
                <a:gd name="T22" fmla="*/ 6 w 93"/>
                <a:gd name="T23" fmla="*/ 4 h 134"/>
                <a:gd name="T24" fmla="*/ 7 w 93"/>
                <a:gd name="T25" fmla="*/ 0 h 134"/>
                <a:gd name="T26" fmla="*/ 8 w 93"/>
                <a:gd name="T27" fmla="*/ 0 h 134"/>
                <a:gd name="T28" fmla="*/ 9 w 93"/>
                <a:gd name="T29" fmla="*/ 0 h 134"/>
                <a:gd name="T30" fmla="*/ 11 w 93"/>
                <a:gd name="T31" fmla="*/ 1 h 134"/>
                <a:gd name="T32" fmla="*/ 13 w 93"/>
                <a:gd name="T33" fmla="*/ 2 h 134"/>
                <a:gd name="T34" fmla="*/ 16 w 93"/>
                <a:gd name="T35" fmla="*/ 2 h 134"/>
                <a:gd name="T36" fmla="*/ 18 w 93"/>
                <a:gd name="T37" fmla="*/ 3 h 134"/>
                <a:gd name="T38" fmla="*/ 21 w 93"/>
                <a:gd name="T39" fmla="*/ 4 h 134"/>
                <a:gd name="T40" fmla="*/ 24 w 93"/>
                <a:gd name="T41" fmla="*/ 4 h 134"/>
                <a:gd name="T42" fmla="*/ 22 w 93"/>
                <a:gd name="T43" fmla="*/ 11 h 134"/>
                <a:gd name="T44" fmla="*/ 20 w 93"/>
                <a:gd name="T45" fmla="*/ 18 h 134"/>
                <a:gd name="T46" fmla="*/ 18 w 93"/>
                <a:gd name="T47" fmla="*/ 25 h 134"/>
                <a:gd name="T48" fmla="*/ 16 w 93"/>
                <a:gd name="T49" fmla="*/ 33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5086350" y="2524125"/>
            <a:ext cx="952500" cy="3619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2978151" y="3435350"/>
            <a:ext cx="1419225" cy="3619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91" name="Freeform 17"/>
          <p:cNvSpPr>
            <a:spLocks/>
          </p:cNvSpPr>
          <p:nvPr/>
        </p:nvSpPr>
        <p:spPr bwMode="auto">
          <a:xfrm>
            <a:off x="4362450" y="2679701"/>
            <a:ext cx="2228850" cy="993775"/>
          </a:xfrm>
          <a:custGeom>
            <a:avLst/>
            <a:gdLst>
              <a:gd name="T0" fmla="*/ 2147483647 w 1404"/>
              <a:gd name="T1" fmla="*/ 70564372 h 626"/>
              <a:gd name="T2" fmla="*/ 2147483647 w 1404"/>
              <a:gd name="T3" fmla="*/ 40322497 h 626"/>
              <a:gd name="T4" fmla="*/ 2147483647 w 1404"/>
              <a:gd name="T5" fmla="*/ 191531850 h 626"/>
              <a:gd name="T6" fmla="*/ 2147483647 w 1404"/>
              <a:gd name="T7" fmla="*/ 282257489 h 626"/>
              <a:gd name="T8" fmla="*/ 2147483647 w 1404"/>
              <a:gd name="T9" fmla="*/ 327620284 h 626"/>
              <a:gd name="T10" fmla="*/ 2147483647 w 1404"/>
              <a:gd name="T11" fmla="*/ 524192494 h 626"/>
              <a:gd name="T12" fmla="*/ 2147483647 w 1404"/>
              <a:gd name="T13" fmla="*/ 766127400 h 626"/>
              <a:gd name="T14" fmla="*/ 2147483647 w 1404"/>
              <a:gd name="T15" fmla="*/ 1325602067 h 626"/>
              <a:gd name="T16" fmla="*/ 2147483647 w 1404"/>
              <a:gd name="T17" fmla="*/ 1416327657 h 626"/>
              <a:gd name="T18" fmla="*/ 1935480121 w 1404"/>
              <a:gd name="T19" fmla="*/ 1491932315 h 626"/>
              <a:gd name="T20" fmla="*/ 604837488 w 1404"/>
              <a:gd name="T21" fmla="*/ 1537295110 h 626"/>
              <a:gd name="T22" fmla="*/ 302418744 w 1404"/>
              <a:gd name="T23" fmla="*/ 1522174178 h 6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04"/>
              <a:gd name="T37" fmla="*/ 0 h 626"/>
              <a:gd name="T38" fmla="*/ 1404 w 1404"/>
              <a:gd name="T39" fmla="*/ 626 h 62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04" h="626">
                <a:moveTo>
                  <a:pt x="1056" y="28"/>
                </a:moveTo>
                <a:cubicBezTo>
                  <a:pt x="1112" y="0"/>
                  <a:pt x="1167" y="12"/>
                  <a:pt x="1230" y="16"/>
                </a:cubicBezTo>
                <a:cubicBezTo>
                  <a:pt x="1261" y="26"/>
                  <a:pt x="1296" y="54"/>
                  <a:pt x="1320" y="76"/>
                </a:cubicBezTo>
                <a:cubicBezTo>
                  <a:pt x="1333" y="87"/>
                  <a:pt x="1344" y="100"/>
                  <a:pt x="1356" y="112"/>
                </a:cubicBezTo>
                <a:cubicBezTo>
                  <a:pt x="1362" y="118"/>
                  <a:pt x="1374" y="130"/>
                  <a:pt x="1374" y="130"/>
                </a:cubicBezTo>
                <a:cubicBezTo>
                  <a:pt x="1381" y="158"/>
                  <a:pt x="1393" y="181"/>
                  <a:pt x="1404" y="208"/>
                </a:cubicBezTo>
                <a:cubicBezTo>
                  <a:pt x="1403" y="219"/>
                  <a:pt x="1402" y="280"/>
                  <a:pt x="1392" y="304"/>
                </a:cubicBezTo>
                <a:cubicBezTo>
                  <a:pt x="1340" y="428"/>
                  <a:pt x="1200" y="501"/>
                  <a:pt x="1074" y="526"/>
                </a:cubicBezTo>
                <a:cubicBezTo>
                  <a:pt x="1040" y="549"/>
                  <a:pt x="993" y="552"/>
                  <a:pt x="954" y="562"/>
                </a:cubicBezTo>
                <a:cubicBezTo>
                  <a:pt x="888" y="578"/>
                  <a:pt x="837" y="587"/>
                  <a:pt x="768" y="592"/>
                </a:cubicBezTo>
                <a:cubicBezTo>
                  <a:pt x="633" y="626"/>
                  <a:pt x="292" y="609"/>
                  <a:pt x="240" y="610"/>
                </a:cubicBezTo>
                <a:cubicBezTo>
                  <a:pt x="40" y="603"/>
                  <a:pt x="0" y="604"/>
                  <a:pt x="120" y="604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92" name="Text Box 18"/>
          <p:cNvSpPr txBox="1">
            <a:spLocks noChangeArrowheads="1"/>
          </p:cNvSpPr>
          <p:nvPr/>
        </p:nvSpPr>
        <p:spPr bwMode="auto">
          <a:xfrm>
            <a:off x="6718300" y="2860676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타입이 일치하지 않음</a:t>
            </a:r>
          </a:p>
        </p:txBody>
      </p:sp>
    </p:spTree>
    <p:extLst>
      <p:ext uri="{BB962C8B-B14F-4D97-AF65-F5344CB8AC3E}">
        <p14:creationId xmlns:p14="http://schemas.microsoft.com/office/powerpoint/2010/main" val="17887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7412" name="_x145924248" descr="EMB0000114038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143000"/>
            <a:ext cx="7710488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1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타입의 예외를 잡고 싶으면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586038" y="2120900"/>
            <a:ext cx="7816850" cy="1308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catch(...)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{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// </a:t>
            </a:r>
            <a:r>
              <a:rPr kumimoji="1" lang="ko-KR" altLang="en-US" sz="1600">
                <a:latin typeface="Trebuchet MS" panose="020B0603020202020204" pitchFamily="34" charset="0"/>
              </a:rPr>
              <a:t>모든 예외를 잡아서 처리할 수 있다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1804988" y="2060575"/>
            <a:ext cx="487362" cy="571500"/>
            <a:chOff x="543" y="1708"/>
            <a:chExt cx="461" cy="457"/>
          </a:xfrm>
        </p:grpSpPr>
        <p:sp>
          <p:nvSpPr>
            <p:cNvPr id="18437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48 w 923"/>
                <a:gd name="T1" fmla="*/ 9 h 914"/>
                <a:gd name="T2" fmla="*/ 52 w 923"/>
                <a:gd name="T3" fmla="*/ 5 h 914"/>
                <a:gd name="T4" fmla="*/ 58 w 923"/>
                <a:gd name="T5" fmla="*/ 2 h 914"/>
                <a:gd name="T6" fmla="*/ 64 w 923"/>
                <a:gd name="T7" fmla="*/ 1 h 914"/>
                <a:gd name="T8" fmla="*/ 70 w 923"/>
                <a:gd name="T9" fmla="*/ 0 h 914"/>
                <a:gd name="T10" fmla="*/ 77 w 923"/>
                <a:gd name="T11" fmla="*/ 1 h 914"/>
                <a:gd name="T12" fmla="*/ 83 w 923"/>
                <a:gd name="T13" fmla="*/ 2 h 914"/>
                <a:gd name="T14" fmla="*/ 89 w 923"/>
                <a:gd name="T15" fmla="*/ 3 h 914"/>
                <a:gd name="T16" fmla="*/ 99 w 923"/>
                <a:gd name="T17" fmla="*/ 5 h 914"/>
                <a:gd name="T18" fmla="*/ 113 w 923"/>
                <a:gd name="T19" fmla="*/ 7 h 914"/>
                <a:gd name="T20" fmla="*/ 126 w 923"/>
                <a:gd name="T21" fmla="*/ 11 h 914"/>
                <a:gd name="T22" fmla="*/ 140 w 923"/>
                <a:gd name="T23" fmla="*/ 14 h 914"/>
                <a:gd name="T24" fmla="*/ 153 w 923"/>
                <a:gd name="T25" fmla="*/ 17 h 914"/>
                <a:gd name="T26" fmla="*/ 167 w 923"/>
                <a:gd name="T27" fmla="*/ 20 h 914"/>
                <a:gd name="T28" fmla="*/ 180 w 923"/>
                <a:gd name="T29" fmla="*/ 23 h 914"/>
                <a:gd name="T30" fmla="*/ 194 w 923"/>
                <a:gd name="T31" fmla="*/ 26 h 914"/>
                <a:gd name="T32" fmla="*/ 207 w 923"/>
                <a:gd name="T33" fmla="*/ 29 h 914"/>
                <a:gd name="T34" fmla="*/ 219 w 923"/>
                <a:gd name="T35" fmla="*/ 36 h 914"/>
                <a:gd name="T36" fmla="*/ 227 w 923"/>
                <a:gd name="T37" fmla="*/ 47 h 914"/>
                <a:gd name="T38" fmla="*/ 230 w 923"/>
                <a:gd name="T39" fmla="*/ 59 h 914"/>
                <a:gd name="T40" fmla="*/ 225 w 923"/>
                <a:gd name="T41" fmla="*/ 85 h 914"/>
                <a:gd name="T42" fmla="*/ 215 w 923"/>
                <a:gd name="T43" fmla="*/ 121 h 914"/>
                <a:gd name="T44" fmla="*/ 207 w 923"/>
                <a:gd name="T45" fmla="*/ 157 h 914"/>
                <a:gd name="T46" fmla="*/ 200 w 923"/>
                <a:gd name="T47" fmla="*/ 194 h 914"/>
                <a:gd name="T48" fmla="*/ 195 w 923"/>
                <a:gd name="T49" fmla="*/ 216 h 914"/>
                <a:gd name="T50" fmla="*/ 191 w 923"/>
                <a:gd name="T51" fmla="*/ 223 h 914"/>
                <a:gd name="T52" fmla="*/ 186 w 923"/>
                <a:gd name="T53" fmla="*/ 226 h 914"/>
                <a:gd name="T54" fmla="*/ 180 w 923"/>
                <a:gd name="T55" fmla="*/ 228 h 914"/>
                <a:gd name="T56" fmla="*/ 172 w 923"/>
                <a:gd name="T57" fmla="*/ 229 h 914"/>
                <a:gd name="T58" fmla="*/ 164 w 923"/>
                <a:gd name="T59" fmla="*/ 229 h 914"/>
                <a:gd name="T60" fmla="*/ 157 w 923"/>
                <a:gd name="T61" fmla="*/ 228 h 914"/>
                <a:gd name="T62" fmla="*/ 150 w 923"/>
                <a:gd name="T63" fmla="*/ 227 h 914"/>
                <a:gd name="T64" fmla="*/ 141 w 923"/>
                <a:gd name="T65" fmla="*/ 226 h 914"/>
                <a:gd name="T66" fmla="*/ 131 w 923"/>
                <a:gd name="T67" fmla="*/ 225 h 914"/>
                <a:gd name="T68" fmla="*/ 121 w 923"/>
                <a:gd name="T69" fmla="*/ 223 h 914"/>
                <a:gd name="T70" fmla="*/ 112 w 923"/>
                <a:gd name="T71" fmla="*/ 221 h 914"/>
                <a:gd name="T72" fmla="*/ 102 w 923"/>
                <a:gd name="T73" fmla="*/ 219 h 914"/>
                <a:gd name="T74" fmla="*/ 93 w 923"/>
                <a:gd name="T75" fmla="*/ 218 h 914"/>
                <a:gd name="T76" fmla="*/ 82 w 923"/>
                <a:gd name="T77" fmla="*/ 216 h 914"/>
                <a:gd name="T78" fmla="*/ 72 w 923"/>
                <a:gd name="T79" fmla="*/ 214 h 914"/>
                <a:gd name="T80" fmla="*/ 62 w 923"/>
                <a:gd name="T81" fmla="*/ 213 h 914"/>
                <a:gd name="T82" fmla="*/ 53 w 923"/>
                <a:gd name="T83" fmla="*/ 211 h 914"/>
                <a:gd name="T84" fmla="*/ 44 w 923"/>
                <a:gd name="T85" fmla="*/ 209 h 914"/>
                <a:gd name="T86" fmla="*/ 35 w 923"/>
                <a:gd name="T87" fmla="*/ 206 h 914"/>
                <a:gd name="T88" fmla="*/ 26 w 923"/>
                <a:gd name="T89" fmla="*/ 202 h 914"/>
                <a:gd name="T90" fmla="*/ 18 w 923"/>
                <a:gd name="T91" fmla="*/ 198 h 914"/>
                <a:gd name="T92" fmla="*/ 11 w 923"/>
                <a:gd name="T93" fmla="*/ 193 h 914"/>
                <a:gd name="T94" fmla="*/ 5 w 923"/>
                <a:gd name="T95" fmla="*/ 187 h 914"/>
                <a:gd name="T96" fmla="*/ 0 w 923"/>
                <a:gd name="T97" fmla="*/ 177 h 914"/>
                <a:gd name="T98" fmla="*/ 0 w 923"/>
                <a:gd name="T99" fmla="*/ 162 h 914"/>
                <a:gd name="T100" fmla="*/ 6 w 923"/>
                <a:gd name="T101" fmla="*/ 144 h 914"/>
                <a:gd name="T102" fmla="*/ 19 w 923"/>
                <a:gd name="T103" fmla="*/ 103 h 914"/>
                <a:gd name="T104" fmla="*/ 33 w 923"/>
                <a:gd name="T105" fmla="*/ 54 h 914"/>
                <a:gd name="T106" fmla="*/ 44 w 923"/>
                <a:gd name="T107" fmla="*/ 18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38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199 w 826"/>
                <a:gd name="T1" fmla="*/ 33 h 804"/>
                <a:gd name="T2" fmla="*/ 195 w 826"/>
                <a:gd name="T3" fmla="*/ 32 h 804"/>
                <a:gd name="T4" fmla="*/ 190 w 826"/>
                <a:gd name="T5" fmla="*/ 30 h 804"/>
                <a:gd name="T6" fmla="*/ 185 w 826"/>
                <a:gd name="T7" fmla="*/ 29 h 804"/>
                <a:gd name="T8" fmla="*/ 179 w 826"/>
                <a:gd name="T9" fmla="*/ 27 h 804"/>
                <a:gd name="T10" fmla="*/ 166 w 826"/>
                <a:gd name="T11" fmla="*/ 24 h 804"/>
                <a:gd name="T12" fmla="*/ 146 w 826"/>
                <a:gd name="T13" fmla="*/ 20 h 804"/>
                <a:gd name="T14" fmla="*/ 123 w 826"/>
                <a:gd name="T15" fmla="*/ 15 h 804"/>
                <a:gd name="T16" fmla="*/ 101 w 826"/>
                <a:gd name="T17" fmla="*/ 10 h 804"/>
                <a:gd name="T18" fmla="*/ 80 w 826"/>
                <a:gd name="T19" fmla="*/ 6 h 804"/>
                <a:gd name="T20" fmla="*/ 63 w 826"/>
                <a:gd name="T21" fmla="*/ 3 h 804"/>
                <a:gd name="T22" fmla="*/ 53 w 826"/>
                <a:gd name="T23" fmla="*/ 1 h 804"/>
                <a:gd name="T24" fmla="*/ 51 w 826"/>
                <a:gd name="T25" fmla="*/ 0 h 804"/>
                <a:gd name="T26" fmla="*/ 47 w 826"/>
                <a:gd name="T27" fmla="*/ 1 h 804"/>
                <a:gd name="T28" fmla="*/ 41 w 826"/>
                <a:gd name="T29" fmla="*/ 3 h 804"/>
                <a:gd name="T30" fmla="*/ 36 w 826"/>
                <a:gd name="T31" fmla="*/ 10 h 804"/>
                <a:gd name="T32" fmla="*/ 32 w 826"/>
                <a:gd name="T33" fmla="*/ 23 h 804"/>
                <a:gd name="T34" fmla="*/ 27 w 826"/>
                <a:gd name="T35" fmla="*/ 39 h 804"/>
                <a:gd name="T36" fmla="*/ 24 w 826"/>
                <a:gd name="T37" fmla="*/ 54 h 804"/>
                <a:gd name="T38" fmla="*/ 20 w 826"/>
                <a:gd name="T39" fmla="*/ 71 h 804"/>
                <a:gd name="T40" fmla="*/ 16 w 826"/>
                <a:gd name="T41" fmla="*/ 88 h 804"/>
                <a:gd name="T42" fmla="*/ 12 w 826"/>
                <a:gd name="T43" fmla="*/ 105 h 804"/>
                <a:gd name="T44" fmla="*/ 7 w 826"/>
                <a:gd name="T45" fmla="*/ 123 h 804"/>
                <a:gd name="T46" fmla="*/ 3 w 826"/>
                <a:gd name="T47" fmla="*/ 141 h 804"/>
                <a:gd name="T48" fmla="*/ 1 w 826"/>
                <a:gd name="T49" fmla="*/ 152 h 804"/>
                <a:gd name="T50" fmla="*/ 0 w 826"/>
                <a:gd name="T51" fmla="*/ 158 h 804"/>
                <a:gd name="T52" fmla="*/ 2 w 826"/>
                <a:gd name="T53" fmla="*/ 161 h 804"/>
                <a:gd name="T54" fmla="*/ 4 w 826"/>
                <a:gd name="T55" fmla="*/ 165 h 804"/>
                <a:gd name="T56" fmla="*/ 7 w 826"/>
                <a:gd name="T57" fmla="*/ 166 h 804"/>
                <a:gd name="T58" fmla="*/ 10 w 826"/>
                <a:gd name="T59" fmla="*/ 168 h 804"/>
                <a:gd name="T60" fmla="*/ 13 w 826"/>
                <a:gd name="T61" fmla="*/ 169 h 804"/>
                <a:gd name="T62" fmla="*/ 17 w 826"/>
                <a:gd name="T63" fmla="*/ 170 h 804"/>
                <a:gd name="T64" fmla="*/ 24 w 826"/>
                <a:gd name="T65" fmla="*/ 171 h 804"/>
                <a:gd name="T66" fmla="*/ 33 w 826"/>
                <a:gd name="T67" fmla="*/ 173 h 804"/>
                <a:gd name="T68" fmla="*/ 44 w 826"/>
                <a:gd name="T69" fmla="*/ 176 h 804"/>
                <a:gd name="T70" fmla="*/ 54 w 826"/>
                <a:gd name="T71" fmla="*/ 178 h 804"/>
                <a:gd name="T72" fmla="*/ 66 w 826"/>
                <a:gd name="T73" fmla="*/ 181 h 804"/>
                <a:gd name="T74" fmla="*/ 76 w 826"/>
                <a:gd name="T75" fmla="*/ 183 h 804"/>
                <a:gd name="T76" fmla="*/ 83 w 826"/>
                <a:gd name="T77" fmla="*/ 185 h 804"/>
                <a:gd name="T78" fmla="*/ 93 w 826"/>
                <a:gd name="T79" fmla="*/ 187 h 804"/>
                <a:gd name="T80" fmla="*/ 103 w 826"/>
                <a:gd name="T81" fmla="*/ 190 h 804"/>
                <a:gd name="T82" fmla="*/ 116 w 826"/>
                <a:gd name="T83" fmla="*/ 192 h 804"/>
                <a:gd name="T84" fmla="*/ 129 w 826"/>
                <a:gd name="T85" fmla="*/ 195 h 804"/>
                <a:gd name="T86" fmla="*/ 140 w 826"/>
                <a:gd name="T87" fmla="*/ 197 h 804"/>
                <a:gd name="T88" fmla="*/ 148 w 826"/>
                <a:gd name="T89" fmla="*/ 199 h 804"/>
                <a:gd name="T90" fmla="*/ 154 w 826"/>
                <a:gd name="T91" fmla="*/ 200 h 804"/>
                <a:gd name="T92" fmla="*/ 158 w 826"/>
                <a:gd name="T93" fmla="*/ 201 h 804"/>
                <a:gd name="T94" fmla="*/ 163 w 826"/>
                <a:gd name="T95" fmla="*/ 201 h 804"/>
                <a:gd name="T96" fmla="*/ 168 w 826"/>
                <a:gd name="T97" fmla="*/ 201 h 804"/>
                <a:gd name="T98" fmla="*/ 172 w 826"/>
                <a:gd name="T99" fmla="*/ 199 h 804"/>
                <a:gd name="T100" fmla="*/ 175 w 826"/>
                <a:gd name="T101" fmla="*/ 193 h 804"/>
                <a:gd name="T102" fmla="*/ 178 w 826"/>
                <a:gd name="T103" fmla="*/ 183 h 804"/>
                <a:gd name="T104" fmla="*/ 183 w 826"/>
                <a:gd name="T105" fmla="*/ 164 h 804"/>
                <a:gd name="T106" fmla="*/ 192 w 826"/>
                <a:gd name="T107" fmla="*/ 122 h 804"/>
                <a:gd name="T108" fmla="*/ 200 w 826"/>
                <a:gd name="T109" fmla="*/ 79 h 804"/>
                <a:gd name="T110" fmla="*/ 206 w 826"/>
                <a:gd name="T111" fmla="*/ 50 h 804"/>
                <a:gd name="T112" fmla="*/ 206 w 826"/>
                <a:gd name="T113" fmla="*/ 40 h 804"/>
                <a:gd name="T114" fmla="*/ 201 w 826"/>
                <a:gd name="T115" fmla="*/ 35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39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133 w 538"/>
                <a:gd name="T1" fmla="*/ 34 h 446"/>
                <a:gd name="T2" fmla="*/ 128 w 538"/>
                <a:gd name="T3" fmla="*/ 56 h 446"/>
                <a:gd name="T4" fmla="*/ 122 w 538"/>
                <a:gd name="T5" fmla="*/ 81 h 446"/>
                <a:gd name="T6" fmla="*/ 119 w 538"/>
                <a:gd name="T7" fmla="*/ 98 h 446"/>
                <a:gd name="T8" fmla="*/ 118 w 538"/>
                <a:gd name="T9" fmla="*/ 102 h 446"/>
                <a:gd name="T10" fmla="*/ 118 w 538"/>
                <a:gd name="T11" fmla="*/ 105 h 446"/>
                <a:gd name="T12" fmla="*/ 116 w 538"/>
                <a:gd name="T13" fmla="*/ 108 h 446"/>
                <a:gd name="T14" fmla="*/ 114 w 538"/>
                <a:gd name="T15" fmla="*/ 111 h 446"/>
                <a:gd name="T16" fmla="*/ 111 w 538"/>
                <a:gd name="T17" fmla="*/ 112 h 446"/>
                <a:gd name="T18" fmla="*/ 103 w 538"/>
                <a:gd name="T19" fmla="*/ 110 h 446"/>
                <a:gd name="T20" fmla="*/ 90 w 538"/>
                <a:gd name="T21" fmla="*/ 107 h 446"/>
                <a:gd name="T22" fmla="*/ 73 w 538"/>
                <a:gd name="T23" fmla="*/ 103 h 446"/>
                <a:gd name="T24" fmla="*/ 55 w 538"/>
                <a:gd name="T25" fmla="*/ 99 h 446"/>
                <a:gd name="T26" fmla="*/ 36 w 538"/>
                <a:gd name="T27" fmla="*/ 95 h 446"/>
                <a:gd name="T28" fmla="*/ 21 w 538"/>
                <a:gd name="T29" fmla="*/ 91 h 446"/>
                <a:gd name="T30" fmla="*/ 9 w 538"/>
                <a:gd name="T31" fmla="*/ 89 h 446"/>
                <a:gd name="T32" fmla="*/ 5 w 538"/>
                <a:gd name="T33" fmla="*/ 88 h 446"/>
                <a:gd name="T34" fmla="*/ 5 w 538"/>
                <a:gd name="T35" fmla="*/ 88 h 446"/>
                <a:gd name="T36" fmla="*/ 4 w 538"/>
                <a:gd name="T37" fmla="*/ 87 h 446"/>
                <a:gd name="T38" fmla="*/ 4 w 538"/>
                <a:gd name="T39" fmla="*/ 87 h 446"/>
                <a:gd name="T40" fmla="*/ 2 w 538"/>
                <a:gd name="T41" fmla="*/ 85 h 446"/>
                <a:gd name="T42" fmla="*/ 1 w 538"/>
                <a:gd name="T43" fmla="*/ 82 h 446"/>
                <a:gd name="T44" fmla="*/ 1 w 538"/>
                <a:gd name="T45" fmla="*/ 79 h 446"/>
                <a:gd name="T46" fmla="*/ 2 w 538"/>
                <a:gd name="T47" fmla="*/ 77 h 446"/>
                <a:gd name="T48" fmla="*/ 3 w 538"/>
                <a:gd name="T49" fmla="*/ 69 h 446"/>
                <a:gd name="T50" fmla="*/ 8 w 538"/>
                <a:gd name="T51" fmla="*/ 48 h 446"/>
                <a:gd name="T52" fmla="*/ 14 w 538"/>
                <a:gd name="T53" fmla="*/ 25 h 446"/>
                <a:gd name="T54" fmla="*/ 19 w 538"/>
                <a:gd name="T55" fmla="*/ 6 h 446"/>
                <a:gd name="T56" fmla="*/ 23 w 538"/>
                <a:gd name="T57" fmla="*/ 1 h 446"/>
                <a:gd name="T58" fmla="*/ 34 w 538"/>
                <a:gd name="T59" fmla="*/ 3 h 446"/>
                <a:gd name="T60" fmla="*/ 49 w 538"/>
                <a:gd name="T61" fmla="*/ 7 h 446"/>
                <a:gd name="T62" fmla="*/ 67 w 538"/>
                <a:gd name="T63" fmla="*/ 10 h 446"/>
                <a:gd name="T64" fmla="*/ 86 w 538"/>
                <a:gd name="T65" fmla="*/ 14 h 446"/>
                <a:gd name="T66" fmla="*/ 104 w 538"/>
                <a:gd name="T67" fmla="*/ 18 h 446"/>
                <a:gd name="T68" fmla="*/ 119 w 538"/>
                <a:gd name="T69" fmla="*/ 21 h 446"/>
                <a:gd name="T70" fmla="*/ 131 w 538"/>
                <a:gd name="T71" fmla="*/ 24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40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80 w 356"/>
                <a:gd name="T1" fmla="*/ 67 h 269"/>
                <a:gd name="T2" fmla="*/ 76 w 356"/>
                <a:gd name="T3" fmla="*/ 66 h 269"/>
                <a:gd name="T4" fmla="*/ 72 w 356"/>
                <a:gd name="T5" fmla="*/ 65 h 269"/>
                <a:gd name="T6" fmla="*/ 68 w 356"/>
                <a:gd name="T7" fmla="*/ 64 h 269"/>
                <a:gd name="T8" fmla="*/ 64 w 356"/>
                <a:gd name="T9" fmla="*/ 63 h 269"/>
                <a:gd name="T10" fmla="*/ 60 w 356"/>
                <a:gd name="T11" fmla="*/ 62 h 269"/>
                <a:gd name="T12" fmla="*/ 56 w 356"/>
                <a:gd name="T13" fmla="*/ 62 h 269"/>
                <a:gd name="T14" fmla="*/ 52 w 356"/>
                <a:gd name="T15" fmla="*/ 60 h 269"/>
                <a:gd name="T16" fmla="*/ 48 w 356"/>
                <a:gd name="T17" fmla="*/ 59 h 269"/>
                <a:gd name="T18" fmla="*/ 46 w 356"/>
                <a:gd name="T19" fmla="*/ 59 h 269"/>
                <a:gd name="T20" fmla="*/ 44 w 356"/>
                <a:gd name="T21" fmla="*/ 58 h 269"/>
                <a:gd name="T22" fmla="*/ 41 w 356"/>
                <a:gd name="T23" fmla="*/ 57 h 269"/>
                <a:gd name="T24" fmla="*/ 38 w 356"/>
                <a:gd name="T25" fmla="*/ 56 h 269"/>
                <a:gd name="T26" fmla="*/ 34 w 356"/>
                <a:gd name="T27" fmla="*/ 56 h 269"/>
                <a:gd name="T28" fmla="*/ 30 w 356"/>
                <a:gd name="T29" fmla="*/ 55 h 269"/>
                <a:gd name="T30" fmla="*/ 26 w 356"/>
                <a:gd name="T31" fmla="*/ 54 h 269"/>
                <a:gd name="T32" fmla="*/ 23 w 356"/>
                <a:gd name="T33" fmla="*/ 53 h 269"/>
                <a:gd name="T34" fmla="*/ 19 w 356"/>
                <a:gd name="T35" fmla="*/ 52 h 269"/>
                <a:gd name="T36" fmla="*/ 15 w 356"/>
                <a:gd name="T37" fmla="*/ 51 h 269"/>
                <a:gd name="T38" fmla="*/ 12 w 356"/>
                <a:gd name="T39" fmla="*/ 50 h 269"/>
                <a:gd name="T40" fmla="*/ 9 w 356"/>
                <a:gd name="T41" fmla="*/ 50 h 269"/>
                <a:gd name="T42" fmla="*/ 6 w 356"/>
                <a:gd name="T43" fmla="*/ 49 h 269"/>
                <a:gd name="T44" fmla="*/ 3 w 356"/>
                <a:gd name="T45" fmla="*/ 49 h 269"/>
                <a:gd name="T46" fmla="*/ 1 w 356"/>
                <a:gd name="T47" fmla="*/ 48 h 269"/>
                <a:gd name="T48" fmla="*/ 0 w 356"/>
                <a:gd name="T49" fmla="*/ 48 h 269"/>
                <a:gd name="T50" fmla="*/ 1 w 356"/>
                <a:gd name="T51" fmla="*/ 46 h 269"/>
                <a:gd name="T52" fmla="*/ 2 w 356"/>
                <a:gd name="T53" fmla="*/ 40 h 269"/>
                <a:gd name="T54" fmla="*/ 4 w 356"/>
                <a:gd name="T55" fmla="*/ 32 h 269"/>
                <a:gd name="T56" fmla="*/ 6 w 356"/>
                <a:gd name="T57" fmla="*/ 24 h 269"/>
                <a:gd name="T58" fmla="*/ 8 w 356"/>
                <a:gd name="T59" fmla="*/ 15 h 269"/>
                <a:gd name="T60" fmla="*/ 10 w 356"/>
                <a:gd name="T61" fmla="*/ 7 h 269"/>
                <a:gd name="T62" fmla="*/ 11 w 356"/>
                <a:gd name="T63" fmla="*/ 2 h 269"/>
                <a:gd name="T64" fmla="*/ 12 w 356"/>
                <a:gd name="T65" fmla="*/ 0 h 269"/>
                <a:gd name="T66" fmla="*/ 16 w 356"/>
                <a:gd name="T67" fmla="*/ 1 h 269"/>
                <a:gd name="T68" fmla="*/ 21 w 356"/>
                <a:gd name="T69" fmla="*/ 2 h 269"/>
                <a:gd name="T70" fmla="*/ 25 w 356"/>
                <a:gd name="T71" fmla="*/ 3 h 269"/>
                <a:gd name="T72" fmla="*/ 31 w 356"/>
                <a:gd name="T73" fmla="*/ 5 h 269"/>
                <a:gd name="T74" fmla="*/ 37 w 356"/>
                <a:gd name="T75" fmla="*/ 6 h 269"/>
                <a:gd name="T76" fmla="*/ 44 w 356"/>
                <a:gd name="T77" fmla="*/ 7 h 269"/>
                <a:gd name="T78" fmla="*/ 49 w 356"/>
                <a:gd name="T79" fmla="*/ 8 h 269"/>
                <a:gd name="T80" fmla="*/ 56 w 356"/>
                <a:gd name="T81" fmla="*/ 9 h 269"/>
                <a:gd name="T82" fmla="*/ 62 w 356"/>
                <a:gd name="T83" fmla="*/ 11 h 269"/>
                <a:gd name="T84" fmla="*/ 68 w 356"/>
                <a:gd name="T85" fmla="*/ 12 h 269"/>
                <a:gd name="T86" fmla="*/ 73 w 356"/>
                <a:gd name="T87" fmla="*/ 13 h 269"/>
                <a:gd name="T88" fmla="*/ 78 w 356"/>
                <a:gd name="T89" fmla="*/ 14 h 269"/>
                <a:gd name="T90" fmla="*/ 82 w 356"/>
                <a:gd name="T91" fmla="*/ 15 h 269"/>
                <a:gd name="T92" fmla="*/ 85 w 356"/>
                <a:gd name="T93" fmla="*/ 15 h 269"/>
                <a:gd name="T94" fmla="*/ 88 w 356"/>
                <a:gd name="T95" fmla="*/ 16 h 269"/>
                <a:gd name="T96" fmla="*/ 89 w 356"/>
                <a:gd name="T97" fmla="*/ 17 h 269"/>
                <a:gd name="T98" fmla="*/ 89 w 356"/>
                <a:gd name="T99" fmla="*/ 19 h 269"/>
                <a:gd name="T100" fmla="*/ 88 w 356"/>
                <a:gd name="T101" fmla="*/ 24 h 269"/>
                <a:gd name="T102" fmla="*/ 87 w 356"/>
                <a:gd name="T103" fmla="*/ 30 h 269"/>
                <a:gd name="T104" fmla="*/ 86 w 356"/>
                <a:gd name="T105" fmla="*/ 37 h 269"/>
                <a:gd name="T106" fmla="*/ 84 w 356"/>
                <a:gd name="T107" fmla="*/ 45 h 269"/>
                <a:gd name="T108" fmla="*/ 82 w 356"/>
                <a:gd name="T109" fmla="*/ 54 h 269"/>
                <a:gd name="T110" fmla="*/ 80 w 356"/>
                <a:gd name="T111" fmla="*/ 61 h 269"/>
                <a:gd name="T112" fmla="*/ 80 w 356"/>
                <a:gd name="T113" fmla="*/ 67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41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149 w 785"/>
                <a:gd name="T1" fmla="*/ 190 h 763"/>
                <a:gd name="T2" fmla="*/ 127 w 785"/>
                <a:gd name="T3" fmla="*/ 186 h 763"/>
                <a:gd name="T4" fmla="*/ 130 w 785"/>
                <a:gd name="T5" fmla="*/ 166 h 763"/>
                <a:gd name="T6" fmla="*/ 134 w 785"/>
                <a:gd name="T7" fmla="*/ 142 h 763"/>
                <a:gd name="T8" fmla="*/ 135 w 785"/>
                <a:gd name="T9" fmla="*/ 136 h 763"/>
                <a:gd name="T10" fmla="*/ 131 w 785"/>
                <a:gd name="T11" fmla="*/ 132 h 763"/>
                <a:gd name="T12" fmla="*/ 126 w 785"/>
                <a:gd name="T13" fmla="*/ 130 h 763"/>
                <a:gd name="T14" fmla="*/ 107 w 785"/>
                <a:gd name="T15" fmla="*/ 125 h 763"/>
                <a:gd name="T16" fmla="*/ 83 w 785"/>
                <a:gd name="T17" fmla="*/ 119 h 763"/>
                <a:gd name="T18" fmla="*/ 64 w 785"/>
                <a:gd name="T19" fmla="*/ 115 h 763"/>
                <a:gd name="T20" fmla="*/ 58 w 785"/>
                <a:gd name="T21" fmla="*/ 115 h 763"/>
                <a:gd name="T22" fmla="*/ 52 w 785"/>
                <a:gd name="T23" fmla="*/ 114 h 763"/>
                <a:gd name="T24" fmla="*/ 46 w 785"/>
                <a:gd name="T25" fmla="*/ 118 h 763"/>
                <a:gd name="T26" fmla="*/ 41 w 785"/>
                <a:gd name="T27" fmla="*/ 133 h 763"/>
                <a:gd name="T28" fmla="*/ 34 w 785"/>
                <a:gd name="T29" fmla="*/ 160 h 763"/>
                <a:gd name="T30" fmla="*/ 25 w 785"/>
                <a:gd name="T31" fmla="*/ 162 h 763"/>
                <a:gd name="T32" fmla="*/ 8 w 785"/>
                <a:gd name="T33" fmla="*/ 158 h 763"/>
                <a:gd name="T34" fmla="*/ 1 w 785"/>
                <a:gd name="T35" fmla="*/ 152 h 763"/>
                <a:gd name="T36" fmla="*/ 0 w 785"/>
                <a:gd name="T37" fmla="*/ 148 h 763"/>
                <a:gd name="T38" fmla="*/ 10 w 785"/>
                <a:gd name="T39" fmla="*/ 108 h 763"/>
                <a:gd name="T40" fmla="*/ 29 w 785"/>
                <a:gd name="T41" fmla="*/ 21 h 763"/>
                <a:gd name="T42" fmla="*/ 34 w 785"/>
                <a:gd name="T43" fmla="*/ 4 h 763"/>
                <a:gd name="T44" fmla="*/ 39 w 785"/>
                <a:gd name="T45" fmla="*/ 0 h 763"/>
                <a:gd name="T46" fmla="*/ 40 w 785"/>
                <a:gd name="T47" fmla="*/ 0 h 763"/>
                <a:gd name="T48" fmla="*/ 46 w 785"/>
                <a:gd name="T49" fmla="*/ 2 h 763"/>
                <a:gd name="T50" fmla="*/ 53 w 785"/>
                <a:gd name="T51" fmla="*/ 3 h 763"/>
                <a:gd name="T52" fmla="*/ 50 w 785"/>
                <a:gd name="T53" fmla="*/ 20 h 763"/>
                <a:gd name="T54" fmla="*/ 43 w 785"/>
                <a:gd name="T55" fmla="*/ 41 h 763"/>
                <a:gd name="T56" fmla="*/ 37 w 785"/>
                <a:gd name="T57" fmla="*/ 62 h 763"/>
                <a:gd name="T58" fmla="*/ 33 w 785"/>
                <a:gd name="T59" fmla="*/ 81 h 763"/>
                <a:gd name="T60" fmla="*/ 33 w 785"/>
                <a:gd name="T61" fmla="*/ 85 h 763"/>
                <a:gd name="T62" fmla="*/ 35 w 785"/>
                <a:gd name="T63" fmla="*/ 94 h 763"/>
                <a:gd name="T64" fmla="*/ 41 w 785"/>
                <a:gd name="T65" fmla="*/ 98 h 763"/>
                <a:gd name="T66" fmla="*/ 58 w 785"/>
                <a:gd name="T67" fmla="*/ 102 h 763"/>
                <a:gd name="T68" fmla="*/ 92 w 785"/>
                <a:gd name="T69" fmla="*/ 110 h 763"/>
                <a:gd name="T70" fmla="*/ 127 w 785"/>
                <a:gd name="T71" fmla="*/ 117 h 763"/>
                <a:gd name="T72" fmla="*/ 147 w 785"/>
                <a:gd name="T73" fmla="*/ 121 h 763"/>
                <a:gd name="T74" fmla="*/ 153 w 785"/>
                <a:gd name="T75" fmla="*/ 120 h 763"/>
                <a:gd name="T76" fmla="*/ 159 w 785"/>
                <a:gd name="T77" fmla="*/ 117 h 763"/>
                <a:gd name="T78" fmla="*/ 162 w 785"/>
                <a:gd name="T79" fmla="*/ 111 h 763"/>
                <a:gd name="T80" fmla="*/ 169 w 785"/>
                <a:gd name="T81" fmla="*/ 75 h 763"/>
                <a:gd name="T82" fmla="*/ 177 w 785"/>
                <a:gd name="T83" fmla="*/ 33 h 763"/>
                <a:gd name="T84" fmla="*/ 182 w 785"/>
                <a:gd name="T85" fmla="*/ 31 h 763"/>
                <a:gd name="T86" fmla="*/ 187 w 785"/>
                <a:gd name="T87" fmla="*/ 31 h 763"/>
                <a:gd name="T88" fmla="*/ 189 w 785"/>
                <a:gd name="T89" fmla="*/ 32 h 763"/>
                <a:gd name="T90" fmla="*/ 195 w 785"/>
                <a:gd name="T91" fmla="*/ 38 h 763"/>
                <a:gd name="T92" fmla="*/ 185 w 785"/>
                <a:gd name="T93" fmla="*/ 87 h 763"/>
                <a:gd name="T94" fmla="*/ 162 w 785"/>
                <a:gd name="T95" fmla="*/ 181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42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10 w 128"/>
                <a:gd name="T1" fmla="*/ 0 h 160"/>
                <a:gd name="T2" fmla="*/ 9 w 128"/>
                <a:gd name="T3" fmla="*/ 1 h 160"/>
                <a:gd name="T4" fmla="*/ 8 w 128"/>
                <a:gd name="T5" fmla="*/ 5 h 160"/>
                <a:gd name="T6" fmla="*/ 6 w 128"/>
                <a:gd name="T7" fmla="*/ 11 h 160"/>
                <a:gd name="T8" fmla="*/ 4 w 128"/>
                <a:gd name="T9" fmla="*/ 18 h 160"/>
                <a:gd name="T10" fmla="*/ 3 w 128"/>
                <a:gd name="T11" fmla="*/ 23 h 160"/>
                <a:gd name="T12" fmla="*/ 1 w 128"/>
                <a:gd name="T13" fmla="*/ 29 h 160"/>
                <a:gd name="T14" fmla="*/ 1 w 128"/>
                <a:gd name="T15" fmla="*/ 33 h 160"/>
                <a:gd name="T16" fmla="*/ 0 w 128"/>
                <a:gd name="T17" fmla="*/ 35 h 160"/>
                <a:gd name="T18" fmla="*/ 22 w 128"/>
                <a:gd name="T19" fmla="*/ 40 h 160"/>
                <a:gd name="T20" fmla="*/ 23 w 128"/>
                <a:gd name="T21" fmla="*/ 39 h 160"/>
                <a:gd name="T22" fmla="*/ 24 w 128"/>
                <a:gd name="T23" fmla="*/ 35 h 160"/>
                <a:gd name="T24" fmla="*/ 25 w 128"/>
                <a:gd name="T25" fmla="*/ 29 h 160"/>
                <a:gd name="T26" fmla="*/ 27 w 128"/>
                <a:gd name="T27" fmla="*/ 23 h 160"/>
                <a:gd name="T28" fmla="*/ 28 w 128"/>
                <a:gd name="T29" fmla="*/ 17 h 160"/>
                <a:gd name="T30" fmla="*/ 29 w 128"/>
                <a:gd name="T31" fmla="*/ 11 h 160"/>
                <a:gd name="T32" fmla="*/ 31 w 128"/>
                <a:gd name="T33" fmla="*/ 7 h 160"/>
                <a:gd name="T34" fmla="*/ 31 w 128"/>
                <a:gd name="T35" fmla="*/ 6 h 160"/>
                <a:gd name="T36" fmla="*/ 31 w 128"/>
                <a:gd name="T37" fmla="*/ 6 h 160"/>
                <a:gd name="T38" fmla="*/ 31 w 128"/>
                <a:gd name="T39" fmla="*/ 6 h 160"/>
                <a:gd name="T40" fmla="*/ 32 w 128"/>
                <a:gd name="T41" fmla="*/ 6 h 160"/>
                <a:gd name="T42" fmla="*/ 32 w 128"/>
                <a:gd name="T43" fmla="*/ 6 h 160"/>
                <a:gd name="T44" fmla="*/ 31 w 128"/>
                <a:gd name="T45" fmla="*/ 5 h 160"/>
                <a:gd name="T46" fmla="*/ 29 w 128"/>
                <a:gd name="T47" fmla="*/ 5 h 160"/>
                <a:gd name="T48" fmla="*/ 27 w 128"/>
                <a:gd name="T49" fmla="*/ 4 h 160"/>
                <a:gd name="T50" fmla="*/ 24 w 128"/>
                <a:gd name="T51" fmla="*/ 3 h 160"/>
                <a:gd name="T52" fmla="*/ 20 w 128"/>
                <a:gd name="T53" fmla="*/ 2 h 160"/>
                <a:gd name="T54" fmla="*/ 16 w 128"/>
                <a:gd name="T55" fmla="*/ 1 h 160"/>
                <a:gd name="T56" fmla="*/ 13 w 128"/>
                <a:gd name="T57" fmla="*/ 1 h 160"/>
                <a:gd name="T58" fmla="*/ 1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43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16 w 93"/>
                <a:gd name="T1" fmla="*/ 33 h 134"/>
                <a:gd name="T2" fmla="*/ 14 w 93"/>
                <a:gd name="T3" fmla="*/ 32 h 134"/>
                <a:gd name="T4" fmla="*/ 12 w 93"/>
                <a:gd name="T5" fmla="*/ 31 h 134"/>
                <a:gd name="T6" fmla="*/ 10 w 93"/>
                <a:gd name="T7" fmla="*/ 31 h 134"/>
                <a:gd name="T8" fmla="*/ 8 w 93"/>
                <a:gd name="T9" fmla="*/ 30 h 134"/>
                <a:gd name="T10" fmla="*/ 6 w 93"/>
                <a:gd name="T11" fmla="*/ 30 h 134"/>
                <a:gd name="T12" fmla="*/ 4 w 93"/>
                <a:gd name="T13" fmla="*/ 29 h 134"/>
                <a:gd name="T14" fmla="*/ 2 w 93"/>
                <a:gd name="T15" fmla="*/ 29 h 134"/>
                <a:gd name="T16" fmla="*/ 0 w 93"/>
                <a:gd name="T17" fmla="*/ 29 h 134"/>
                <a:gd name="T18" fmla="*/ 2 w 93"/>
                <a:gd name="T19" fmla="*/ 24 h 134"/>
                <a:gd name="T20" fmla="*/ 4 w 93"/>
                <a:gd name="T21" fmla="*/ 14 h 134"/>
                <a:gd name="T22" fmla="*/ 6 w 93"/>
                <a:gd name="T23" fmla="*/ 4 h 134"/>
                <a:gd name="T24" fmla="*/ 7 w 93"/>
                <a:gd name="T25" fmla="*/ 0 h 134"/>
                <a:gd name="T26" fmla="*/ 8 w 93"/>
                <a:gd name="T27" fmla="*/ 0 h 134"/>
                <a:gd name="T28" fmla="*/ 9 w 93"/>
                <a:gd name="T29" fmla="*/ 0 h 134"/>
                <a:gd name="T30" fmla="*/ 11 w 93"/>
                <a:gd name="T31" fmla="*/ 1 h 134"/>
                <a:gd name="T32" fmla="*/ 13 w 93"/>
                <a:gd name="T33" fmla="*/ 2 h 134"/>
                <a:gd name="T34" fmla="*/ 16 w 93"/>
                <a:gd name="T35" fmla="*/ 2 h 134"/>
                <a:gd name="T36" fmla="*/ 18 w 93"/>
                <a:gd name="T37" fmla="*/ 3 h 134"/>
                <a:gd name="T38" fmla="*/ 21 w 93"/>
                <a:gd name="T39" fmla="*/ 4 h 134"/>
                <a:gd name="T40" fmla="*/ 24 w 93"/>
                <a:gd name="T41" fmla="*/ 4 h 134"/>
                <a:gd name="T42" fmla="*/ 22 w 93"/>
                <a:gd name="T43" fmla="*/ 11 h 134"/>
                <a:gd name="T44" fmla="*/ 20 w 93"/>
                <a:gd name="T45" fmla="*/ 18 h 134"/>
                <a:gd name="T46" fmla="*/ 18 w 93"/>
                <a:gd name="T47" fmla="*/ 25 h 134"/>
                <a:gd name="T48" fmla="*/ 16 w 93"/>
                <a:gd name="T49" fmla="*/ 33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7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전달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776414"/>
            <a:ext cx="7791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전달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947738"/>
            <a:ext cx="81057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5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전달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57289"/>
            <a:ext cx="79708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6" y="1157288"/>
            <a:ext cx="851376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3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예외를 처리하고 다시 보내고자 할때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9" y="1062038"/>
            <a:ext cx="7889875" cy="52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209926" y="3914776"/>
            <a:ext cx="2181225" cy="3333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예외란</a:t>
            </a:r>
            <a:r>
              <a:rPr lang="en-US" altLang="ko-KR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(exception): </a:t>
            </a:r>
            <a:r>
              <a:rPr lang="ko-KR" altLang="en-US" smtClean="0"/>
              <a:t>잘못된 코드</a:t>
            </a:r>
            <a:r>
              <a:rPr lang="en-US" altLang="ko-KR" smtClean="0"/>
              <a:t>, </a:t>
            </a:r>
            <a:r>
              <a:rPr lang="ko-KR" altLang="en-US" smtClean="0"/>
              <a:t>부정확한 데이터</a:t>
            </a:r>
            <a:r>
              <a:rPr lang="en-US" altLang="ko-KR" smtClean="0"/>
              <a:t>, </a:t>
            </a:r>
            <a:r>
              <a:rPr lang="ko-KR" altLang="en-US" smtClean="0"/>
              <a:t>예외적인 상황에 의하여 발생하는 오류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0</a:t>
            </a:r>
            <a:r>
              <a:rPr lang="ko-KR" altLang="en-US" smtClean="0"/>
              <a:t>으로 나누는 것과 같은 잘못된 연산이나 배열의 인덱스가 한계를 넘을 수도 있고</a:t>
            </a:r>
            <a:r>
              <a:rPr lang="en-US" altLang="ko-KR" smtClean="0"/>
              <a:t>, </a:t>
            </a:r>
            <a:r>
              <a:rPr lang="ko-KR" altLang="en-US" smtClean="0"/>
              <a:t>디스크에서는 하드웨어 에러가 발생할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6"/>
          <a:stretch>
            <a:fillRect/>
          </a:stretch>
        </p:blipFill>
        <p:spPr bwMode="auto">
          <a:xfrm>
            <a:off x="2513013" y="2789238"/>
            <a:ext cx="7162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2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헤더에 예외 명시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33501"/>
            <a:ext cx="8212138" cy="2657475"/>
          </a:xfrm>
          <a:solidFill>
            <a:srgbClr val="FFFFCC"/>
          </a:solidFill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dividePizza(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s, 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p) </a:t>
            </a:r>
            <a:r>
              <a:rPr lang="en-US" altLang="ko-KR">
                <a:solidFill>
                  <a:srgbClr val="0000FF"/>
                </a:solidFill>
              </a:rPr>
              <a:t>throw</a:t>
            </a:r>
            <a:r>
              <a:rPr lang="en-US" altLang="ko-KR">
                <a:solidFill>
                  <a:srgbClr val="000000"/>
                </a:solidFill>
              </a:rPr>
              <a:t> ()	</a:t>
            </a:r>
            <a:r>
              <a:rPr lang="en-US" altLang="ko-KR">
                <a:solidFill>
                  <a:srgbClr val="008000"/>
                </a:solidFill>
              </a:rPr>
              <a:t>// </a:t>
            </a:r>
            <a:r>
              <a:rPr lang="ko-KR" altLang="en-US">
                <a:solidFill>
                  <a:srgbClr val="008000"/>
                </a:solidFill>
              </a:rPr>
              <a:t>예외를 던지지 않는다</a:t>
            </a:r>
            <a:r>
              <a:rPr lang="en-US" altLang="ko-KR">
                <a:solidFill>
                  <a:srgbClr val="008000"/>
                </a:solidFill>
              </a:rPr>
              <a:t>.</a:t>
            </a:r>
          </a:p>
          <a:p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dividePizza(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s, 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p) </a:t>
            </a:r>
            <a:r>
              <a:rPr lang="en-US" altLang="ko-KR">
                <a:solidFill>
                  <a:srgbClr val="0000FF"/>
                </a:solidFill>
              </a:rPr>
              <a:t>throw</a:t>
            </a:r>
            <a:r>
              <a:rPr lang="en-US" altLang="ko-KR">
                <a:solidFill>
                  <a:srgbClr val="000000"/>
                </a:solidFill>
              </a:rPr>
              <a:t> (..)	</a:t>
            </a:r>
            <a:r>
              <a:rPr lang="en-US" altLang="ko-KR">
                <a:solidFill>
                  <a:srgbClr val="008000"/>
                </a:solidFill>
              </a:rPr>
              <a:t>// </a:t>
            </a:r>
            <a:r>
              <a:rPr lang="ko-KR" altLang="en-US">
                <a:solidFill>
                  <a:srgbClr val="008000"/>
                </a:solidFill>
              </a:rPr>
              <a:t>예외를 던진다</a:t>
            </a:r>
            <a:r>
              <a:rPr lang="en-US" altLang="ko-KR">
                <a:solidFill>
                  <a:srgbClr val="008000"/>
                </a:solidFill>
              </a:rPr>
              <a:t>. </a:t>
            </a:r>
            <a:r>
              <a:rPr lang="ko-KR" altLang="en-US">
                <a:solidFill>
                  <a:srgbClr val="008000"/>
                </a:solidFill>
              </a:rPr>
              <a:t>타입은 지정하지않음</a:t>
            </a:r>
          </a:p>
          <a:p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dividePizza(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s, 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p) </a:t>
            </a:r>
            <a:r>
              <a:rPr lang="en-US" altLang="ko-KR">
                <a:solidFill>
                  <a:srgbClr val="0000FF"/>
                </a:solidFill>
              </a:rPr>
              <a:t>throw</a:t>
            </a:r>
            <a:r>
              <a:rPr lang="en-US" altLang="ko-KR">
                <a:solidFill>
                  <a:srgbClr val="000000"/>
                </a:solidFill>
              </a:rPr>
              <a:t> 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)	</a:t>
            </a:r>
            <a:r>
              <a:rPr lang="en-US" altLang="ko-KR">
                <a:solidFill>
                  <a:srgbClr val="008000"/>
                </a:solidFill>
              </a:rPr>
              <a:t>// int </a:t>
            </a:r>
            <a:r>
              <a:rPr lang="ko-KR" altLang="en-US">
                <a:solidFill>
                  <a:srgbClr val="008000"/>
                </a:solidFill>
              </a:rPr>
              <a:t>타입의 예외를 던진다</a:t>
            </a:r>
            <a:r>
              <a:rPr lang="en-US" altLang="ko-KR">
                <a:solidFill>
                  <a:srgbClr val="008000"/>
                </a:solidFill>
              </a:rPr>
              <a:t>.</a:t>
            </a:r>
          </a:p>
          <a:p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dividePizza(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s, 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 p) </a:t>
            </a:r>
            <a:r>
              <a:rPr lang="en-US" altLang="ko-KR">
                <a:solidFill>
                  <a:srgbClr val="0000FF"/>
                </a:solidFill>
              </a:rPr>
              <a:t>throw</a:t>
            </a:r>
            <a:r>
              <a:rPr lang="en-US" altLang="ko-KR">
                <a:solidFill>
                  <a:srgbClr val="000000"/>
                </a:solidFill>
              </a:rPr>
              <a:t> (</a:t>
            </a:r>
            <a:r>
              <a:rPr lang="en-US" altLang="ko-KR">
                <a:solidFill>
                  <a:srgbClr val="0000FF"/>
                </a:solidFill>
              </a:rPr>
              <a:t>int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en-US" altLang="ko-KR">
                <a:solidFill>
                  <a:srgbClr val="0000FF"/>
                </a:solidFill>
              </a:rPr>
              <a:t>double</a:t>
            </a:r>
            <a:r>
              <a:rPr lang="en-US" altLang="ko-KR">
                <a:solidFill>
                  <a:srgbClr val="000000"/>
                </a:solidFill>
              </a:rPr>
              <a:t>)	</a:t>
            </a:r>
            <a:endParaRPr lang="en-US" altLang="ko-KR">
              <a:solidFill>
                <a:srgbClr val="008000"/>
              </a:solidFill>
            </a:endParaRPr>
          </a:p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ko-KR" altLang="en-US"/>
              <a:t>다중 </a:t>
            </a:r>
            <a:r>
              <a:rPr lang="en-US" altLang="ko-KR"/>
              <a:t>catch </a:t>
            </a:r>
            <a:r>
              <a:rPr lang="ko-KR" altLang="en-US"/>
              <a:t>문장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하나의 </a:t>
            </a:r>
            <a:r>
              <a:rPr lang="en-US" altLang="ko-KR" smtClean="0"/>
              <a:t>try </a:t>
            </a:r>
            <a:r>
              <a:rPr lang="ko-KR" altLang="en-US" smtClean="0"/>
              <a:t>블록에서는 여러 개의 </a:t>
            </a:r>
            <a:r>
              <a:rPr lang="en-US" altLang="ko-KR" smtClean="0"/>
              <a:t>throw </a:t>
            </a:r>
            <a:r>
              <a:rPr lang="ko-KR" altLang="en-US" smtClean="0"/>
              <a:t>문장을 가질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여러 가지 타입의 값을 처리하려면 여러 개의 </a:t>
            </a:r>
            <a:r>
              <a:rPr lang="en-US" altLang="ko-KR" smtClean="0"/>
              <a:t>catch </a:t>
            </a:r>
            <a:r>
              <a:rPr lang="ko-KR" altLang="en-US" smtClean="0"/>
              <a:t>블록을 두어야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예를 들어서 피자 나누기 예제에서 사람 수가 </a:t>
            </a:r>
            <a:r>
              <a:rPr lang="en-US" altLang="ko-KR" smtClean="0"/>
              <a:t>0</a:t>
            </a:r>
            <a:r>
              <a:rPr lang="ko-KR" altLang="en-US" smtClean="0"/>
              <a:t>이 될 수도 있고 사람 수가 음수가 될 수도 있다</a:t>
            </a:r>
            <a:r>
              <a:rPr lang="en-US" altLang="ko-KR" smtClean="0"/>
              <a:t>. </a:t>
            </a:r>
            <a:r>
              <a:rPr lang="ko-KR" altLang="en-US" smtClean="0"/>
              <a:t>이것을 구분하여서 처리하려면 다음과 같이 두 개의 </a:t>
            </a:r>
            <a:r>
              <a:rPr lang="en-US" altLang="ko-KR" smtClean="0"/>
              <a:t>catch </a:t>
            </a:r>
            <a:r>
              <a:rPr lang="ko-KR" altLang="en-US" smtClean="0"/>
              <a:t>블록을 정의하여야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9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8138" y="381000"/>
            <a:ext cx="7789862" cy="571500"/>
          </a:xfrm>
        </p:spPr>
        <p:txBody>
          <a:bodyPr>
            <a:normAutofit fontScale="90000"/>
          </a:bodyPr>
          <a:lstStyle/>
          <a:p>
            <a:pPr marL="762000" indent="-762000"/>
            <a:r>
              <a:rPr lang="ko-KR" altLang="en-US"/>
              <a:t>다중 </a:t>
            </a:r>
            <a:r>
              <a:rPr lang="en-US" altLang="ko-KR"/>
              <a:t>catch </a:t>
            </a:r>
            <a:r>
              <a:rPr lang="ko-KR" altLang="en-US"/>
              <a:t>문장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388"/>
            <a:ext cx="6788150" cy="667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0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290638"/>
            <a:ext cx="83248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6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구체적인 예외를 먼저 잡는다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481139"/>
            <a:ext cx="823912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3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반대로 하면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33500"/>
            <a:ext cx="81534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자신의 예외 클래스 작성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문장은 클래스 타입의 객체도 던질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예외 클래스도 단지 하나의 클래스에 불과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throw </a:t>
            </a:r>
            <a:r>
              <a:rPr lang="en-US" altLang="ko-KR" smtClean="0">
                <a:solidFill>
                  <a:schemeClr val="tx2"/>
                </a:solidFill>
              </a:rPr>
              <a:t>NoPersonException(persons);</a:t>
            </a:r>
            <a:endParaRPr lang="ko-KR" altLang="en-US" smtClean="0">
              <a:solidFill>
                <a:schemeClr val="tx2"/>
              </a:solidFill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705350" y="3238500"/>
            <a:ext cx="2971800" cy="1028700"/>
          </a:xfrm>
          <a:prstGeom prst="wedgeEllipseCallout">
            <a:avLst>
              <a:gd name="adj1" fmla="val -32477"/>
              <a:gd name="adj2" fmla="val -54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/>
              <a:t>예외를 위한 클래스의 객체 </a:t>
            </a:r>
          </a:p>
        </p:txBody>
      </p:sp>
    </p:spTree>
    <p:extLst>
      <p:ext uri="{BB962C8B-B14F-4D97-AF65-F5344CB8AC3E}">
        <p14:creationId xmlns:p14="http://schemas.microsoft.com/office/powerpoint/2010/main" val="6306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304926"/>
            <a:ext cx="778033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3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9" y="1150938"/>
            <a:ext cx="8105775" cy="57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0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1" y="1309689"/>
            <a:ext cx="80486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예외는 처리하는 것이 좋다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1609725"/>
            <a:ext cx="54340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 관계에 있는 예외 클래스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319213"/>
            <a:ext cx="8242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09801" y="3867150"/>
            <a:ext cx="4219575" cy="323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 관계에 있는 예외 클래스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190625"/>
            <a:ext cx="7807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282029" y="38324"/>
            <a:ext cx="8911687" cy="1280890"/>
          </a:xfrm>
        </p:spPr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22" y="1145478"/>
            <a:ext cx="8867775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언어의 형변환의 문제점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너무</a:t>
            </a:r>
            <a:r>
              <a:rPr lang="en-US" altLang="ko-KR" smtClean="0"/>
              <a:t> </a:t>
            </a:r>
            <a:r>
              <a:rPr lang="ko-KR" altLang="en-US" smtClean="0"/>
              <a:t>관대함</a:t>
            </a:r>
            <a:r>
              <a:rPr lang="en-US" altLang="ko-KR" smtClean="0"/>
              <a:t>! </a:t>
            </a:r>
            <a:endParaRPr lang="ko-KR" alt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1575"/>
            <a:ext cx="8505825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1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의 형변환 연산자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1571625"/>
            <a:ext cx="89296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static_cast</a:t>
            </a:r>
            <a:endParaRPr lang="ko-KR" altLang="en-US" smtClean="0"/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컴파일 시간에 논리적으로 타당한 변환만을 수행한다</a:t>
            </a:r>
          </a:p>
          <a:p>
            <a:endParaRPr lang="ko-KR" altLang="en-US" smtClean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990726"/>
            <a:ext cx="857726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5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1095376"/>
            <a:ext cx="8194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5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1190625"/>
            <a:ext cx="88376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3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smtClean="0"/>
              <a:t>dynamic_cast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기본적으로 상향 형변환</a:t>
            </a:r>
            <a:r>
              <a:rPr lang="en-US" altLang="ko-KR" smtClean="0"/>
              <a:t>(upcast)</a:t>
            </a:r>
            <a:r>
              <a:rPr lang="ko-KR" altLang="en-US" smtClean="0"/>
              <a:t>은 허용하지만 하향 형변환</a:t>
            </a:r>
            <a:r>
              <a:rPr lang="en-US" altLang="ko-KR" smtClean="0"/>
              <a:t>(downcast)</a:t>
            </a:r>
            <a:r>
              <a:rPr lang="ko-KR" altLang="en-US" smtClean="0"/>
              <a:t>은 허용하지 않는다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143125"/>
            <a:ext cx="70675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3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085851"/>
            <a:ext cx="7281862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피자 나누기 프로그램</a:t>
            </a:r>
          </a:p>
        </p:txBody>
      </p:sp>
      <p:pic>
        <p:nvPicPr>
          <p:cNvPr id="7171" name="Picture 4" descr="MCj041948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803525"/>
            <a:ext cx="15621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24001" y="27522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4991100" y="3409950"/>
            <a:ext cx="17335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4905376" y="3667125"/>
            <a:ext cx="2047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5" name="Line 120"/>
          <p:cNvSpPr>
            <a:spLocks noChangeShapeType="1"/>
          </p:cNvSpPr>
          <p:nvPr/>
        </p:nvSpPr>
        <p:spPr bwMode="auto">
          <a:xfrm flipV="1">
            <a:off x="4962526" y="1971675"/>
            <a:ext cx="1571625" cy="139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76" name="Picture 121" descr="MCj034494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1214439"/>
            <a:ext cx="165893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22" descr="MCj0232907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2747964"/>
            <a:ext cx="86836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4" descr="MCj008895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9" y="4587875"/>
            <a:ext cx="18256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dynamic_cast</a:t>
            </a:r>
            <a:endParaRPr lang="ko-KR" altLang="en-US" smtClean="0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dynamic_cast </a:t>
            </a:r>
            <a:r>
              <a:rPr lang="ko-KR" altLang="en-US" smtClean="0"/>
              <a:t>연산자는 실행 시간에 포인터가 가리키는 객체의 타입을 보고 판단하여서 변환이 올바르면 변환된 타입이 반환된다</a:t>
            </a:r>
            <a:r>
              <a:rPr lang="en-US" altLang="ko-KR" smtClean="0"/>
              <a:t>. </a:t>
            </a:r>
            <a:r>
              <a:rPr lang="ko-KR" altLang="en-US" smtClean="0"/>
              <a:t>그렇지 않으면 </a:t>
            </a:r>
            <a:r>
              <a:rPr lang="en-US" altLang="ko-KR" smtClean="0"/>
              <a:t>NULL</a:t>
            </a:r>
            <a:r>
              <a:rPr lang="ko-KR" altLang="en-US" smtClean="0"/>
              <a:t>이 반환된다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  <a:p>
            <a:r>
              <a:rPr lang="ko-KR" altLang="en-US" smtClean="0"/>
              <a:t>이 기능을 사용하려면 부모 클래스가 가상 함수를 사용하고 있어야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447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219200"/>
            <a:ext cx="8370888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5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const_cast</a:t>
            </a:r>
            <a:endParaRPr lang="ko-KR" altLang="en-US" smtClean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const_cast</a:t>
            </a:r>
            <a:r>
              <a:rPr lang="ko-KR" altLang="en-US" smtClean="0"/>
              <a:t>는 타입에서 </a:t>
            </a:r>
            <a:r>
              <a:rPr lang="en-US" altLang="ko-KR" smtClean="0"/>
              <a:t>const </a:t>
            </a:r>
            <a:r>
              <a:rPr lang="ko-KR" altLang="en-US" smtClean="0"/>
              <a:t>속성을 제거하거나 추가한다</a:t>
            </a:r>
          </a:p>
          <a:p>
            <a:endParaRPr lang="ko-KR" alt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6" y="1852613"/>
            <a:ext cx="8520113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6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smtClean="0"/>
              <a:t>reinterpret_cast</a:t>
            </a:r>
            <a:endParaRPr lang="ko-KR" altLang="en-US" smtClean="0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어떤 포인터 타입이라도 다른 포인터 타입으로 변환</a:t>
            </a:r>
          </a:p>
          <a:p>
            <a:endParaRPr lang="ko-KR" altLang="en-US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1919288"/>
            <a:ext cx="86598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타입</a:t>
            </a:r>
            <a:r>
              <a:rPr lang="en-US" altLang="ko-KR" smtClean="0"/>
              <a:t> </a:t>
            </a:r>
            <a:r>
              <a:rPr lang="ko-KR" altLang="en-US" smtClean="0"/>
              <a:t>정보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typeid </a:t>
            </a:r>
            <a:r>
              <a:rPr lang="ko-KR" altLang="en-US" smtClean="0"/>
              <a:t>연산자는 실행 시간에 객체의 타입을 식별할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typeid</a:t>
            </a:r>
            <a:r>
              <a:rPr lang="ko-KR" altLang="en-US" smtClean="0"/>
              <a:t>가 반환하는 값은 </a:t>
            </a:r>
            <a:r>
              <a:rPr lang="en-US" altLang="ko-KR" smtClean="0"/>
              <a:t>type_info</a:t>
            </a:r>
            <a:r>
              <a:rPr lang="ko-KR" altLang="en-US" smtClean="0"/>
              <a:t>에 대한 참조자이다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44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1233489"/>
            <a:ext cx="8716963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9" y="4848226"/>
            <a:ext cx="23082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title"/>
          </p:nvPr>
        </p:nvSpPr>
        <p:spPr>
          <a:xfrm>
            <a:off x="2457447" y="201390"/>
            <a:ext cx="8911687" cy="1280890"/>
          </a:xfrm>
        </p:spPr>
        <p:txBody>
          <a:bodyPr/>
          <a:lstStyle/>
          <a:p>
            <a:r>
              <a:rPr lang="ko-KR" altLang="en-US" dirty="0"/>
              <a:t>피자 나누기 프로그램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595564" y="1063626"/>
            <a:ext cx="7807325" cy="4354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&lt;iostream&gt;</a:t>
            </a:r>
          </a:p>
          <a:p>
            <a:r>
              <a:rPr lang="en-US" altLang="ko-KR" sz="1600">
                <a:solidFill>
                  <a:srgbClr val="0000FF"/>
                </a:solidFill>
              </a:rPr>
              <a:t>using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FF"/>
                </a:solidFill>
              </a:rPr>
              <a:t>namespace</a:t>
            </a:r>
            <a:r>
              <a:rPr lang="en-US" altLang="ko-KR" sz="1600">
                <a:solidFill>
                  <a:srgbClr val="000000"/>
                </a:solidFill>
              </a:rPr>
              <a:t> std;</a:t>
            </a:r>
          </a:p>
          <a:p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main()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pizza_slices = 0;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persons = -1;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slices_per_person=0;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  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피자 조각수를 입력하시오</a:t>
            </a:r>
            <a:r>
              <a:rPr lang="en-US" altLang="ko-KR" sz="1600">
                <a:solidFill>
                  <a:srgbClr val="A31515"/>
                </a:solidFill>
              </a:rPr>
              <a:t>: 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cin &gt;&gt; pizza_slices;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사람수를 입력하시오</a:t>
            </a:r>
            <a:r>
              <a:rPr lang="en-US" altLang="ko-KR" sz="1600">
                <a:solidFill>
                  <a:srgbClr val="A31515"/>
                </a:solidFill>
              </a:rPr>
              <a:t>: 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cin &gt;&gt; persons;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slices_per_person = pizza_slices / persons;	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한사람당 피자는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 &lt;&lt; slices_per_person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입니다</a:t>
            </a:r>
            <a:r>
              <a:rPr lang="en-US" altLang="ko-KR" sz="1600">
                <a:solidFill>
                  <a:srgbClr val="A31515"/>
                </a:solidFill>
              </a:rPr>
              <a:t>."</a:t>
            </a:r>
            <a:r>
              <a:rPr lang="en-US" altLang="ko-KR" sz="1600">
                <a:solidFill>
                  <a:srgbClr val="000000"/>
                </a:solidFill>
              </a:rPr>
              <a:t> &lt;&lt; endl;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  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}</a:t>
            </a:r>
            <a:endParaRPr kumimoji="1" lang="en-US" altLang="ko-KR" sz="1600">
              <a:latin typeface="Trebuchet MS" panose="020B0603020202020204" pitchFamily="34" charset="0"/>
            </a:endParaRP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66913" y="1127125"/>
            <a:ext cx="487362" cy="571500"/>
            <a:chOff x="543" y="1708"/>
            <a:chExt cx="461" cy="457"/>
          </a:xfrm>
        </p:grpSpPr>
        <p:sp>
          <p:nvSpPr>
            <p:cNvPr id="8218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48 w 923"/>
                <a:gd name="T1" fmla="*/ 9 h 914"/>
                <a:gd name="T2" fmla="*/ 52 w 923"/>
                <a:gd name="T3" fmla="*/ 5 h 914"/>
                <a:gd name="T4" fmla="*/ 58 w 923"/>
                <a:gd name="T5" fmla="*/ 2 h 914"/>
                <a:gd name="T6" fmla="*/ 64 w 923"/>
                <a:gd name="T7" fmla="*/ 1 h 914"/>
                <a:gd name="T8" fmla="*/ 70 w 923"/>
                <a:gd name="T9" fmla="*/ 0 h 914"/>
                <a:gd name="T10" fmla="*/ 77 w 923"/>
                <a:gd name="T11" fmla="*/ 1 h 914"/>
                <a:gd name="T12" fmla="*/ 83 w 923"/>
                <a:gd name="T13" fmla="*/ 2 h 914"/>
                <a:gd name="T14" fmla="*/ 89 w 923"/>
                <a:gd name="T15" fmla="*/ 3 h 914"/>
                <a:gd name="T16" fmla="*/ 99 w 923"/>
                <a:gd name="T17" fmla="*/ 5 h 914"/>
                <a:gd name="T18" fmla="*/ 113 w 923"/>
                <a:gd name="T19" fmla="*/ 7 h 914"/>
                <a:gd name="T20" fmla="*/ 126 w 923"/>
                <a:gd name="T21" fmla="*/ 11 h 914"/>
                <a:gd name="T22" fmla="*/ 140 w 923"/>
                <a:gd name="T23" fmla="*/ 14 h 914"/>
                <a:gd name="T24" fmla="*/ 153 w 923"/>
                <a:gd name="T25" fmla="*/ 17 h 914"/>
                <a:gd name="T26" fmla="*/ 167 w 923"/>
                <a:gd name="T27" fmla="*/ 20 h 914"/>
                <a:gd name="T28" fmla="*/ 180 w 923"/>
                <a:gd name="T29" fmla="*/ 23 h 914"/>
                <a:gd name="T30" fmla="*/ 194 w 923"/>
                <a:gd name="T31" fmla="*/ 26 h 914"/>
                <a:gd name="T32" fmla="*/ 207 w 923"/>
                <a:gd name="T33" fmla="*/ 29 h 914"/>
                <a:gd name="T34" fmla="*/ 219 w 923"/>
                <a:gd name="T35" fmla="*/ 36 h 914"/>
                <a:gd name="T36" fmla="*/ 227 w 923"/>
                <a:gd name="T37" fmla="*/ 47 h 914"/>
                <a:gd name="T38" fmla="*/ 230 w 923"/>
                <a:gd name="T39" fmla="*/ 59 h 914"/>
                <a:gd name="T40" fmla="*/ 225 w 923"/>
                <a:gd name="T41" fmla="*/ 85 h 914"/>
                <a:gd name="T42" fmla="*/ 215 w 923"/>
                <a:gd name="T43" fmla="*/ 121 h 914"/>
                <a:gd name="T44" fmla="*/ 207 w 923"/>
                <a:gd name="T45" fmla="*/ 157 h 914"/>
                <a:gd name="T46" fmla="*/ 200 w 923"/>
                <a:gd name="T47" fmla="*/ 194 h 914"/>
                <a:gd name="T48" fmla="*/ 195 w 923"/>
                <a:gd name="T49" fmla="*/ 216 h 914"/>
                <a:gd name="T50" fmla="*/ 191 w 923"/>
                <a:gd name="T51" fmla="*/ 223 h 914"/>
                <a:gd name="T52" fmla="*/ 186 w 923"/>
                <a:gd name="T53" fmla="*/ 226 h 914"/>
                <a:gd name="T54" fmla="*/ 180 w 923"/>
                <a:gd name="T55" fmla="*/ 228 h 914"/>
                <a:gd name="T56" fmla="*/ 172 w 923"/>
                <a:gd name="T57" fmla="*/ 229 h 914"/>
                <a:gd name="T58" fmla="*/ 164 w 923"/>
                <a:gd name="T59" fmla="*/ 229 h 914"/>
                <a:gd name="T60" fmla="*/ 157 w 923"/>
                <a:gd name="T61" fmla="*/ 228 h 914"/>
                <a:gd name="T62" fmla="*/ 150 w 923"/>
                <a:gd name="T63" fmla="*/ 227 h 914"/>
                <a:gd name="T64" fmla="*/ 141 w 923"/>
                <a:gd name="T65" fmla="*/ 226 h 914"/>
                <a:gd name="T66" fmla="*/ 131 w 923"/>
                <a:gd name="T67" fmla="*/ 225 h 914"/>
                <a:gd name="T68" fmla="*/ 121 w 923"/>
                <a:gd name="T69" fmla="*/ 223 h 914"/>
                <a:gd name="T70" fmla="*/ 112 w 923"/>
                <a:gd name="T71" fmla="*/ 221 h 914"/>
                <a:gd name="T72" fmla="*/ 102 w 923"/>
                <a:gd name="T73" fmla="*/ 219 h 914"/>
                <a:gd name="T74" fmla="*/ 93 w 923"/>
                <a:gd name="T75" fmla="*/ 218 h 914"/>
                <a:gd name="T76" fmla="*/ 82 w 923"/>
                <a:gd name="T77" fmla="*/ 216 h 914"/>
                <a:gd name="T78" fmla="*/ 72 w 923"/>
                <a:gd name="T79" fmla="*/ 214 h 914"/>
                <a:gd name="T80" fmla="*/ 62 w 923"/>
                <a:gd name="T81" fmla="*/ 213 h 914"/>
                <a:gd name="T82" fmla="*/ 53 w 923"/>
                <a:gd name="T83" fmla="*/ 211 h 914"/>
                <a:gd name="T84" fmla="*/ 44 w 923"/>
                <a:gd name="T85" fmla="*/ 209 h 914"/>
                <a:gd name="T86" fmla="*/ 35 w 923"/>
                <a:gd name="T87" fmla="*/ 206 h 914"/>
                <a:gd name="T88" fmla="*/ 26 w 923"/>
                <a:gd name="T89" fmla="*/ 202 h 914"/>
                <a:gd name="T90" fmla="*/ 18 w 923"/>
                <a:gd name="T91" fmla="*/ 198 h 914"/>
                <a:gd name="T92" fmla="*/ 11 w 923"/>
                <a:gd name="T93" fmla="*/ 193 h 914"/>
                <a:gd name="T94" fmla="*/ 5 w 923"/>
                <a:gd name="T95" fmla="*/ 187 h 914"/>
                <a:gd name="T96" fmla="*/ 0 w 923"/>
                <a:gd name="T97" fmla="*/ 177 h 914"/>
                <a:gd name="T98" fmla="*/ 0 w 923"/>
                <a:gd name="T99" fmla="*/ 162 h 914"/>
                <a:gd name="T100" fmla="*/ 6 w 923"/>
                <a:gd name="T101" fmla="*/ 144 h 914"/>
                <a:gd name="T102" fmla="*/ 19 w 923"/>
                <a:gd name="T103" fmla="*/ 103 h 914"/>
                <a:gd name="T104" fmla="*/ 33 w 923"/>
                <a:gd name="T105" fmla="*/ 54 h 914"/>
                <a:gd name="T106" fmla="*/ 44 w 923"/>
                <a:gd name="T107" fmla="*/ 18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9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199 w 826"/>
                <a:gd name="T1" fmla="*/ 33 h 804"/>
                <a:gd name="T2" fmla="*/ 195 w 826"/>
                <a:gd name="T3" fmla="*/ 32 h 804"/>
                <a:gd name="T4" fmla="*/ 190 w 826"/>
                <a:gd name="T5" fmla="*/ 30 h 804"/>
                <a:gd name="T6" fmla="*/ 185 w 826"/>
                <a:gd name="T7" fmla="*/ 29 h 804"/>
                <a:gd name="T8" fmla="*/ 179 w 826"/>
                <a:gd name="T9" fmla="*/ 27 h 804"/>
                <a:gd name="T10" fmla="*/ 166 w 826"/>
                <a:gd name="T11" fmla="*/ 24 h 804"/>
                <a:gd name="T12" fmla="*/ 146 w 826"/>
                <a:gd name="T13" fmla="*/ 20 h 804"/>
                <a:gd name="T14" fmla="*/ 123 w 826"/>
                <a:gd name="T15" fmla="*/ 15 h 804"/>
                <a:gd name="T16" fmla="*/ 101 w 826"/>
                <a:gd name="T17" fmla="*/ 10 h 804"/>
                <a:gd name="T18" fmla="*/ 80 w 826"/>
                <a:gd name="T19" fmla="*/ 6 h 804"/>
                <a:gd name="T20" fmla="*/ 63 w 826"/>
                <a:gd name="T21" fmla="*/ 3 h 804"/>
                <a:gd name="T22" fmla="*/ 53 w 826"/>
                <a:gd name="T23" fmla="*/ 1 h 804"/>
                <a:gd name="T24" fmla="*/ 51 w 826"/>
                <a:gd name="T25" fmla="*/ 0 h 804"/>
                <a:gd name="T26" fmla="*/ 47 w 826"/>
                <a:gd name="T27" fmla="*/ 1 h 804"/>
                <a:gd name="T28" fmla="*/ 41 w 826"/>
                <a:gd name="T29" fmla="*/ 3 h 804"/>
                <a:gd name="T30" fmla="*/ 36 w 826"/>
                <a:gd name="T31" fmla="*/ 10 h 804"/>
                <a:gd name="T32" fmla="*/ 32 w 826"/>
                <a:gd name="T33" fmla="*/ 23 h 804"/>
                <a:gd name="T34" fmla="*/ 27 w 826"/>
                <a:gd name="T35" fmla="*/ 39 h 804"/>
                <a:gd name="T36" fmla="*/ 24 w 826"/>
                <a:gd name="T37" fmla="*/ 54 h 804"/>
                <a:gd name="T38" fmla="*/ 20 w 826"/>
                <a:gd name="T39" fmla="*/ 71 h 804"/>
                <a:gd name="T40" fmla="*/ 16 w 826"/>
                <a:gd name="T41" fmla="*/ 88 h 804"/>
                <a:gd name="T42" fmla="*/ 12 w 826"/>
                <a:gd name="T43" fmla="*/ 105 h 804"/>
                <a:gd name="T44" fmla="*/ 7 w 826"/>
                <a:gd name="T45" fmla="*/ 123 h 804"/>
                <a:gd name="T46" fmla="*/ 3 w 826"/>
                <a:gd name="T47" fmla="*/ 141 h 804"/>
                <a:gd name="T48" fmla="*/ 1 w 826"/>
                <a:gd name="T49" fmla="*/ 152 h 804"/>
                <a:gd name="T50" fmla="*/ 0 w 826"/>
                <a:gd name="T51" fmla="*/ 158 h 804"/>
                <a:gd name="T52" fmla="*/ 2 w 826"/>
                <a:gd name="T53" fmla="*/ 161 h 804"/>
                <a:gd name="T54" fmla="*/ 4 w 826"/>
                <a:gd name="T55" fmla="*/ 165 h 804"/>
                <a:gd name="T56" fmla="*/ 7 w 826"/>
                <a:gd name="T57" fmla="*/ 166 h 804"/>
                <a:gd name="T58" fmla="*/ 10 w 826"/>
                <a:gd name="T59" fmla="*/ 168 h 804"/>
                <a:gd name="T60" fmla="*/ 13 w 826"/>
                <a:gd name="T61" fmla="*/ 169 h 804"/>
                <a:gd name="T62" fmla="*/ 17 w 826"/>
                <a:gd name="T63" fmla="*/ 170 h 804"/>
                <a:gd name="T64" fmla="*/ 24 w 826"/>
                <a:gd name="T65" fmla="*/ 171 h 804"/>
                <a:gd name="T66" fmla="*/ 33 w 826"/>
                <a:gd name="T67" fmla="*/ 173 h 804"/>
                <a:gd name="T68" fmla="*/ 44 w 826"/>
                <a:gd name="T69" fmla="*/ 176 h 804"/>
                <a:gd name="T70" fmla="*/ 54 w 826"/>
                <a:gd name="T71" fmla="*/ 178 h 804"/>
                <a:gd name="T72" fmla="*/ 66 w 826"/>
                <a:gd name="T73" fmla="*/ 181 h 804"/>
                <a:gd name="T74" fmla="*/ 76 w 826"/>
                <a:gd name="T75" fmla="*/ 183 h 804"/>
                <a:gd name="T76" fmla="*/ 83 w 826"/>
                <a:gd name="T77" fmla="*/ 185 h 804"/>
                <a:gd name="T78" fmla="*/ 93 w 826"/>
                <a:gd name="T79" fmla="*/ 187 h 804"/>
                <a:gd name="T80" fmla="*/ 103 w 826"/>
                <a:gd name="T81" fmla="*/ 190 h 804"/>
                <a:gd name="T82" fmla="*/ 116 w 826"/>
                <a:gd name="T83" fmla="*/ 192 h 804"/>
                <a:gd name="T84" fmla="*/ 129 w 826"/>
                <a:gd name="T85" fmla="*/ 195 h 804"/>
                <a:gd name="T86" fmla="*/ 140 w 826"/>
                <a:gd name="T87" fmla="*/ 197 h 804"/>
                <a:gd name="T88" fmla="*/ 148 w 826"/>
                <a:gd name="T89" fmla="*/ 199 h 804"/>
                <a:gd name="T90" fmla="*/ 154 w 826"/>
                <a:gd name="T91" fmla="*/ 200 h 804"/>
                <a:gd name="T92" fmla="*/ 158 w 826"/>
                <a:gd name="T93" fmla="*/ 201 h 804"/>
                <a:gd name="T94" fmla="*/ 163 w 826"/>
                <a:gd name="T95" fmla="*/ 201 h 804"/>
                <a:gd name="T96" fmla="*/ 168 w 826"/>
                <a:gd name="T97" fmla="*/ 201 h 804"/>
                <a:gd name="T98" fmla="*/ 172 w 826"/>
                <a:gd name="T99" fmla="*/ 199 h 804"/>
                <a:gd name="T100" fmla="*/ 175 w 826"/>
                <a:gd name="T101" fmla="*/ 193 h 804"/>
                <a:gd name="T102" fmla="*/ 178 w 826"/>
                <a:gd name="T103" fmla="*/ 183 h 804"/>
                <a:gd name="T104" fmla="*/ 183 w 826"/>
                <a:gd name="T105" fmla="*/ 164 h 804"/>
                <a:gd name="T106" fmla="*/ 192 w 826"/>
                <a:gd name="T107" fmla="*/ 122 h 804"/>
                <a:gd name="T108" fmla="*/ 200 w 826"/>
                <a:gd name="T109" fmla="*/ 79 h 804"/>
                <a:gd name="T110" fmla="*/ 206 w 826"/>
                <a:gd name="T111" fmla="*/ 50 h 804"/>
                <a:gd name="T112" fmla="*/ 206 w 826"/>
                <a:gd name="T113" fmla="*/ 40 h 804"/>
                <a:gd name="T114" fmla="*/ 201 w 826"/>
                <a:gd name="T115" fmla="*/ 35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20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133 w 538"/>
                <a:gd name="T1" fmla="*/ 34 h 446"/>
                <a:gd name="T2" fmla="*/ 128 w 538"/>
                <a:gd name="T3" fmla="*/ 56 h 446"/>
                <a:gd name="T4" fmla="*/ 122 w 538"/>
                <a:gd name="T5" fmla="*/ 81 h 446"/>
                <a:gd name="T6" fmla="*/ 119 w 538"/>
                <a:gd name="T7" fmla="*/ 98 h 446"/>
                <a:gd name="T8" fmla="*/ 118 w 538"/>
                <a:gd name="T9" fmla="*/ 102 h 446"/>
                <a:gd name="T10" fmla="*/ 118 w 538"/>
                <a:gd name="T11" fmla="*/ 105 h 446"/>
                <a:gd name="T12" fmla="*/ 116 w 538"/>
                <a:gd name="T13" fmla="*/ 108 h 446"/>
                <a:gd name="T14" fmla="*/ 114 w 538"/>
                <a:gd name="T15" fmla="*/ 111 h 446"/>
                <a:gd name="T16" fmla="*/ 111 w 538"/>
                <a:gd name="T17" fmla="*/ 112 h 446"/>
                <a:gd name="T18" fmla="*/ 103 w 538"/>
                <a:gd name="T19" fmla="*/ 110 h 446"/>
                <a:gd name="T20" fmla="*/ 90 w 538"/>
                <a:gd name="T21" fmla="*/ 107 h 446"/>
                <a:gd name="T22" fmla="*/ 73 w 538"/>
                <a:gd name="T23" fmla="*/ 103 h 446"/>
                <a:gd name="T24" fmla="*/ 55 w 538"/>
                <a:gd name="T25" fmla="*/ 99 h 446"/>
                <a:gd name="T26" fmla="*/ 36 w 538"/>
                <a:gd name="T27" fmla="*/ 95 h 446"/>
                <a:gd name="T28" fmla="*/ 21 w 538"/>
                <a:gd name="T29" fmla="*/ 91 h 446"/>
                <a:gd name="T30" fmla="*/ 9 w 538"/>
                <a:gd name="T31" fmla="*/ 89 h 446"/>
                <a:gd name="T32" fmla="*/ 5 w 538"/>
                <a:gd name="T33" fmla="*/ 88 h 446"/>
                <a:gd name="T34" fmla="*/ 5 w 538"/>
                <a:gd name="T35" fmla="*/ 88 h 446"/>
                <a:gd name="T36" fmla="*/ 4 w 538"/>
                <a:gd name="T37" fmla="*/ 87 h 446"/>
                <a:gd name="T38" fmla="*/ 4 w 538"/>
                <a:gd name="T39" fmla="*/ 87 h 446"/>
                <a:gd name="T40" fmla="*/ 2 w 538"/>
                <a:gd name="T41" fmla="*/ 85 h 446"/>
                <a:gd name="T42" fmla="*/ 1 w 538"/>
                <a:gd name="T43" fmla="*/ 82 h 446"/>
                <a:gd name="T44" fmla="*/ 1 w 538"/>
                <a:gd name="T45" fmla="*/ 79 h 446"/>
                <a:gd name="T46" fmla="*/ 2 w 538"/>
                <a:gd name="T47" fmla="*/ 77 h 446"/>
                <a:gd name="T48" fmla="*/ 3 w 538"/>
                <a:gd name="T49" fmla="*/ 69 h 446"/>
                <a:gd name="T50" fmla="*/ 8 w 538"/>
                <a:gd name="T51" fmla="*/ 48 h 446"/>
                <a:gd name="T52" fmla="*/ 14 w 538"/>
                <a:gd name="T53" fmla="*/ 25 h 446"/>
                <a:gd name="T54" fmla="*/ 19 w 538"/>
                <a:gd name="T55" fmla="*/ 6 h 446"/>
                <a:gd name="T56" fmla="*/ 23 w 538"/>
                <a:gd name="T57" fmla="*/ 1 h 446"/>
                <a:gd name="T58" fmla="*/ 34 w 538"/>
                <a:gd name="T59" fmla="*/ 3 h 446"/>
                <a:gd name="T60" fmla="*/ 49 w 538"/>
                <a:gd name="T61" fmla="*/ 7 h 446"/>
                <a:gd name="T62" fmla="*/ 67 w 538"/>
                <a:gd name="T63" fmla="*/ 10 h 446"/>
                <a:gd name="T64" fmla="*/ 86 w 538"/>
                <a:gd name="T65" fmla="*/ 14 h 446"/>
                <a:gd name="T66" fmla="*/ 104 w 538"/>
                <a:gd name="T67" fmla="*/ 18 h 446"/>
                <a:gd name="T68" fmla="*/ 119 w 538"/>
                <a:gd name="T69" fmla="*/ 21 h 446"/>
                <a:gd name="T70" fmla="*/ 131 w 538"/>
                <a:gd name="T71" fmla="*/ 24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21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80 w 356"/>
                <a:gd name="T1" fmla="*/ 67 h 269"/>
                <a:gd name="T2" fmla="*/ 76 w 356"/>
                <a:gd name="T3" fmla="*/ 66 h 269"/>
                <a:gd name="T4" fmla="*/ 72 w 356"/>
                <a:gd name="T5" fmla="*/ 65 h 269"/>
                <a:gd name="T6" fmla="*/ 68 w 356"/>
                <a:gd name="T7" fmla="*/ 64 h 269"/>
                <a:gd name="T8" fmla="*/ 64 w 356"/>
                <a:gd name="T9" fmla="*/ 63 h 269"/>
                <a:gd name="T10" fmla="*/ 60 w 356"/>
                <a:gd name="T11" fmla="*/ 62 h 269"/>
                <a:gd name="T12" fmla="*/ 56 w 356"/>
                <a:gd name="T13" fmla="*/ 62 h 269"/>
                <a:gd name="T14" fmla="*/ 52 w 356"/>
                <a:gd name="T15" fmla="*/ 60 h 269"/>
                <a:gd name="T16" fmla="*/ 48 w 356"/>
                <a:gd name="T17" fmla="*/ 59 h 269"/>
                <a:gd name="T18" fmla="*/ 46 w 356"/>
                <a:gd name="T19" fmla="*/ 59 h 269"/>
                <a:gd name="T20" fmla="*/ 44 w 356"/>
                <a:gd name="T21" fmla="*/ 58 h 269"/>
                <a:gd name="T22" fmla="*/ 41 w 356"/>
                <a:gd name="T23" fmla="*/ 57 h 269"/>
                <a:gd name="T24" fmla="*/ 38 w 356"/>
                <a:gd name="T25" fmla="*/ 56 h 269"/>
                <a:gd name="T26" fmla="*/ 34 w 356"/>
                <a:gd name="T27" fmla="*/ 56 h 269"/>
                <a:gd name="T28" fmla="*/ 30 w 356"/>
                <a:gd name="T29" fmla="*/ 55 h 269"/>
                <a:gd name="T30" fmla="*/ 26 w 356"/>
                <a:gd name="T31" fmla="*/ 54 h 269"/>
                <a:gd name="T32" fmla="*/ 23 w 356"/>
                <a:gd name="T33" fmla="*/ 53 h 269"/>
                <a:gd name="T34" fmla="*/ 19 w 356"/>
                <a:gd name="T35" fmla="*/ 52 h 269"/>
                <a:gd name="T36" fmla="*/ 15 w 356"/>
                <a:gd name="T37" fmla="*/ 51 h 269"/>
                <a:gd name="T38" fmla="*/ 12 w 356"/>
                <a:gd name="T39" fmla="*/ 50 h 269"/>
                <a:gd name="T40" fmla="*/ 9 w 356"/>
                <a:gd name="T41" fmla="*/ 50 h 269"/>
                <a:gd name="T42" fmla="*/ 6 w 356"/>
                <a:gd name="T43" fmla="*/ 49 h 269"/>
                <a:gd name="T44" fmla="*/ 3 w 356"/>
                <a:gd name="T45" fmla="*/ 49 h 269"/>
                <a:gd name="T46" fmla="*/ 1 w 356"/>
                <a:gd name="T47" fmla="*/ 48 h 269"/>
                <a:gd name="T48" fmla="*/ 0 w 356"/>
                <a:gd name="T49" fmla="*/ 48 h 269"/>
                <a:gd name="T50" fmla="*/ 1 w 356"/>
                <a:gd name="T51" fmla="*/ 46 h 269"/>
                <a:gd name="T52" fmla="*/ 2 w 356"/>
                <a:gd name="T53" fmla="*/ 40 h 269"/>
                <a:gd name="T54" fmla="*/ 4 w 356"/>
                <a:gd name="T55" fmla="*/ 32 h 269"/>
                <a:gd name="T56" fmla="*/ 6 w 356"/>
                <a:gd name="T57" fmla="*/ 24 h 269"/>
                <a:gd name="T58" fmla="*/ 8 w 356"/>
                <a:gd name="T59" fmla="*/ 15 h 269"/>
                <a:gd name="T60" fmla="*/ 10 w 356"/>
                <a:gd name="T61" fmla="*/ 7 h 269"/>
                <a:gd name="T62" fmla="*/ 11 w 356"/>
                <a:gd name="T63" fmla="*/ 2 h 269"/>
                <a:gd name="T64" fmla="*/ 12 w 356"/>
                <a:gd name="T65" fmla="*/ 0 h 269"/>
                <a:gd name="T66" fmla="*/ 16 w 356"/>
                <a:gd name="T67" fmla="*/ 1 h 269"/>
                <a:gd name="T68" fmla="*/ 21 w 356"/>
                <a:gd name="T69" fmla="*/ 2 h 269"/>
                <a:gd name="T70" fmla="*/ 25 w 356"/>
                <a:gd name="T71" fmla="*/ 3 h 269"/>
                <a:gd name="T72" fmla="*/ 31 w 356"/>
                <a:gd name="T73" fmla="*/ 5 h 269"/>
                <a:gd name="T74" fmla="*/ 37 w 356"/>
                <a:gd name="T75" fmla="*/ 6 h 269"/>
                <a:gd name="T76" fmla="*/ 44 w 356"/>
                <a:gd name="T77" fmla="*/ 7 h 269"/>
                <a:gd name="T78" fmla="*/ 49 w 356"/>
                <a:gd name="T79" fmla="*/ 8 h 269"/>
                <a:gd name="T80" fmla="*/ 56 w 356"/>
                <a:gd name="T81" fmla="*/ 9 h 269"/>
                <a:gd name="T82" fmla="*/ 62 w 356"/>
                <a:gd name="T83" fmla="*/ 11 h 269"/>
                <a:gd name="T84" fmla="*/ 68 w 356"/>
                <a:gd name="T85" fmla="*/ 12 h 269"/>
                <a:gd name="T86" fmla="*/ 73 w 356"/>
                <a:gd name="T87" fmla="*/ 13 h 269"/>
                <a:gd name="T88" fmla="*/ 78 w 356"/>
                <a:gd name="T89" fmla="*/ 14 h 269"/>
                <a:gd name="T90" fmla="*/ 82 w 356"/>
                <a:gd name="T91" fmla="*/ 15 h 269"/>
                <a:gd name="T92" fmla="*/ 85 w 356"/>
                <a:gd name="T93" fmla="*/ 15 h 269"/>
                <a:gd name="T94" fmla="*/ 88 w 356"/>
                <a:gd name="T95" fmla="*/ 16 h 269"/>
                <a:gd name="T96" fmla="*/ 89 w 356"/>
                <a:gd name="T97" fmla="*/ 17 h 269"/>
                <a:gd name="T98" fmla="*/ 89 w 356"/>
                <a:gd name="T99" fmla="*/ 19 h 269"/>
                <a:gd name="T100" fmla="*/ 88 w 356"/>
                <a:gd name="T101" fmla="*/ 24 h 269"/>
                <a:gd name="T102" fmla="*/ 87 w 356"/>
                <a:gd name="T103" fmla="*/ 30 h 269"/>
                <a:gd name="T104" fmla="*/ 86 w 356"/>
                <a:gd name="T105" fmla="*/ 37 h 269"/>
                <a:gd name="T106" fmla="*/ 84 w 356"/>
                <a:gd name="T107" fmla="*/ 45 h 269"/>
                <a:gd name="T108" fmla="*/ 82 w 356"/>
                <a:gd name="T109" fmla="*/ 54 h 269"/>
                <a:gd name="T110" fmla="*/ 80 w 356"/>
                <a:gd name="T111" fmla="*/ 61 h 269"/>
                <a:gd name="T112" fmla="*/ 80 w 356"/>
                <a:gd name="T113" fmla="*/ 67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22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149 w 785"/>
                <a:gd name="T1" fmla="*/ 190 h 763"/>
                <a:gd name="T2" fmla="*/ 127 w 785"/>
                <a:gd name="T3" fmla="*/ 186 h 763"/>
                <a:gd name="T4" fmla="*/ 130 w 785"/>
                <a:gd name="T5" fmla="*/ 166 h 763"/>
                <a:gd name="T6" fmla="*/ 134 w 785"/>
                <a:gd name="T7" fmla="*/ 142 h 763"/>
                <a:gd name="T8" fmla="*/ 135 w 785"/>
                <a:gd name="T9" fmla="*/ 136 h 763"/>
                <a:gd name="T10" fmla="*/ 131 w 785"/>
                <a:gd name="T11" fmla="*/ 132 h 763"/>
                <a:gd name="T12" fmla="*/ 126 w 785"/>
                <a:gd name="T13" fmla="*/ 130 h 763"/>
                <a:gd name="T14" fmla="*/ 107 w 785"/>
                <a:gd name="T15" fmla="*/ 125 h 763"/>
                <a:gd name="T16" fmla="*/ 83 w 785"/>
                <a:gd name="T17" fmla="*/ 119 h 763"/>
                <a:gd name="T18" fmla="*/ 64 w 785"/>
                <a:gd name="T19" fmla="*/ 115 h 763"/>
                <a:gd name="T20" fmla="*/ 58 w 785"/>
                <a:gd name="T21" fmla="*/ 115 h 763"/>
                <a:gd name="T22" fmla="*/ 52 w 785"/>
                <a:gd name="T23" fmla="*/ 114 h 763"/>
                <a:gd name="T24" fmla="*/ 46 w 785"/>
                <a:gd name="T25" fmla="*/ 118 h 763"/>
                <a:gd name="T26" fmla="*/ 41 w 785"/>
                <a:gd name="T27" fmla="*/ 133 h 763"/>
                <a:gd name="T28" fmla="*/ 34 w 785"/>
                <a:gd name="T29" fmla="*/ 160 h 763"/>
                <a:gd name="T30" fmla="*/ 25 w 785"/>
                <a:gd name="T31" fmla="*/ 162 h 763"/>
                <a:gd name="T32" fmla="*/ 8 w 785"/>
                <a:gd name="T33" fmla="*/ 158 h 763"/>
                <a:gd name="T34" fmla="*/ 1 w 785"/>
                <a:gd name="T35" fmla="*/ 152 h 763"/>
                <a:gd name="T36" fmla="*/ 0 w 785"/>
                <a:gd name="T37" fmla="*/ 148 h 763"/>
                <a:gd name="T38" fmla="*/ 10 w 785"/>
                <a:gd name="T39" fmla="*/ 108 h 763"/>
                <a:gd name="T40" fmla="*/ 29 w 785"/>
                <a:gd name="T41" fmla="*/ 21 h 763"/>
                <a:gd name="T42" fmla="*/ 34 w 785"/>
                <a:gd name="T43" fmla="*/ 4 h 763"/>
                <a:gd name="T44" fmla="*/ 39 w 785"/>
                <a:gd name="T45" fmla="*/ 0 h 763"/>
                <a:gd name="T46" fmla="*/ 40 w 785"/>
                <a:gd name="T47" fmla="*/ 0 h 763"/>
                <a:gd name="T48" fmla="*/ 46 w 785"/>
                <a:gd name="T49" fmla="*/ 2 h 763"/>
                <a:gd name="T50" fmla="*/ 53 w 785"/>
                <a:gd name="T51" fmla="*/ 3 h 763"/>
                <a:gd name="T52" fmla="*/ 50 w 785"/>
                <a:gd name="T53" fmla="*/ 20 h 763"/>
                <a:gd name="T54" fmla="*/ 43 w 785"/>
                <a:gd name="T55" fmla="*/ 41 h 763"/>
                <a:gd name="T56" fmla="*/ 37 w 785"/>
                <a:gd name="T57" fmla="*/ 62 h 763"/>
                <a:gd name="T58" fmla="*/ 33 w 785"/>
                <a:gd name="T59" fmla="*/ 81 h 763"/>
                <a:gd name="T60" fmla="*/ 33 w 785"/>
                <a:gd name="T61" fmla="*/ 85 h 763"/>
                <a:gd name="T62" fmla="*/ 35 w 785"/>
                <a:gd name="T63" fmla="*/ 94 h 763"/>
                <a:gd name="T64" fmla="*/ 41 w 785"/>
                <a:gd name="T65" fmla="*/ 98 h 763"/>
                <a:gd name="T66" fmla="*/ 58 w 785"/>
                <a:gd name="T67" fmla="*/ 102 h 763"/>
                <a:gd name="T68" fmla="*/ 92 w 785"/>
                <a:gd name="T69" fmla="*/ 110 h 763"/>
                <a:gd name="T70" fmla="*/ 127 w 785"/>
                <a:gd name="T71" fmla="*/ 117 h 763"/>
                <a:gd name="T72" fmla="*/ 147 w 785"/>
                <a:gd name="T73" fmla="*/ 121 h 763"/>
                <a:gd name="T74" fmla="*/ 153 w 785"/>
                <a:gd name="T75" fmla="*/ 120 h 763"/>
                <a:gd name="T76" fmla="*/ 159 w 785"/>
                <a:gd name="T77" fmla="*/ 117 h 763"/>
                <a:gd name="T78" fmla="*/ 162 w 785"/>
                <a:gd name="T79" fmla="*/ 111 h 763"/>
                <a:gd name="T80" fmla="*/ 169 w 785"/>
                <a:gd name="T81" fmla="*/ 75 h 763"/>
                <a:gd name="T82" fmla="*/ 177 w 785"/>
                <a:gd name="T83" fmla="*/ 33 h 763"/>
                <a:gd name="T84" fmla="*/ 182 w 785"/>
                <a:gd name="T85" fmla="*/ 31 h 763"/>
                <a:gd name="T86" fmla="*/ 187 w 785"/>
                <a:gd name="T87" fmla="*/ 31 h 763"/>
                <a:gd name="T88" fmla="*/ 189 w 785"/>
                <a:gd name="T89" fmla="*/ 32 h 763"/>
                <a:gd name="T90" fmla="*/ 195 w 785"/>
                <a:gd name="T91" fmla="*/ 38 h 763"/>
                <a:gd name="T92" fmla="*/ 185 w 785"/>
                <a:gd name="T93" fmla="*/ 87 h 763"/>
                <a:gd name="T94" fmla="*/ 162 w 785"/>
                <a:gd name="T95" fmla="*/ 181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23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10 w 128"/>
                <a:gd name="T1" fmla="*/ 0 h 160"/>
                <a:gd name="T2" fmla="*/ 9 w 128"/>
                <a:gd name="T3" fmla="*/ 1 h 160"/>
                <a:gd name="T4" fmla="*/ 8 w 128"/>
                <a:gd name="T5" fmla="*/ 5 h 160"/>
                <a:gd name="T6" fmla="*/ 6 w 128"/>
                <a:gd name="T7" fmla="*/ 11 h 160"/>
                <a:gd name="T8" fmla="*/ 4 w 128"/>
                <a:gd name="T9" fmla="*/ 18 h 160"/>
                <a:gd name="T10" fmla="*/ 3 w 128"/>
                <a:gd name="T11" fmla="*/ 23 h 160"/>
                <a:gd name="T12" fmla="*/ 1 w 128"/>
                <a:gd name="T13" fmla="*/ 29 h 160"/>
                <a:gd name="T14" fmla="*/ 1 w 128"/>
                <a:gd name="T15" fmla="*/ 33 h 160"/>
                <a:gd name="T16" fmla="*/ 0 w 128"/>
                <a:gd name="T17" fmla="*/ 35 h 160"/>
                <a:gd name="T18" fmla="*/ 22 w 128"/>
                <a:gd name="T19" fmla="*/ 40 h 160"/>
                <a:gd name="T20" fmla="*/ 23 w 128"/>
                <a:gd name="T21" fmla="*/ 39 h 160"/>
                <a:gd name="T22" fmla="*/ 24 w 128"/>
                <a:gd name="T23" fmla="*/ 35 h 160"/>
                <a:gd name="T24" fmla="*/ 25 w 128"/>
                <a:gd name="T25" fmla="*/ 29 h 160"/>
                <a:gd name="T26" fmla="*/ 27 w 128"/>
                <a:gd name="T27" fmla="*/ 23 h 160"/>
                <a:gd name="T28" fmla="*/ 28 w 128"/>
                <a:gd name="T29" fmla="*/ 17 h 160"/>
                <a:gd name="T30" fmla="*/ 29 w 128"/>
                <a:gd name="T31" fmla="*/ 11 h 160"/>
                <a:gd name="T32" fmla="*/ 31 w 128"/>
                <a:gd name="T33" fmla="*/ 7 h 160"/>
                <a:gd name="T34" fmla="*/ 31 w 128"/>
                <a:gd name="T35" fmla="*/ 6 h 160"/>
                <a:gd name="T36" fmla="*/ 31 w 128"/>
                <a:gd name="T37" fmla="*/ 6 h 160"/>
                <a:gd name="T38" fmla="*/ 31 w 128"/>
                <a:gd name="T39" fmla="*/ 6 h 160"/>
                <a:gd name="T40" fmla="*/ 32 w 128"/>
                <a:gd name="T41" fmla="*/ 6 h 160"/>
                <a:gd name="T42" fmla="*/ 32 w 128"/>
                <a:gd name="T43" fmla="*/ 6 h 160"/>
                <a:gd name="T44" fmla="*/ 31 w 128"/>
                <a:gd name="T45" fmla="*/ 5 h 160"/>
                <a:gd name="T46" fmla="*/ 29 w 128"/>
                <a:gd name="T47" fmla="*/ 5 h 160"/>
                <a:gd name="T48" fmla="*/ 27 w 128"/>
                <a:gd name="T49" fmla="*/ 4 h 160"/>
                <a:gd name="T50" fmla="*/ 24 w 128"/>
                <a:gd name="T51" fmla="*/ 3 h 160"/>
                <a:gd name="T52" fmla="*/ 20 w 128"/>
                <a:gd name="T53" fmla="*/ 2 h 160"/>
                <a:gd name="T54" fmla="*/ 16 w 128"/>
                <a:gd name="T55" fmla="*/ 1 h 160"/>
                <a:gd name="T56" fmla="*/ 13 w 128"/>
                <a:gd name="T57" fmla="*/ 1 h 160"/>
                <a:gd name="T58" fmla="*/ 1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24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16 w 93"/>
                <a:gd name="T1" fmla="*/ 33 h 134"/>
                <a:gd name="T2" fmla="*/ 14 w 93"/>
                <a:gd name="T3" fmla="*/ 32 h 134"/>
                <a:gd name="T4" fmla="*/ 12 w 93"/>
                <a:gd name="T5" fmla="*/ 31 h 134"/>
                <a:gd name="T6" fmla="*/ 10 w 93"/>
                <a:gd name="T7" fmla="*/ 31 h 134"/>
                <a:gd name="T8" fmla="*/ 8 w 93"/>
                <a:gd name="T9" fmla="*/ 30 h 134"/>
                <a:gd name="T10" fmla="*/ 6 w 93"/>
                <a:gd name="T11" fmla="*/ 30 h 134"/>
                <a:gd name="T12" fmla="*/ 4 w 93"/>
                <a:gd name="T13" fmla="*/ 29 h 134"/>
                <a:gd name="T14" fmla="*/ 2 w 93"/>
                <a:gd name="T15" fmla="*/ 29 h 134"/>
                <a:gd name="T16" fmla="*/ 0 w 93"/>
                <a:gd name="T17" fmla="*/ 29 h 134"/>
                <a:gd name="T18" fmla="*/ 2 w 93"/>
                <a:gd name="T19" fmla="*/ 24 h 134"/>
                <a:gd name="T20" fmla="*/ 4 w 93"/>
                <a:gd name="T21" fmla="*/ 14 h 134"/>
                <a:gd name="T22" fmla="*/ 6 w 93"/>
                <a:gd name="T23" fmla="*/ 4 h 134"/>
                <a:gd name="T24" fmla="*/ 7 w 93"/>
                <a:gd name="T25" fmla="*/ 0 h 134"/>
                <a:gd name="T26" fmla="*/ 8 w 93"/>
                <a:gd name="T27" fmla="*/ 0 h 134"/>
                <a:gd name="T28" fmla="*/ 9 w 93"/>
                <a:gd name="T29" fmla="*/ 0 h 134"/>
                <a:gd name="T30" fmla="*/ 11 w 93"/>
                <a:gd name="T31" fmla="*/ 1 h 134"/>
                <a:gd name="T32" fmla="*/ 13 w 93"/>
                <a:gd name="T33" fmla="*/ 2 h 134"/>
                <a:gd name="T34" fmla="*/ 16 w 93"/>
                <a:gd name="T35" fmla="*/ 2 h 134"/>
                <a:gd name="T36" fmla="*/ 18 w 93"/>
                <a:gd name="T37" fmla="*/ 3 h 134"/>
                <a:gd name="T38" fmla="*/ 21 w 93"/>
                <a:gd name="T39" fmla="*/ 4 h 134"/>
                <a:gd name="T40" fmla="*/ 24 w 93"/>
                <a:gd name="T41" fmla="*/ 4 h 134"/>
                <a:gd name="T42" fmla="*/ 22 w 93"/>
                <a:gd name="T43" fmla="*/ 11 h 134"/>
                <a:gd name="T44" fmla="*/ 20 w 93"/>
                <a:gd name="T45" fmla="*/ 18 h 134"/>
                <a:gd name="T46" fmla="*/ 18 w 93"/>
                <a:gd name="T47" fmla="*/ 25 h 134"/>
                <a:gd name="T48" fmla="*/ 16 w 93"/>
                <a:gd name="T49" fmla="*/ 33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338382" name="_x32171984"/>
          <p:cNvSpPr>
            <a:spLocks noChangeArrowheads="1"/>
          </p:cNvSpPr>
          <p:nvPr/>
        </p:nvSpPr>
        <p:spPr bwMode="auto">
          <a:xfrm>
            <a:off x="2614613" y="5524501"/>
            <a:ext cx="7777162" cy="9937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kumimoji="1" lang="ko-KR" altLang="en-US" sz="1400"/>
              <a:t>피자 조각수를 입력하시오</a:t>
            </a:r>
            <a:r>
              <a:rPr kumimoji="1" lang="en-US" altLang="ko-KR" sz="1400"/>
              <a:t>: 12</a:t>
            </a:r>
          </a:p>
          <a:p>
            <a:r>
              <a:rPr kumimoji="1" lang="ko-KR" altLang="en-US" sz="1400"/>
              <a:t>사람수를 입력하시오</a:t>
            </a:r>
            <a:r>
              <a:rPr kumimoji="1" lang="en-US" altLang="ko-KR" sz="1400"/>
              <a:t>: 4</a:t>
            </a:r>
          </a:p>
          <a:p>
            <a:r>
              <a:rPr kumimoji="1" lang="ko-KR" altLang="en-US" sz="1400"/>
              <a:t>한사람당 피자는 </a:t>
            </a:r>
            <a:r>
              <a:rPr kumimoji="1" lang="en-US" altLang="ko-KR" sz="1400"/>
              <a:t>3</a:t>
            </a:r>
            <a:r>
              <a:rPr kumimoji="1" lang="ko-KR" altLang="en-US" sz="1400"/>
              <a:t>입니다</a:t>
            </a:r>
            <a:r>
              <a:rPr kumimoji="1" lang="en-US" altLang="ko-KR" sz="1400"/>
              <a:t>.</a:t>
            </a:r>
          </a:p>
          <a:p>
            <a:r>
              <a:rPr kumimoji="1" lang="ko-KR" altLang="en-US" sz="1400"/>
              <a:t>계속하려면 아무 키나 누르십시오 </a:t>
            </a:r>
            <a:r>
              <a:rPr kumimoji="1" lang="en-US" altLang="ko-KR" sz="1400"/>
              <a:t>. . .</a:t>
            </a:r>
          </a:p>
        </p:txBody>
      </p:sp>
      <p:grpSp>
        <p:nvGrpSpPr>
          <p:cNvPr id="8198" name="Group 15"/>
          <p:cNvGrpSpPr>
            <a:grpSpLocks/>
          </p:cNvGrpSpPr>
          <p:nvPr/>
        </p:nvGrpSpPr>
        <p:grpSpPr bwMode="auto">
          <a:xfrm>
            <a:off x="1970088" y="5387976"/>
            <a:ext cx="508000" cy="1012825"/>
            <a:chOff x="-91" y="1749"/>
            <a:chExt cx="552" cy="832"/>
          </a:xfrm>
        </p:grpSpPr>
        <p:sp>
          <p:nvSpPr>
            <p:cNvPr id="8201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5 w 1103"/>
                <a:gd name="T1" fmla="*/ 114 h 1663"/>
                <a:gd name="T2" fmla="*/ 22 w 1103"/>
                <a:gd name="T3" fmla="*/ 77 h 1663"/>
                <a:gd name="T4" fmla="*/ 44 w 1103"/>
                <a:gd name="T5" fmla="*/ 44 h 1663"/>
                <a:gd name="T6" fmla="*/ 66 w 1103"/>
                <a:gd name="T7" fmla="*/ 19 h 1663"/>
                <a:gd name="T8" fmla="*/ 81 w 1103"/>
                <a:gd name="T9" fmla="*/ 4 h 1663"/>
                <a:gd name="T10" fmla="*/ 85 w 1103"/>
                <a:gd name="T11" fmla="*/ 1 h 1663"/>
                <a:gd name="T12" fmla="*/ 90 w 1103"/>
                <a:gd name="T13" fmla="*/ 2 h 1663"/>
                <a:gd name="T14" fmla="*/ 99 w 1103"/>
                <a:gd name="T15" fmla="*/ 3 h 1663"/>
                <a:gd name="T16" fmla="*/ 110 w 1103"/>
                <a:gd name="T17" fmla="*/ 5 h 1663"/>
                <a:gd name="T18" fmla="*/ 122 w 1103"/>
                <a:gd name="T19" fmla="*/ 7 h 1663"/>
                <a:gd name="T20" fmla="*/ 133 w 1103"/>
                <a:gd name="T21" fmla="*/ 10 h 1663"/>
                <a:gd name="T22" fmla="*/ 146 w 1103"/>
                <a:gd name="T23" fmla="*/ 11 h 1663"/>
                <a:gd name="T24" fmla="*/ 157 w 1103"/>
                <a:gd name="T25" fmla="*/ 9 h 1663"/>
                <a:gd name="T26" fmla="*/ 168 w 1103"/>
                <a:gd name="T27" fmla="*/ 6 h 1663"/>
                <a:gd name="T28" fmla="*/ 179 w 1103"/>
                <a:gd name="T29" fmla="*/ 2 h 1663"/>
                <a:gd name="T30" fmla="*/ 192 w 1103"/>
                <a:gd name="T31" fmla="*/ 0 h 1663"/>
                <a:gd name="T32" fmla="*/ 208 w 1103"/>
                <a:gd name="T33" fmla="*/ 17 h 1663"/>
                <a:gd name="T34" fmla="*/ 222 w 1103"/>
                <a:gd name="T35" fmla="*/ 45 h 1663"/>
                <a:gd name="T36" fmla="*/ 233 w 1103"/>
                <a:gd name="T37" fmla="*/ 76 h 1663"/>
                <a:gd name="T38" fmla="*/ 241 w 1103"/>
                <a:gd name="T39" fmla="*/ 108 h 1663"/>
                <a:gd name="T40" fmla="*/ 247 w 1103"/>
                <a:gd name="T41" fmla="*/ 139 h 1663"/>
                <a:gd name="T42" fmla="*/ 249 w 1103"/>
                <a:gd name="T43" fmla="*/ 162 h 1663"/>
                <a:gd name="T44" fmla="*/ 260 w 1103"/>
                <a:gd name="T45" fmla="*/ 172 h 1663"/>
                <a:gd name="T46" fmla="*/ 272 w 1103"/>
                <a:gd name="T47" fmla="*/ 183 h 1663"/>
                <a:gd name="T48" fmla="*/ 276 w 1103"/>
                <a:gd name="T49" fmla="*/ 195 h 1663"/>
                <a:gd name="T50" fmla="*/ 271 w 1103"/>
                <a:gd name="T51" fmla="*/ 216 h 1663"/>
                <a:gd name="T52" fmla="*/ 260 w 1103"/>
                <a:gd name="T53" fmla="*/ 242 h 1663"/>
                <a:gd name="T54" fmla="*/ 246 w 1103"/>
                <a:gd name="T55" fmla="*/ 270 h 1663"/>
                <a:gd name="T56" fmla="*/ 232 w 1103"/>
                <a:gd name="T57" fmla="*/ 295 h 1663"/>
                <a:gd name="T58" fmla="*/ 224 w 1103"/>
                <a:gd name="T59" fmla="*/ 308 h 1663"/>
                <a:gd name="T60" fmla="*/ 217 w 1103"/>
                <a:gd name="T61" fmla="*/ 308 h 1663"/>
                <a:gd name="T62" fmla="*/ 210 w 1103"/>
                <a:gd name="T63" fmla="*/ 308 h 1663"/>
                <a:gd name="T64" fmla="*/ 202 w 1103"/>
                <a:gd name="T65" fmla="*/ 322 h 1663"/>
                <a:gd name="T66" fmla="*/ 202 w 1103"/>
                <a:gd name="T67" fmla="*/ 343 h 1663"/>
                <a:gd name="T68" fmla="*/ 209 w 1103"/>
                <a:gd name="T69" fmla="*/ 363 h 1663"/>
                <a:gd name="T70" fmla="*/ 207 w 1103"/>
                <a:gd name="T71" fmla="*/ 382 h 1663"/>
                <a:gd name="T72" fmla="*/ 195 w 1103"/>
                <a:gd name="T73" fmla="*/ 405 h 1663"/>
                <a:gd name="T74" fmla="*/ 181 w 1103"/>
                <a:gd name="T75" fmla="*/ 416 h 1663"/>
                <a:gd name="T76" fmla="*/ 164 w 1103"/>
                <a:gd name="T77" fmla="*/ 414 h 1663"/>
                <a:gd name="T78" fmla="*/ 147 w 1103"/>
                <a:gd name="T79" fmla="*/ 404 h 1663"/>
                <a:gd name="T80" fmla="*/ 133 w 1103"/>
                <a:gd name="T81" fmla="*/ 390 h 1663"/>
                <a:gd name="T82" fmla="*/ 123 w 1103"/>
                <a:gd name="T83" fmla="*/ 374 h 1663"/>
                <a:gd name="T84" fmla="*/ 121 w 1103"/>
                <a:gd name="T85" fmla="*/ 361 h 1663"/>
                <a:gd name="T86" fmla="*/ 123 w 1103"/>
                <a:gd name="T87" fmla="*/ 343 h 1663"/>
                <a:gd name="T88" fmla="*/ 113 w 1103"/>
                <a:gd name="T89" fmla="*/ 336 h 1663"/>
                <a:gd name="T90" fmla="*/ 98 w 1103"/>
                <a:gd name="T91" fmla="*/ 333 h 1663"/>
                <a:gd name="T92" fmla="*/ 87 w 1103"/>
                <a:gd name="T93" fmla="*/ 326 h 1663"/>
                <a:gd name="T94" fmla="*/ 84 w 1103"/>
                <a:gd name="T95" fmla="*/ 312 h 1663"/>
                <a:gd name="T96" fmla="*/ 85 w 1103"/>
                <a:gd name="T97" fmla="*/ 297 h 1663"/>
                <a:gd name="T98" fmla="*/ 79 w 1103"/>
                <a:gd name="T99" fmla="*/ 286 h 1663"/>
                <a:gd name="T100" fmla="*/ 69 w 1103"/>
                <a:gd name="T101" fmla="*/ 279 h 1663"/>
                <a:gd name="T102" fmla="*/ 58 w 1103"/>
                <a:gd name="T103" fmla="*/ 273 h 1663"/>
                <a:gd name="T104" fmla="*/ 45 w 1103"/>
                <a:gd name="T105" fmla="*/ 268 h 1663"/>
                <a:gd name="T106" fmla="*/ 32 w 1103"/>
                <a:gd name="T107" fmla="*/ 263 h 1663"/>
                <a:gd name="T108" fmla="*/ 20 w 1103"/>
                <a:gd name="T109" fmla="*/ 257 h 1663"/>
                <a:gd name="T110" fmla="*/ 9 w 1103"/>
                <a:gd name="T111" fmla="*/ 192 h 1663"/>
                <a:gd name="T112" fmla="*/ 2 w 1103"/>
                <a:gd name="T113" fmla="*/ 14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2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240 w 1044"/>
                <a:gd name="T1" fmla="*/ 150 h 1440"/>
                <a:gd name="T2" fmla="*/ 223 w 1044"/>
                <a:gd name="T3" fmla="*/ 138 h 1440"/>
                <a:gd name="T4" fmla="*/ 214 w 1044"/>
                <a:gd name="T5" fmla="*/ 72 h 1440"/>
                <a:gd name="T6" fmla="*/ 203 w 1044"/>
                <a:gd name="T7" fmla="*/ 47 h 1440"/>
                <a:gd name="T8" fmla="*/ 204 w 1044"/>
                <a:gd name="T9" fmla="*/ 34 h 1440"/>
                <a:gd name="T10" fmla="*/ 210 w 1044"/>
                <a:gd name="T11" fmla="*/ 29 h 1440"/>
                <a:gd name="T12" fmla="*/ 193 w 1044"/>
                <a:gd name="T13" fmla="*/ 13 h 1440"/>
                <a:gd name="T14" fmla="*/ 180 w 1044"/>
                <a:gd name="T15" fmla="*/ 7 h 1440"/>
                <a:gd name="T16" fmla="*/ 170 w 1044"/>
                <a:gd name="T17" fmla="*/ 8 h 1440"/>
                <a:gd name="T18" fmla="*/ 156 w 1044"/>
                <a:gd name="T19" fmla="*/ 14 h 1440"/>
                <a:gd name="T20" fmla="*/ 151 w 1044"/>
                <a:gd name="T21" fmla="*/ 12 h 1440"/>
                <a:gd name="T22" fmla="*/ 131 w 1044"/>
                <a:gd name="T23" fmla="*/ 7 h 1440"/>
                <a:gd name="T24" fmla="*/ 110 w 1044"/>
                <a:gd name="T25" fmla="*/ 4 h 1440"/>
                <a:gd name="T26" fmla="*/ 89 w 1044"/>
                <a:gd name="T27" fmla="*/ 0 h 1440"/>
                <a:gd name="T28" fmla="*/ 87 w 1044"/>
                <a:gd name="T29" fmla="*/ 1 h 1440"/>
                <a:gd name="T30" fmla="*/ 86 w 1044"/>
                <a:gd name="T31" fmla="*/ 4 h 1440"/>
                <a:gd name="T32" fmla="*/ 86 w 1044"/>
                <a:gd name="T33" fmla="*/ 4 h 1440"/>
                <a:gd name="T34" fmla="*/ 85 w 1044"/>
                <a:gd name="T35" fmla="*/ 4 h 1440"/>
                <a:gd name="T36" fmla="*/ 72 w 1044"/>
                <a:gd name="T37" fmla="*/ 13 h 1440"/>
                <a:gd name="T38" fmla="*/ 57 w 1044"/>
                <a:gd name="T39" fmla="*/ 23 h 1440"/>
                <a:gd name="T40" fmla="*/ 43 w 1044"/>
                <a:gd name="T41" fmla="*/ 34 h 1440"/>
                <a:gd name="T42" fmla="*/ 29 w 1044"/>
                <a:gd name="T43" fmla="*/ 49 h 1440"/>
                <a:gd name="T44" fmla="*/ 18 w 1044"/>
                <a:gd name="T45" fmla="*/ 69 h 1440"/>
                <a:gd name="T46" fmla="*/ 4 w 1044"/>
                <a:gd name="T47" fmla="*/ 96 h 1440"/>
                <a:gd name="T48" fmla="*/ 1 w 1044"/>
                <a:gd name="T49" fmla="*/ 116 h 1440"/>
                <a:gd name="T50" fmla="*/ 3 w 1044"/>
                <a:gd name="T51" fmla="*/ 122 h 1440"/>
                <a:gd name="T52" fmla="*/ 14 w 1044"/>
                <a:gd name="T53" fmla="*/ 161 h 1440"/>
                <a:gd name="T54" fmla="*/ 24 w 1044"/>
                <a:gd name="T55" fmla="*/ 201 h 1440"/>
                <a:gd name="T56" fmla="*/ 29 w 1044"/>
                <a:gd name="T57" fmla="*/ 207 h 1440"/>
                <a:gd name="T58" fmla="*/ 49 w 1044"/>
                <a:gd name="T59" fmla="*/ 219 h 1440"/>
                <a:gd name="T60" fmla="*/ 73 w 1044"/>
                <a:gd name="T61" fmla="*/ 233 h 1440"/>
                <a:gd name="T62" fmla="*/ 83 w 1044"/>
                <a:gd name="T63" fmla="*/ 238 h 1440"/>
                <a:gd name="T64" fmla="*/ 94 w 1044"/>
                <a:gd name="T65" fmla="*/ 241 h 1440"/>
                <a:gd name="T66" fmla="*/ 100 w 1044"/>
                <a:gd name="T67" fmla="*/ 264 h 1440"/>
                <a:gd name="T68" fmla="*/ 114 w 1044"/>
                <a:gd name="T69" fmla="*/ 278 h 1440"/>
                <a:gd name="T70" fmla="*/ 129 w 1044"/>
                <a:gd name="T71" fmla="*/ 278 h 1440"/>
                <a:gd name="T72" fmla="*/ 145 w 1044"/>
                <a:gd name="T73" fmla="*/ 276 h 1440"/>
                <a:gd name="T74" fmla="*/ 154 w 1044"/>
                <a:gd name="T75" fmla="*/ 277 h 1440"/>
                <a:gd name="T76" fmla="*/ 156 w 1044"/>
                <a:gd name="T77" fmla="*/ 303 h 1440"/>
                <a:gd name="T78" fmla="*/ 154 w 1044"/>
                <a:gd name="T79" fmla="*/ 309 h 1440"/>
                <a:gd name="T80" fmla="*/ 144 w 1044"/>
                <a:gd name="T81" fmla="*/ 316 h 1440"/>
                <a:gd name="T82" fmla="*/ 140 w 1044"/>
                <a:gd name="T83" fmla="*/ 330 h 1440"/>
                <a:gd name="T84" fmla="*/ 143 w 1044"/>
                <a:gd name="T85" fmla="*/ 345 h 1440"/>
                <a:gd name="T86" fmla="*/ 153 w 1044"/>
                <a:gd name="T87" fmla="*/ 359 h 1440"/>
                <a:gd name="T88" fmla="*/ 168 w 1044"/>
                <a:gd name="T89" fmla="*/ 360 h 1440"/>
                <a:gd name="T90" fmla="*/ 181 w 1044"/>
                <a:gd name="T91" fmla="*/ 344 h 1440"/>
                <a:gd name="T92" fmla="*/ 178 w 1044"/>
                <a:gd name="T93" fmla="*/ 321 h 1440"/>
                <a:gd name="T94" fmla="*/ 170 w 1044"/>
                <a:gd name="T95" fmla="*/ 312 h 1440"/>
                <a:gd name="T96" fmla="*/ 164 w 1044"/>
                <a:gd name="T97" fmla="*/ 307 h 1440"/>
                <a:gd name="T98" fmla="*/ 164 w 1044"/>
                <a:gd name="T99" fmla="*/ 289 h 1440"/>
                <a:gd name="T100" fmla="*/ 151 w 1044"/>
                <a:gd name="T101" fmla="*/ 269 h 1440"/>
                <a:gd name="T102" fmla="*/ 127 w 1044"/>
                <a:gd name="T103" fmla="*/ 271 h 1440"/>
                <a:gd name="T104" fmla="*/ 110 w 1044"/>
                <a:gd name="T105" fmla="*/ 264 h 1440"/>
                <a:gd name="T106" fmla="*/ 103 w 1044"/>
                <a:gd name="T107" fmla="*/ 245 h 1440"/>
                <a:gd name="T108" fmla="*/ 115 w 1044"/>
                <a:gd name="T109" fmla="*/ 245 h 1440"/>
                <a:gd name="T110" fmla="*/ 130 w 1044"/>
                <a:gd name="T111" fmla="*/ 249 h 1440"/>
                <a:gd name="T112" fmla="*/ 146 w 1044"/>
                <a:gd name="T113" fmla="*/ 253 h 1440"/>
                <a:gd name="T114" fmla="*/ 164 w 1044"/>
                <a:gd name="T115" fmla="*/ 256 h 1440"/>
                <a:gd name="T116" fmla="*/ 186 w 1044"/>
                <a:gd name="T117" fmla="*/ 261 h 1440"/>
                <a:gd name="T118" fmla="*/ 203 w 1044"/>
                <a:gd name="T119" fmla="*/ 265 h 1440"/>
                <a:gd name="T120" fmla="*/ 212 w 1044"/>
                <a:gd name="T121" fmla="*/ 256 h 1440"/>
                <a:gd name="T122" fmla="*/ 234 w 1044"/>
                <a:gd name="T123" fmla="*/ 220 h 1440"/>
                <a:gd name="T124" fmla="*/ 255 w 1044"/>
                <a:gd name="T125" fmla="*/ 185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3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20 w 108"/>
                <a:gd name="T1" fmla="*/ 22 h 92"/>
                <a:gd name="T2" fmla="*/ 18 w 108"/>
                <a:gd name="T3" fmla="*/ 23 h 92"/>
                <a:gd name="T4" fmla="*/ 15 w 108"/>
                <a:gd name="T5" fmla="*/ 23 h 92"/>
                <a:gd name="T6" fmla="*/ 14 w 108"/>
                <a:gd name="T7" fmla="*/ 23 h 92"/>
                <a:gd name="T8" fmla="*/ 11 w 108"/>
                <a:gd name="T9" fmla="*/ 23 h 92"/>
                <a:gd name="T10" fmla="*/ 9 w 108"/>
                <a:gd name="T11" fmla="*/ 22 h 92"/>
                <a:gd name="T12" fmla="*/ 7 w 108"/>
                <a:gd name="T13" fmla="*/ 21 h 92"/>
                <a:gd name="T14" fmla="*/ 5 w 108"/>
                <a:gd name="T15" fmla="*/ 20 h 92"/>
                <a:gd name="T16" fmla="*/ 3 w 108"/>
                <a:gd name="T17" fmla="*/ 18 h 92"/>
                <a:gd name="T18" fmla="*/ 2 w 108"/>
                <a:gd name="T19" fmla="*/ 15 h 92"/>
                <a:gd name="T20" fmla="*/ 1 w 108"/>
                <a:gd name="T21" fmla="*/ 13 h 92"/>
                <a:gd name="T22" fmla="*/ 1 w 108"/>
                <a:gd name="T23" fmla="*/ 10 h 92"/>
                <a:gd name="T24" fmla="*/ 0 w 108"/>
                <a:gd name="T25" fmla="*/ 9 h 92"/>
                <a:gd name="T26" fmla="*/ 26 w 108"/>
                <a:gd name="T27" fmla="*/ 0 h 92"/>
                <a:gd name="T28" fmla="*/ 27 w 108"/>
                <a:gd name="T29" fmla="*/ 6 h 92"/>
                <a:gd name="T30" fmla="*/ 27 w 108"/>
                <a:gd name="T31" fmla="*/ 12 h 92"/>
                <a:gd name="T32" fmla="*/ 25 w 108"/>
                <a:gd name="T33" fmla="*/ 18 h 92"/>
                <a:gd name="T34" fmla="*/ 20 w 108"/>
                <a:gd name="T35" fmla="*/ 22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4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29 w 116"/>
                <a:gd name="T1" fmla="*/ 12 h 92"/>
                <a:gd name="T2" fmla="*/ 29 w 116"/>
                <a:gd name="T3" fmla="*/ 12 h 92"/>
                <a:gd name="T4" fmla="*/ 29 w 116"/>
                <a:gd name="T5" fmla="*/ 13 h 92"/>
                <a:gd name="T6" fmla="*/ 29 w 116"/>
                <a:gd name="T7" fmla="*/ 14 h 92"/>
                <a:gd name="T8" fmla="*/ 30 w 116"/>
                <a:gd name="T9" fmla="*/ 16 h 92"/>
                <a:gd name="T10" fmla="*/ 27 w 116"/>
                <a:gd name="T11" fmla="*/ 16 h 92"/>
                <a:gd name="T12" fmla="*/ 23 w 116"/>
                <a:gd name="T13" fmla="*/ 17 h 92"/>
                <a:gd name="T14" fmla="*/ 20 w 116"/>
                <a:gd name="T15" fmla="*/ 18 h 92"/>
                <a:gd name="T16" fmla="*/ 16 w 116"/>
                <a:gd name="T17" fmla="*/ 19 h 92"/>
                <a:gd name="T18" fmla="*/ 12 w 116"/>
                <a:gd name="T19" fmla="*/ 20 h 92"/>
                <a:gd name="T20" fmla="*/ 9 w 116"/>
                <a:gd name="T21" fmla="*/ 21 h 92"/>
                <a:gd name="T22" fmla="*/ 6 w 116"/>
                <a:gd name="T23" fmla="*/ 22 h 92"/>
                <a:gd name="T24" fmla="*/ 2 w 116"/>
                <a:gd name="T25" fmla="*/ 23 h 92"/>
                <a:gd name="T26" fmla="*/ 2 w 116"/>
                <a:gd name="T27" fmla="*/ 20 h 92"/>
                <a:gd name="T28" fmla="*/ 2 w 116"/>
                <a:gd name="T29" fmla="*/ 17 h 92"/>
                <a:gd name="T30" fmla="*/ 1 w 116"/>
                <a:gd name="T31" fmla="*/ 13 h 92"/>
                <a:gd name="T32" fmla="*/ 0 w 116"/>
                <a:gd name="T33" fmla="*/ 12 h 92"/>
                <a:gd name="T34" fmla="*/ 1 w 116"/>
                <a:gd name="T35" fmla="*/ 10 h 92"/>
                <a:gd name="T36" fmla="*/ 3 w 116"/>
                <a:gd name="T37" fmla="*/ 7 h 92"/>
                <a:gd name="T38" fmla="*/ 4 w 116"/>
                <a:gd name="T39" fmla="*/ 6 h 92"/>
                <a:gd name="T40" fmla="*/ 6 w 116"/>
                <a:gd name="T41" fmla="*/ 3 h 92"/>
                <a:gd name="T42" fmla="*/ 8 w 116"/>
                <a:gd name="T43" fmla="*/ 2 h 92"/>
                <a:gd name="T44" fmla="*/ 10 w 116"/>
                <a:gd name="T45" fmla="*/ 1 h 92"/>
                <a:gd name="T46" fmla="*/ 13 w 116"/>
                <a:gd name="T47" fmla="*/ 1 h 92"/>
                <a:gd name="T48" fmla="*/ 16 w 116"/>
                <a:gd name="T49" fmla="*/ 0 h 92"/>
                <a:gd name="T50" fmla="*/ 18 w 116"/>
                <a:gd name="T51" fmla="*/ 1 h 92"/>
                <a:gd name="T52" fmla="*/ 20 w 116"/>
                <a:gd name="T53" fmla="*/ 1 h 92"/>
                <a:gd name="T54" fmla="*/ 22 w 116"/>
                <a:gd name="T55" fmla="*/ 2 h 92"/>
                <a:gd name="T56" fmla="*/ 24 w 116"/>
                <a:gd name="T57" fmla="*/ 3 h 92"/>
                <a:gd name="T58" fmla="*/ 25 w 116"/>
                <a:gd name="T59" fmla="*/ 5 h 92"/>
                <a:gd name="T60" fmla="*/ 27 w 116"/>
                <a:gd name="T61" fmla="*/ 7 h 92"/>
                <a:gd name="T62" fmla="*/ 28 w 116"/>
                <a:gd name="T63" fmla="*/ 9 h 92"/>
                <a:gd name="T64" fmla="*/ 29 w 116"/>
                <a:gd name="T65" fmla="*/ 1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5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24 w 498"/>
                <a:gd name="T1" fmla="*/ 103 h 711"/>
                <a:gd name="T2" fmla="*/ 120 w 498"/>
                <a:gd name="T3" fmla="*/ 116 h 711"/>
                <a:gd name="T4" fmla="*/ 115 w 498"/>
                <a:gd name="T5" fmla="*/ 124 h 711"/>
                <a:gd name="T6" fmla="*/ 112 w 498"/>
                <a:gd name="T7" fmla="*/ 129 h 711"/>
                <a:gd name="T8" fmla="*/ 108 w 498"/>
                <a:gd name="T9" fmla="*/ 133 h 711"/>
                <a:gd name="T10" fmla="*/ 104 w 498"/>
                <a:gd name="T11" fmla="*/ 138 h 711"/>
                <a:gd name="T12" fmla="*/ 101 w 498"/>
                <a:gd name="T13" fmla="*/ 141 h 711"/>
                <a:gd name="T14" fmla="*/ 98 w 498"/>
                <a:gd name="T15" fmla="*/ 144 h 711"/>
                <a:gd name="T16" fmla="*/ 92 w 498"/>
                <a:gd name="T17" fmla="*/ 148 h 711"/>
                <a:gd name="T18" fmla="*/ 84 w 498"/>
                <a:gd name="T19" fmla="*/ 154 h 711"/>
                <a:gd name="T20" fmla="*/ 75 w 498"/>
                <a:gd name="T21" fmla="*/ 160 h 711"/>
                <a:gd name="T22" fmla="*/ 67 w 498"/>
                <a:gd name="T23" fmla="*/ 165 h 711"/>
                <a:gd name="T24" fmla="*/ 58 w 498"/>
                <a:gd name="T25" fmla="*/ 171 h 711"/>
                <a:gd name="T26" fmla="*/ 51 w 498"/>
                <a:gd name="T27" fmla="*/ 175 h 711"/>
                <a:gd name="T28" fmla="*/ 46 w 498"/>
                <a:gd name="T29" fmla="*/ 177 h 711"/>
                <a:gd name="T30" fmla="*/ 43 w 498"/>
                <a:gd name="T31" fmla="*/ 178 h 711"/>
                <a:gd name="T32" fmla="*/ 40 w 498"/>
                <a:gd name="T33" fmla="*/ 178 h 711"/>
                <a:gd name="T34" fmla="*/ 37 w 498"/>
                <a:gd name="T35" fmla="*/ 178 h 711"/>
                <a:gd name="T36" fmla="*/ 33 w 498"/>
                <a:gd name="T37" fmla="*/ 176 h 711"/>
                <a:gd name="T38" fmla="*/ 27 w 498"/>
                <a:gd name="T39" fmla="*/ 173 h 711"/>
                <a:gd name="T40" fmla="*/ 22 w 498"/>
                <a:gd name="T41" fmla="*/ 168 h 711"/>
                <a:gd name="T42" fmla="*/ 18 w 498"/>
                <a:gd name="T43" fmla="*/ 162 h 711"/>
                <a:gd name="T44" fmla="*/ 15 w 498"/>
                <a:gd name="T45" fmla="*/ 156 h 711"/>
                <a:gd name="T46" fmla="*/ 11 w 498"/>
                <a:gd name="T47" fmla="*/ 149 h 711"/>
                <a:gd name="T48" fmla="*/ 9 w 498"/>
                <a:gd name="T49" fmla="*/ 142 h 711"/>
                <a:gd name="T50" fmla="*/ 7 w 498"/>
                <a:gd name="T51" fmla="*/ 135 h 711"/>
                <a:gd name="T52" fmla="*/ 4 w 498"/>
                <a:gd name="T53" fmla="*/ 119 h 711"/>
                <a:gd name="T54" fmla="*/ 1 w 498"/>
                <a:gd name="T55" fmla="*/ 95 h 711"/>
                <a:gd name="T56" fmla="*/ 3 w 498"/>
                <a:gd name="T57" fmla="*/ 79 h 711"/>
                <a:gd name="T58" fmla="*/ 8 w 498"/>
                <a:gd name="T59" fmla="*/ 70 h 711"/>
                <a:gd name="T60" fmla="*/ 15 w 498"/>
                <a:gd name="T61" fmla="*/ 63 h 711"/>
                <a:gd name="T62" fmla="*/ 22 w 498"/>
                <a:gd name="T63" fmla="*/ 55 h 711"/>
                <a:gd name="T64" fmla="*/ 28 w 498"/>
                <a:gd name="T65" fmla="*/ 49 h 711"/>
                <a:gd name="T66" fmla="*/ 34 w 498"/>
                <a:gd name="T67" fmla="*/ 43 h 711"/>
                <a:gd name="T68" fmla="*/ 41 w 498"/>
                <a:gd name="T69" fmla="*/ 37 h 711"/>
                <a:gd name="T70" fmla="*/ 49 w 498"/>
                <a:gd name="T71" fmla="*/ 31 h 711"/>
                <a:gd name="T72" fmla="*/ 56 w 498"/>
                <a:gd name="T73" fmla="*/ 26 h 711"/>
                <a:gd name="T74" fmla="*/ 62 w 498"/>
                <a:gd name="T75" fmla="*/ 21 h 711"/>
                <a:gd name="T76" fmla="*/ 68 w 498"/>
                <a:gd name="T77" fmla="*/ 17 h 711"/>
                <a:gd name="T78" fmla="*/ 72 w 498"/>
                <a:gd name="T79" fmla="*/ 15 h 711"/>
                <a:gd name="T80" fmla="*/ 77 w 498"/>
                <a:gd name="T81" fmla="*/ 12 h 711"/>
                <a:gd name="T82" fmla="*/ 86 w 498"/>
                <a:gd name="T83" fmla="*/ 7 h 711"/>
                <a:gd name="T84" fmla="*/ 96 w 498"/>
                <a:gd name="T85" fmla="*/ 3 h 711"/>
                <a:gd name="T86" fmla="*/ 102 w 498"/>
                <a:gd name="T87" fmla="*/ 1 h 711"/>
                <a:gd name="T88" fmla="*/ 108 w 498"/>
                <a:gd name="T89" fmla="*/ 12 h 711"/>
                <a:gd name="T90" fmla="*/ 115 w 498"/>
                <a:gd name="T91" fmla="*/ 35 h 711"/>
                <a:gd name="T92" fmla="*/ 121 w 498"/>
                <a:gd name="T93" fmla="*/ 59 h 711"/>
                <a:gd name="T94" fmla="*/ 124 w 498"/>
                <a:gd name="T95" fmla="*/ 85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6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3 w 567"/>
                <a:gd name="T1" fmla="*/ 193 h 884"/>
                <a:gd name="T2" fmla="*/ 16 w 567"/>
                <a:gd name="T3" fmla="*/ 169 h 884"/>
                <a:gd name="T4" fmla="*/ 7 w 567"/>
                <a:gd name="T5" fmla="*/ 137 h 884"/>
                <a:gd name="T6" fmla="*/ 1 w 567"/>
                <a:gd name="T7" fmla="*/ 113 h 884"/>
                <a:gd name="T8" fmla="*/ 2 w 567"/>
                <a:gd name="T9" fmla="*/ 100 h 884"/>
                <a:gd name="T10" fmla="*/ 9 w 567"/>
                <a:gd name="T11" fmla="*/ 82 h 884"/>
                <a:gd name="T12" fmla="*/ 18 w 567"/>
                <a:gd name="T13" fmla="*/ 64 h 884"/>
                <a:gd name="T14" fmla="*/ 30 w 567"/>
                <a:gd name="T15" fmla="*/ 48 h 884"/>
                <a:gd name="T16" fmla="*/ 38 w 567"/>
                <a:gd name="T17" fmla="*/ 38 h 884"/>
                <a:gd name="T18" fmla="*/ 45 w 567"/>
                <a:gd name="T19" fmla="*/ 31 h 884"/>
                <a:gd name="T20" fmla="*/ 53 w 567"/>
                <a:gd name="T21" fmla="*/ 25 h 884"/>
                <a:gd name="T22" fmla="*/ 60 w 567"/>
                <a:gd name="T23" fmla="*/ 18 h 884"/>
                <a:gd name="T24" fmla="*/ 68 w 567"/>
                <a:gd name="T25" fmla="*/ 12 h 884"/>
                <a:gd name="T26" fmla="*/ 74 w 567"/>
                <a:gd name="T27" fmla="*/ 7 h 884"/>
                <a:gd name="T28" fmla="*/ 79 w 567"/>
                <a:gd name="T29" fmla="*/ 3 h 884"/>
                <a:gd name="T30" fmla="*/ 82 w 567"/>
                <a:gd name="T31" fmla="*/ 1 h 884"/>
                <a:gd name="T32" fmla="*/ 86 w 567"/>
                <a:gd name="T33" fmla="*/ 1 h 884"/>
                <a:gd name="T34" fmla="*/ 94 w 567"/>
                <a:gd name="T35" fmla="*/ 3 h 884"/>
                <a:gd name="T36" fmla="*/ 103 w 567"/>
                <a:gd name="T37" fmla="*/ 5 h 884"/>
                <a:gd name="T38" fmla="*/ 112 w 567"/>
                <a:gd name="T39" fmla="*/ 7 h 884"/>
                <a:gd name="T40" fmla="*/ 121 w 567"/>
                <a:gd name="T41" fmla="*/ 8 h 884"/>
                <a:gd name="T42" fmla="*/ 129 w 567"/>
                <a:gd name="T43" fmla="*/ 10 h 884"/>
                <a:gd name="T44" fmla="*/ 136 w 567"/>
                <a:gd name="T45" fmla="*/ 11 h 884"/>
                <a:gd name="T46" fmla="*/ 140 w 567"/>
                <a:gd name="T47" fmla="*/ 12 h 884"/>
                <a:gd name="T48" fmla="*/ 138 w 567"/>
                <a:gd name="T49" fmla="*/ 13 h 884"/>
                <a:gd name="T50" fmla="*/ 128 w 567"/>
                <a:gd name="T51" fmla="*/ 19 h 884"/>
                <a:gd name="T52" fmla="*/ 114 w 567"/>
                <a:gd name="T53" fmla="*/ 27 h 884"/>
                <a:gd name="T54" fmla="*/ 102 w 567"/>
                <a:gd name="T55" fmla="*/ 35 h 884"/>
                <a:gd name="T56" fmla="*/ 93 w 567"/>
                <a:gd name="T57" fmla="*/ 41 h 884"/>
                <a:gd name="T58" fmla="*/ 85 w 567"/>
                <a:gd name="T59" fmla="*/ 48 h 884"/>
                <a:gd name="T60" fmla="*/ 76 w 567"/>
                <a:gd name="T61" fmla="*/ 55 h 884"/>
                <a:gd name="T62" fmla="*/ 69 w 567"/>
                <a:gd name="T63" fmla="*/ 62 h 884"/>
                <a:gd name="T64" fmla="*/ 62 w 567"/>
                <a:gd name="T65" fmla="*/ 71 h 884"/>
                <a:gd name="T66" fmla="*/ 56 w 567"/>
                <a:gd name="T67" fmla="*/ 78 h 884"/>
                <a:gd name="T68" fmla="*/ 51 w 567"/>
                <a:gd name="T69" fmla="*/ 85 h 884"/>
                <a:gd name="T70" fmla="*/ 46 w 567"/>
                <a:gd name="T71" fmla="*/ 93 h 884"/>
                <a:gd name="T72" fmla="*/ 44 w 567"/>
                <a:gd name="T73" fmla="*/ 97 h 884"/>
                <a:gd name="T74" fmla="*/ 44 w 567"/>
                <a:gd name="T75" fmla="*/ 97 h 884"/>
                <a:gd name="T76" fmla="*/ 44 w 567"/>
                <a:gd name="T77" fmla="*/ 97 h 884"/>
                <a:gd name="T78" fmla="*/ 44 w 567"/>
                <a:gd name="T79" fmla="*/ 97 h 884"/>
                <a:gd name="T80" fmla="*/ 44 w 567"/>
                <a:gd name="T81" fmla="*/ 97 h 884"/>
                <a:gd name="T82" fmla="*/ 44 w 567"/>
                <a:gd name="T83" fmla="*/ 98 h 884"/>
                <a:gd name="T84" fmla="*/ 42 w 567"/>
                <a:gd name="T85" fmla="*/ 107 h 884"/>
                <a:gd name="T86" fmla="*/ 42 w 567"/>
                <a:gd name="T87" fmla="*/ 125 h 884"/>
                <a:gd name="T88" fmla="*/ 46 w 567"/>
                <a:gd name="T89" fmla="*/ 143 h 884"/>
                <a:gd name="T90" fmla="*/ 51 w 567"/>
                <a:gd name="T91" fmla="*/ 161 h 884"/>
                <a:gd name="T92" fmla="*/ 55 w 567"/>
                <a:gd name="T93" fmla="*/ 176 h 884"/>
                <a:gd name="T94" fmla="*/ 59 w 567"/>
                <a:gd name="T95" fmla="*/ 190 h 884"/>
                <a:gd name="T96" fmla="*/ 63 w 567"/>
                <a:gd name="T97" fmla="*/ 202 h 884"/>
                <a:gd name="T98" fmla="*/ 67 w 567"/>
                <a:gd name="T99" fmla="*/ 215 h 884"/>
                <a:gd name="T100" fmla="*/ 66 w 567"/>
                <a:gd name="T101" fmla="*/ 220 h 884"/>
                <a:gd name="T102" fmla="*/ 54 w 567"/>
                <a:gd name="T103" fmla="*/ 213 h 884"/>
                <a:gd name="T104" fmla="*/ 40 w 567"/>
                <a:gd name="T105" fmla="*/ 205 h 884"/>
                <a:gd name="T106" fmla="*/ 27 w 567"/>
                <a:gd name="T107" fmla="*/ 199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7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35 w 787"/>
                <a:gd name="T1" fmla="*/ 244 h 991"/>
                <a:gd name="T2" fmla="*/ 110 w 787"/>
                <a:gd name="T3" fmla="*/ 238 h 991"/>
                <a:gd name="T4" fmla="*/ 79 w 787"/>
                <a:gd name="T5" fmla="*/ 231 h 991"/>
                <a:gd name="T6" fmla="*/ 51 w 787"/>
                <a:gd name="T7" fmla="*/ 224 h 991"/>
                <a:gd name="T8" fmla="*/ 32 w 787"/>
                <a:gd name="T9" fmla="*/ 219 h 991"/>
                <a:gd name="T10" fmla="*/ 19 w 787"/>
                <a:gd name="T11" fmla="*/ 195 h 991"/>
                <a:gd name="T12" fmla="*/ 3 w 787"/>
                <a:gd name="T13" fmla="*/ 133 h 991"/>
                <a:gd name="T14" fmla="*/ 0 w 787"/>
                <a:gd name="T15" fmla="*/ 96 h 991"/>
                <a:gd name="T16" fmla="*/ 7 w 787"/>
                <a:gd name="T17" fmla="*/ 82 h 991"/>
                <a:gd name="T18" fmla="*/ 19 w 787"/>
                <a:gd name="T19" fmla="*/ 66 h 991"/>
                <a:gd name="T20" fmla="*/ 33 w 787"/>
                <a:gd name="T21" fmla="*/ 52 h 991"/>
                <a:gd name="T22" fmla="*/ 40 w 787"/>
                <a:gd name="T23" fmla="*/ 46 h 991"/>
                <a:gd name="T24" fmla="*/ 47 w 787"/>
                <a:gd name="T25" fmla="*/ 39 h 991"/>
                <a:gd name="T26" fmla="*/ 57 w 787"/>
                <a:gd name="T27" fmla="*/ 32 h 991"/>
                <a:gd name="T28" fmla="*/ 77 w 787"/>
                <a:gd name="T29" fmla="*/ 21 h 991"/>
                <a:gd name="T30" fmla="*/ 94 w 787"/>
                <a:gd name="T31" fmla="*/ 10 h 991"/>
                <a:gd name="T32" fmla="*/ 103 w 787"/>
                <a:gd name="T33" fmla="*/ 5 h 991"/>
                <a:gd name="T34" fmla="*/ 112 w 787"/>
                <a:gd name="T35" fmla="*/ 2 h 991"/>
                <a:gd name="T36" fmla="*/ 121 w 787"/>
                <a:gd name="T37" fmla="*/ 0 h 991"/>
                <a:gd name="T38" fmla="*/ 129 w 787"/>
                <a:gd name="T39" fmla="*/ 5 h 991"/>
                <a:gd name="T40" fmla="*/ 143 w 787"/>
                <a:gd name="T41" fmla="*/ 14 h 991"/>
                <a:gd name="T42" fmla="*/ 141 w 787"/>
                <a:gd name="T43" fmla="*/ 18 h 991"/>
                <a:gd name="T44" fmla="*/ 125 w 787"/>
                <a:gd name="T45" fmla="*/ 24 h 991"/>
                <a:gd name="T46" fmla="*/ 109 w 787"/>
                <a:gd name="T47" fmla="*/ 32 h 991"/>
                <a:gd name="T48" fmla="*/ 99 w 787"/>
                <a:gd name="T49" fmla="*/ 37 h 991"/>
                <a:gd name="T50" fmla="*/ 92 w 787"/>
                <a:gd name="T51" fmla="*/ 42 h 991"/>
                <a:gd name="T52" fmla="*/ 85 w 787"/>
                <a:gd name="T53" fmla="*/ 47 h 991"/>
                <a:gd name="T54" fmla="*/ 72 w 787"/>
                <a:gd name="T55" fmla="*/ 55 h 991"/>
                <a:gd name="T56" fmla="*/ 61 w 787"/>
                <a:gd name="T57" fmla="*/ 65 h 991"/>
                <a:gd name="T58" fmla="*/ 51 w 787"/>
                <a:gd name="T59" fmla="*/ 77 h 991"/>
                <a:gd name="T60" fmla="*/ 39 w 787"/>
                <a:gd name="T61" fmla="*/ 89 h 991"/>
                <a:gd name="T62" fmla="*/ 30 w 787"/>
                <a:gd name="T63" fmla="*/ 102 h 991"/>
                <a:gd name="T64" fmla="*/ 28 w 787"/>
                <a:gd name="T65" fmla="*/ 134 h 991"/>
                <a:gd name="T66" fmla="*/ 34 w 787"/>
                <a:gd name="T67" fmla="*/ 167 h 991"/>
                <a:gd name="T68" fmla="*/ 37 w 787"/>
                <a:gd name="T69" fmla="*/ 176 h 991"/>
                <a:gd name="T70" fmla="*/ 41 w 787"/>
                <a:gd name="T71" fmla="*/ 186 h 991"/>
                <a:gd name="T72" fmla="*/ 48 w 787"/>
                <a:gd name="T73" fmla="*/ 195 h 991"/>
                <a:gd name="T74" fmla="*/ 56 w 787"/>
                <a:gd name="T75" fmla="*/ 204 h 991"/>
                <a:gd name="T76" fmla="*/ 67 w 787"/>
                <a:gd name="T77" fmla="*/ 209 h 991"/>
                <a:gd name="T78" fmla="*/ 72 w 787"/>
                <a:gd name="T79" fmla="*/ 210 h 991"/>
                <a:gd name="T80" fmla="*/ 78 w 787"/>
                <a:gd name="T81" fmla="*/ 209 h 991"/>
                <a:gd name="T82" fmla="*/ 84 w 787"/>
                <a:gd name="T83" fmla="*/ 206 h 991"/>
                <a:gd name="T84" fmla="*/ 93 w 787"/>
                <a:gd name="T85" fmla="*/ 202 h 991"/>
                <a:gd name="T86" fmla="*/ 102 w 787"/>
                <a:gd name="T87" fmla="*/ 196 h 991"/>
                <a:gd name="T88" fmla="*/ 114 w 787"/>
                <a:gd name="T89" fmla="*/ 188 h 991"/>
                <a:gd name="T90" fmla="*/ 128 w 787"/>
                <a:gd name="T91" fmla="*/ 179 h 991"/>
                <a:gd name="T92" fmla="*/ 140 w 787"/>
                <a:gd name="T93" fmla="*/ 168 h 991"/>
                <a:gd name="T94" fmla="*/ 150 w 787"/>
                <a:gd name="T95" fmla="*/ 155 h 991"/>
                <a:gd name="T96" fmla="*/ 159 w 787"/>
                <a:gd name="T97" fmla="*/ 137 h 991"/>
                <a:gd name="T98" fmla="*/ 162 w 787"/>
                <a:gd name="T99" fmla="*/ 130 h 991"/>
                <a:gd name="T100" fmla="*/ 163 w 787"/>
                <a:gd name="T101" fmla="*/ 130 h 991"/>
                <a:gd name="T102" fmla="*/ 163 w 787"/>
                <a:gd name="T103" fmla="*/ 130 h 991"/>
                <a:gd name="T104" fmla="*/ 168 w 787"/>
                <a:gd name="T105" fmla="*/ 134 h 991"/>
                <a:gd name="T106" fmla="*/ 184 w 787"/>
                <a:gd name="T107" fmla="*/ 146 h 991"/>
                <a:gd name="T108" fmla="*/ 196 w 787"/>
                <a:gd name="T109" fmla="*/ 160 h 991"/>
                <a:gd name="T110" fmla="*/ 189 w 787"/>
                <a:gd name="T111" fmla="*/ 172 h 991"/>
                <a:gd name="T112" fmla="*/ 179 w 787"/>
                <a:gd name="T113" fmla="*/ 190 h 991"/>
                <a:gd name="T114" fmla="*/ 168 w 787"/>
                <a:gd name="T115" fmla="*/ 210 h 991"/>
                <a:gd name="T116" fmla="*/ 157 w 787"/>
                <a:gd name="T117" fmla="*/ 229 h 991"/>
                <a:gd name="T118" fmla="*/ 148 w 787"/>
                <a:gd name="T119" fmla="*/ 244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8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2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9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2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9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8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8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0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1 w 46"/>
                <a:gd name="T5" fmla="*/ 12 h 58"/>
                <a:gd name="T6" fmla="*/ 1 w 46"/>
                <a:gd name="T7" fmla="*/ 9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9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1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3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10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3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2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2 w 46"/>
                <a:gd name="T5" fmla="*/ 12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3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4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4 w 46"/>
                <a:gd name="T3" fmla="*/ 14 h 58"/>
                <a:gd name="T4" fmla="*/ 2 w 46"/>
                <a:gd name="T5" fmla="*/ 13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3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2 w 46"/>
                <a:gd name="T27" fmla="*/ 10 h 58"/>
                <a:gd name="T28" fmla="*/ 11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5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4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2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6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8 h 57"/>
                <a:gd name="T10" fmla="*/ 1 w 46"/>
                <a:gd name="T11" fmla="*/ 5 h 57"/>
                <a:gd name="T12" fmla="*/ 2 w 46"/>
                <a:gd name="T13" fmla="*/ 3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8 h 57"/>
                <a:gd name="T26" fmla="*/ 11 w 46"/>
                <a:gd name="T27" fmla="*/ 10 h 57"/>
                <a:gd name="T28" fmla="*/ 10 w 46"/>
                <a:gd name="T29" fmla="*/ 13 h 57"/>
                <a:gd name="T30" fmla="*/ 8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17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9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1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8199" name="Rectangle 34"/>
          <p:cNvSpPr>
            <a:spLocks noChangeArrowheads="1"/>
          </p:cNvSpPr>
          <p:nvPr/>
        </p:nvSpPr>
        <p:spPr bwMode="auto">
          <a:xfrm>
            <a:off x="1524001" y="27522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200" name="_x145929216" descr="EMB0000114038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1255713"/>
            <a:ext cx="1836737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0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전통적인 오류 처리 방식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6642" y="1264555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을 사용하여 조건을 검사</a:t>
            </a:r>
          </a:p>
          <a:p>
            <a:r>
              <a:rPr lang="ko-KR" altLang="en-US" dirty="0" smtClean="0"/>
              <a:t>정상적인 코드와 오류 처리 처리 분리가 어려움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26642" y="2227962"/>
            <a:ext cx="7807325" cy="39925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(pizza_slices &lt; 0)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피자조각이 음수임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} </a:t>
            </a:r>
            <a:r>
              <a:rPr lang="en-US" altLang="ko-KR" sz="1600">
                <a:solidFill>
                  <a:srgbClr val="0000FF"/>
                </a:solidFill>
              </a:rPr>
              <a:t>else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(pizza_slices == 0)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피자조각이 </a:t>
            </a:r>
            <a:r>
              <a:rPr lang="en-US" altLang="ko-KR" sz="1600">
                <a:solidFill>
                  <a:srgbClr val="A31515"/>
                </a:solidFill>
              </a:rPr>
              <a:t>0</a:t>
            </a:r>
            <a:r>
              <a:rPr lang="ko-KR" altLang="en-US" sz="1600">
                <a:solidFill>
                  <a:srgbClr val="A31515"/>
                </a:solidFill>
              </a:rPr>
              <a:t>임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} </a:t>
            </a:r>
            <a:r>
              <a:rPr lang="en-US" altLang="ko-KR" sz="1600">
                <a:solidFill>
                  <a:srgbClr val="0000FF"/>
                </a:solidFill>
              </a:rPr>
              <a:t>else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(persons == 0)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사람이 </a:t>
            </a:r>
            <a:r>
              <a:rPr lang="en-US" altLang="ko-KR" sz="1600">
                <a:solidFill>
                  <a:srgbClr val="A31515"/>
                </a:solidFill>
              </a:rPr>
              <a:t>0</a:t>
            </a:r>
            <a:r>
              <a:rPr lang="ko-KR" altLang="en-US" sz="1600">
                <a:solidFill>
                  <a:srgbClr val="A31515"/>
                </a:solidFill>
              </a:rPr>
              <a:t>명입니다</a:t>
            </a:r>
            <a:r>
              <a:rPr lang="en-US" altLang="ko-KR" sz="1600">
                <a:solidFill>
                  <a:srgbClr val="A31515"/>
                </a:solidFill>
              </a:rPr>
              <a:t>. "</a:t>
            </a:r>
            <a:r>
              <a:rPr lang="en-US" altLang="ko-KR" sz="1600">
                <a:solidFill>
                  <a:srgbClr val="000000"/>
                </a:solidFill>
              </a:rPr>
              <a:t>&lt;&lt; endl;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} </a:t>
            </a:r>
            <a:r>
              <a:rPr lang="en-US" altLang="ko-KR" sz="1600">
                <a:solidFill>
                  <a:srgbClr val="0000FF"/>
                </a:solidFill>
              </a:rPr>
              <a:t>else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(persons &lt; 0)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사람이 음수입니다</a:t>
            </a:r>
            <a:r>
              <a:rPr lang="en-US" altLang="ko-KR" sz="1600">
                <a:solidFill>
                  <a:srgbClr val="A31515"/>
                </a:solidFill>
              </a:rPr>
              <a:t>. "</a:t>
            </a:r>
            <a:r>
              <a:rPr lang="en-US" altLang="ko-KR" sz="1600">
                <a:solidFill>
                  <a:srgbClr val="000000"/>
                </a:solidFill>
              </a:rPr>
              <a:t> &lt;&lt; endl;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} </a:t>
            </a:r>
            <a:r>
              <a:rPr lang="en-US" altLang="ko-KR" sz="1600">
                <a:solidFill>
                  <a:srgbClr val="0000FF"/>
                </a:solidFill>
              </a:rPr>
              <a:t>else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	slices_per_person = pizza_slices / persons;	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한사람당 피자는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 &lt;&lt; slices_per_person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입니다</a:t>
            </a:r>
            <a:r>
              <a:rPr lang="en-US" altLang="ko-KR" sz="1600">
                <a:solidFill>
                  <a:srgbClr val="A31515"/>
                </a:solidFill>
              </a:rPr>
              <a:t>."</a:t>
            </a:r>
            <a:r>
              <a:rPr lang="en-US" altLang="ko-KR" sz="1600">
                <a:solidFill>
                  <a:srgbClr val="000000"/>
                </a:solidFill>
              </a:rPr>
              <a:t> &lt;&lt; endl;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00"/>
                </a:solidFill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처리기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1500189"/>
            <a:ext cx="8747125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5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9701" y="181382"/>
            <a:ext cx="8911687" cy="1280890"/>
          </a:xfrm>
        </p:spPr>
        <p:txBody>
          <a:bodyPr/>
          <a:lstStyle/>
          <a:p>
            <a:r>
              <a:rPr lang="ko-KR" altLang="en-US" dirty="0"/>
              <a:t>피자 나누기 프로그램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95563" y="1063626"/>
            <a:ext cx="7797800" cy="5794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main()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pizza_slices = 0;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persons = -1;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slices_per_person=0;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  	</a:t>
            </a:r>
            <a:r>
              <a:rPr lang="en-US" altLang="ko-KR" sz="1600">
                <a:solidFill>
                  <a:srgbClr val="0000FF"/>
                </a:solidFill>
              </a:rPr>
              <a:t>try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피자조각 수를 입력하시오</a:t>
            </a:r>
            <a:r>
              <a:rPr lang="en-US" altLang="ko-KR" sz="1600">
                <a:solidFill>
                  <a:srgbClr val="A31515"/>
                </a:solidFill>
              </a:rPr>
              <a:t>: 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cin &gt;&gt; pizza_slices;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사람수를 입력하시오</a:t>
            </a:r>
            <a:r>
              <a:rPr lang="en-US" altLang="ko-KR" sz="1600">
                <a:solidFill>
                  <a:srgbClr val="A31515"/>
                </a:solidFill>
              </a:rPr>
              <a:t>: "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cin &gt;&gt; persons;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  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(persons == 0) 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	</a:t>
            </a:r>
            <a:r>
              <a:rPr lang="en-US" altLang="ko-KR" sz="1600">
                <a:solidFill>
                  <a:srgbClr val="0000FF"/>
                </a:solidFill>
              </a:rPr>
              <a:t>throw</a:t>
            </a:r>
            <a:r>
              <a:rPr lang="en-US" altLang="ko-KR" sz="1600">
                <a:solidFill>
                  <a:srgbClr val="000000"/>
                </a:solidFill>
              </a:rPr>
              <a:t> persons;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slices_per_person = pizza_slices / persons;	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        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한사람당 피자는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 &lt;&lt; slices_per_person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입니다</a:t>
            </a:r>
            <a:r>
              <a:rPr lang="en-US" altLang="ko-KR" sz="1600">
                <a:solidFill>
                  <a:srgbClr val="A31515"/>
                </a:solidFill>
              </a:rPr>
              <a:t>."</a:t>
            </a:r>
            <a:r>
              <a:rPr lang="en-US" altLang="ko-KR" sz="1600">
                <a:solidFill>
                  <a:srgbClr val="000000"/>
                </a:solidFill>
              </a:rPr>
              <a:t> &lt;&lt; endl;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</a:rPr>
              <a:t>} 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catch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e) 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	cout &lt;&lt; 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사람이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en-US" altLang="ko-KR" sz="1600">
                <a:solidFill>
                  <a:srgbClr val="000000"/>
                </a:solidFill>
              </a:rPr>
              <a:t> &lt;&lt; e &lt;&lt; </a:t>
            </a:r>
            <a:r>
              <a:rPr lang="en-US" altLang="ko-KR" sz="1600">
                <a:solidFill>
                  <a:srgbClr val="A31515"/>
                </a:solidFill>
              </a:rPr>
              <a:t>" </a:t>
            </a:r>
            <a:r>
              <a:rPr lang="ko-KR" altLang="en-US" sz="1600">
                <a:solidFill>
                  <a:srgbClr val="A31515"/>
                </a:solidFill>
              </a:rPr>
              <a:t>명입니다</a:t>
            </a:r>
            <a:r>
              <a:rPr lang="en-US" altLang="ko-KR" sz="1600">
                <a:solidFill>
                  <a:srgbClr val="A31515"/>
                </a:solidFill>
              </a:rPr>
              <a:t>. "</a:t>
            </a:r>
            <a:r>
              <a:rPr lang="en-US" altLang="ko-KR" sz="1600">
                <a:solidFill>
                  <a:srgbClr val="000000"/>
                </a:solidFill>
              </a:rPr>
              <a:t>&lt;&lt; endl;</a:t>
            </a:r>
          </a:p>
          <a:p>
            <a:r>
              <a:rPr lang="ko-KR" altLang="en-US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00"/>
                </a:solidFill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en-US" altLang="ko-KR" sz="1600">
                <a:solidFill>
                  <a:srgbClr val="0000FF"/>
                </a:solidFill>
              </a:rPr>
              <a:t>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r>
              <a:rPr lang="en-US" altLang="ko-KR" sz="160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966913" y="1127125"/>
            <a:ext cx="487362" cy="571500"/>
            <a:chOff x="543" y="1708"/>
            <a:chExt cx="461" cy="457"/>
          </a:xfrm>
        </p:grpSpPr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48 w 923"/>
                <a:gd name="T1" fmla="*/ 9 h 914"/>
                <a:gd name="T2" fmla="*/ 52 w 923"/>
                <a:gd name="T3" fmla="*/ 5 h 914"/>
                <a:gd name="T4" fmla="*/ 58 w 923"/>
                <a:gd name="T5" fmla="*/ 2 h 914"/>
                <a:gd name="T6" fmla="*/ 64 w 923"/>
                <a:gd name="T7" fmla="*/ 1 h 914"/>
                <a:gd name="T8" fmla="*/ 70 w 923"/>
                <a:gd name="T9" fmla="*/ 0 h 914"/>
                <a:gd name="T10" fmla="*/ 77 w 923"/>
                <a:gd name="T11" fmla="*/ 1 h 914"/>
                <a:gd name="T12" fmla="*/ 83 w 923"/>
                <a:gd name="T13" fmla="*/ 2 h 914"/>
                <a:gd name="T14" fmla="*/ 89 w 923"/>
                <a:gd name="T15" fmla="*/ 3 h 914"/>
                <a:gd name="T16" fmla="*/ 99 w 923"/>
                <a:gd name="T17" fmla="*/ 5 h 914"/>
                <a:gd name="T18" fmla="*/ 113 w 923"/>
                <a:gd name="T19" fmla="*/ 7 h 914"/>
                <a:gd name="T20" fmla="*/ 126 w 923"/>
                <a:gd name="T21" fmla="*/ 11 h 914"/>
                <a:gd name="T22" fmla="*/ 140 w 923"/>
                <a:gd name="T23" fmla="*/ 14 h 914"/>
                <a:gd name="T24" fmla="*/ 153 w 923"/>
                <a:gd name="T25" fmla="*/ 17 h 914"/>
                <a:gd name="T26" fmla="*/ 167 w 923"/>
                <a:gd name="T27" fmla="*/ 20 h 914"/>
                <a:gd name="T28" fmla="*/ 180 w 923"/>
                <a:gd name="T29" fmla="*/ 23 h 914"/>
                <a:gd name="T30" fmla="*/ 194 w 923"/>
                <a:gd name="T31" fmla="*/ 26 h 914"/>
                <a:gd name="T32" fmla="*/ 207 w 923"/>
                <a:gd name="T33" fmla="*/ 29 h 914"/>
                <a:gd name="T34" fmla="*/ 219 w 923"/>
                <a:gd name="T35" fmla="*/ 36 h 914"/>
                <a:gd name="T36" fmla="*/ 227 w 923"/>
                <a:gd name="T37" fmla="*/ 47 h 914"/>
                <a:gd name="T38" fmla="*/ 230 w 923"/>
                <a:gd name="T39" fmla="*/ 59 h 914"/>
                <a:gd name="T40" fmla="*/ 225 w 923"/>
                <a:gd name="T41" fmla="*/ 85 h 914"/>
                <a:gd name="T42" fmla="*/ 215 w 923"/>
                <a:gd name="T43" fmla="*/ 121 h 914"/>
                <a:gd name="T44" fmla="*/ 207 w 923"/>
                <a:gd name="T45" fmla="*/ 157 h 914"/>
                <a:gd name="T46" fmla="*/ 200 w 923"/>
                <a:gd name="T47" fmla="*/ 194 h 914"/>
                <a:gd name="T48" fmla="*/ 195 w 923"/>
                <a:gd name="T49" fmla="*/ 216 h 914"/>
                <a:gd name="T50" fmla="*/ 191 w 923"/>
                <a:gd name="T51" fmla="*/ 223 h 914"/>
                <a:gd name="T52" fmla="*/ 186 w 923"/>
                <a:gd name="T53" fmla="*/ 226 h 914"/>
                <a:gd name="T54" fmla="*/ 180 w 923"/>
                <a:gd name="T55" fmla="*/ 228 h 914"/>
                <a:gd name="T56" fmla="*/ 172 w 923"/>
                <a:gd name="T57" fmla="*/ 229 h 914"/>
                <a:gd name="T58" fmla="*/ 164 w 923"/>
                <a:gd name="T59" fmla="*/ 229 h 914"/>
                <a:gd name="T60" fmla="*/ 157 w 923"/>
                <a:gd name="T61" fmla="*/ 228 h 914"/>
                <a:gd name="T62" fmla="*/ 150 w 923"/>
                <a:gd name="T63" fmla="*/ 227 h 914"/>
                <a:gd name="T64" fmla="*/ 141 w 923"/>
                <a:gd name="T65" fmla="*/ 226 h 914"/>
                <a:gd name="T66" fmla="*/ 131 w 923"/>
                <a:gd name="T67" fmla="*/ 225 h 914"/>
                <a:gd name="T68" fmla="*/ 121 w 923"/>
                <a:gd name="T69" fmla="*/ 223 h 914"/>
                <a:gd name="T70" fmla="*/ 112 w 923"/>
                <a:gd name="T71" fmla="*/ 221 h 914"/>
                <a:gd name="T72" fmla="*/ 102 w 923"/>
                <a:gd name="T73" fmla="*/ 219 h 914"/>
                <a:gd name="T74" fmla="*/ 93 w 923"/>
                <a:gd name="T75" fmla="*/ 218 h 914"/>
                <a:gd name="T76" fmla="*/ 82 w 923"/>
                <a:gd name="T77" fmla="*/ 216 h 914"/>
                <a:gd name="T78" fmla="*/ 72 w 923"/>
                <a:gd name="T79" fmla="*/ 214 h 914"/>
                <a:gd name="T80" fmla="*/ 62 w 923"/>
                <a:gd name="T81" fmla="*/ 213 h 914"/>
                <a:gd name="T82" fmla="*/ 53 w 923"/>
                <a:gd name="T83" fmla="*/ 211 h 914"/>
                <a:gd name="T84" fmla="*/ 44 w 923"/>
                <a:gd name="T85" fmla="*/ 209 h 914"/>
                <a:gd name="T86" fmla="*/ 35 w 923"/>
                <a:gd name="T87" fmla="*/ 206 h 914"/>
                <a:gd name="T88" fmla="*/ 26 w 923"/>
                <a:gd name="T89" fmla="*/ 202 h 914"/>
                <a:gd name="T90" fmla="*/ 18 w 923"/>
                <a:gd name="T91" fmla="*/ 198 h 914"/>
                <a:gd name="T92" fmla="*/ 11 w 923"/>
                <a:gd name="T93" fmla="*/ 193 h 914"/>
                <a:gd name="T94" fmla="*/ 5 w 923"/>
                <a:gd name="T95" fmla="*/ 187 h 914"/>
                <a:gd name="T96" fmla="*/ 0 w 923"/>
                <a:gd name="T97" fmla="*/ 177 h 914"/>
                <a:gd name="T98" fmla="*/ 0 w 923"/>
                <a:gd name="T99" fmla="*/ 162 h 914"/>
                <a:gd name="T100" fmla="*/ 6 w 923"/>
                <a:gd name="T101" fmla="*/ 144 h 914"/>
                <a:gd name="T102" fmla="*/ 19 w 923"/>
                <a:gd name="T103" fmla="*/ 103 h 914"/>
                <a:gd name="T104" fmla="*/ 33 w 923"/>
                <a:gd name="T105" fmla="*/ 54 h 914"/>
                <a:gd name="T106" fmla="*/ 44 w 923"/>
                <a:gd name="T107" fmla="*/ 18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29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199 w 826"/>
                <a:gd name="T1" fmla="*/ 33 h 804"/>
                <a:gd name="T2" fmla="*/ 195 w 826"/>
                <a:gd name="T3" fmla="*/ 32 h 804"/>
                <a:gd name="T4" fmla="*/ 190 w 826"/>
                <a:gd name="T5" fmla="*/ 30 h 804"/>
                <a:gd name="T6" fmla="*/ 185 w 826"/>
                <a:gd name="T7" fmla="*/ 29 h 804"/>
                <a:gd name="T8" fmla="*/ 179 w 826"/>
                <a:gd name="T9" fmla="*/ 27 h 804"/>
                <a:gd name="T10" fmla="*/ 166 w 826"/>
                <a:gd name="T11" fmla="*/ 24 h 804"/>
                <a:gd name="T12" fmla="*/ 146 w 826"/>
                <a:gd name="T13" fmla="*/ 20 h 804"/>
                <a:gd name="T14" fmla="*/ 123 w 826"/>
                <a:gd name="T15" fmla="*/ 15 h 804"/>
                <a:gd name="T16" fmla="*/ 101 w 826"/>
                <a:gd name="T17" fmla="*/ 10 h 804"/>
                <a:gd name="T18" fmla="*/ 80 w 826"/>
                <a:gd name="T19" fmla="*/ 6 h 804"/>
                <a:gd name="T20" fmla="*/ 63 w 826"/>
                <a:gd name="T21" fmla="*/ 3 h 804"/>
                <a:gd name="T22" fmla="*/ 53 w 826"/>
                <a:gd name="T23" fmla="*/ 1 h 804"/>
                <a:gd name="T24" fmla="*/ 51 w 826"/>
                <a:gd name="T25" fmla="*/ 0 h 804"/>
                <a:gd name="T26" fmla="*/ 47 w 826"/>
                <a:gd name="T27" fmla="*/ 1 h 804"/>
                <a:gd name="T28" fmla="*/ 41 w 826"/>
                <a:gd name="T29" fmla="*/ 3 h 804"/>
                <a:gd name="T30" fmla="*/ 36 w 826"/>
                <a:gd name="T31" fmla="*/ 10 h 804"/>
                <a:gd name="T32" fmla="*/ 32 w 826"/>
                <a:gd name="T33" fmla="*/ 23 h 804"/>
                <a:gd name="T34" fmla="*/ 27 w 826"/>
                <a:gd name="T35" fmla="*/ 39 h 804"/>
                <a:gd name="T36" fmla="*/ 24 w 826"/>
                <a:gd name="T37" fmla="*/ 54 h 804"/>
                <a:gd name="T38" fmla="*/ 20 w 826"/>
                <a:gd name="T39" fmla="*/ 71 h 804"/>
                <a:gd name="T40" fmla="*/ 16 w 826"/>
                <a:gd name="T41" fmla="*/ 88 h 804"/>
                <a:gd name="T42" fmla="*/ 12 w 826"/>
                <a:gd name="T43" fmla="*/ 105 h 804"/>
                <a:gd name="T44" fmla="*/ 7 w 826"/>
                <a:gd name="T45" fmla="*/ 123 h 804"/>
                <a:gd name="T46" fmla="*/ 3 w 826"/>
                <a:gd name="T47" fmla="*/ 141 h 804"/>
                <a:gd name="T48" fmla="*/ 1 w 826"/>
                <a:gd name="T49" fmla="*/ 152 h 804"/>
                <a:gd name="T50" fmla="*/ 0 w 826"/>
                <a:gd name="T51" fmla="*/ 158 h 804"/>
                <a:gd name="T52" fmla="*/ 2 w 826"/>
                <a:gd name="T53" fmla="*/ 161 h 804"/>
                <a:gd name="T54" fmla="*/ 4 w 826"/>
                <a:gd name="T55" fmla="*/ 165 h 804"/>
                <a:gd name="T56" fmla="*/ 7 w 826"/>
                <a:gd name="T57" fmla="*/ 166 h 804"/>
                <a:gd name="T58" fmla="*/ 10 w 826"/>
                <a:gd name="T59" fmla="*/ 168 h 804"/>
                <a:gd name="T60" fmla="*/ 13 w 826"/>
                <a:gd name="T61" fmla="*/ 169 h 804"/>
                <a:gd name="T62" fmla="*/ 17 w 826"/>
                <a:gd name="T63" fmla="*/ 170 h 804"/>
                <a:gd name="T64" fmla="*/ 24 w 826"/>
                <a:gd name="T65" fmla="*/ 171 h 804"/>
                <a:gd name="T66" fmla="*/ 33 w 826"/>
                <a:gd name="T67" fmla="*/ 173 h 804"/>
                <a:gd name="T68" fmla="*/ 44 w 826"/>
                <a:gd name="T69" fmla="*/ 176 h 804"/>
                <a:gd name="T70" fmla="*/ 54 w 826"/>
                <a:gd name="T71" fmla="*/ 178 h 804"/>
                <a:gd name="T72" fmla="*/ 66 w 826"/>
                <a:gd name="T73" fmla="*/ 181 h 804"/>
                <a:gd name="T74" fmla="*/ 76 w 826"/>
                <a:gd name="T75" fmla="*/ 183 h 804"/>
                <a:gd name="T76" fmla="*/ 83 w 826"/>
                <a:gd name="T77" fmla="*/ 185 h 804"/>
                <a:gd name="T78" fmla="*/ 93 w 826"/>
                <a:gd name="T79" fmla="*/ 187 h 804"/>
                <a:gd name="T80" fmla="*/ 103 w 826"/>
                <a:gd name="T81" fmla="*/ 190 h 804"/>
                <a:gd name="T82" fmla="*/ 116 w 826"/>
                <a:gd name="T83" fmla="*/ 192 h 804"/>
                <a:gd name="T84" fmla="*/ 129 w 826"/>
                <a:gd name="T85" fmla="*/ 195 h 804"/>
                <a:gd name="T86" fmla="*/ 140 w 826"/>
                <a:gd name="T87" fmla="*/ 197 h 804"/>
                <a:gd name="T88" fmla="*/ 148 w 826"/>
                <a:gd name="T89" fmla="*/ 199 h 804"/>
                <a:gd name="T90" fmla="*/ 154 w 826"/>
                <a:gd name="T91" fmla="*/ 200 h 804"/>
                <a:gd name="T92" fmla="*/ 158 w 826"/>
                <a:gd name="T93" fmla="*/ 201 h 804"/>
                <a:gd name="T94" fmla="*/ 163 w 826"/>
                <a:gd name="T95" fmla="*/ 201 h 804"/>
                <a:gd name="T96" fmla="*/ 168 w 826"/>
                <a:gd name="T97" fmla="*/ 201 h 804"/>
                <a:gd name="T98" fmla="*/ 172 w 826"/>
                <a:gd name="T99" fmla="*/ 199 h 804"/>
                <a:gd name="T100" fmla="*/ 175 w 826"/>
                <a:gd name="T101" fmla="*/ 193 h 804"/>
                <a:gd name="T102" fmla="*/ 178 w 826"/>
                <a:gd name="T103" fmla="*/ 183 h 804"/>
                <a:gd name="T104" fmla="*/ 183 w 826"/>
                <a:gd name="T105" fmla="*/ 164 h 804"/>
                <a:gd name="T106" fmla="*/ 192 w 826"/>
                <a:gd name="T107" fmla="*/ 122 h 804"/>
                <a:gd name="T108" fmla="*/ 200 w 826"/>
                <a:gd name="T109" fmla="*/ 79 h 804"/>
                <a:gd name="T110" fmla="*/ 206 w 826"/>
                <a:gd name="T111" fmla="*/ 50 h 804"/>
                <a:gd name="T112" fmla="*/ 206 w 826"/>
                <a:gd name="T113" fmla="*/ 40 h 804"/>
                <a:gd name="T114" fmla="*/ 201 w 826"/>
                <a:gd name="T115" fmla="*/ 35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29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133 w 538"/>
                <a:gd name="T1" fmla="*/ 34 h 446"/>
                <a:gd name="T2" fmla="*/ 128 w 538"/>
                <a:gd name="T3" fmla="*/ 56 h 446"/>
                <a:gd name="T4" fmla="*/ 122 w 538"/>
                <a:gd name="T5" fmla="*/ 81 h 446"/>
                <a:gd name="T6" fmla="*/ 119 w 538"/>
                <a:gd name="T7" fmla="*/ 98 h 446"/>
                <a:gd name="T8" fmla="*/ 118 w 538"/>
                <a:gd name="T9" fmla="*/ 102 h 446"/>
                <a:gd name="T10" fmla="*/ 118 w 538"/>
                <a:gd name="T11" fmla="*/ 105 h 446"/>
                <a:gd name="T12" fmla="*/ 116 w 538"/>
                <a:gd name="T13" fmla="*/ 108 h 446"/>
                <a:gd name="T14" fmla="*/ 114 w 538"/>
                <a:gd name="T15" fmla="*/ 111 h 446"/>
                <a:gd name="T16" fmla="*/ 111 w 538"/>
                <a:gd name="T17" fmla="*/ 112 h 446"/>
                <a:gd name="T18" fmla="*/ 103 w 538"/>
                <a:gd name="T19" fmla="*/ 110 h 446"/>
                <a:gd name="T20" fmla="*/ 90 w 538"/>
                <a:gd name="T21" fmla="*/ 107 h 446"/>
                <a:gd name="T22" fmla="*/ 73 w 538"/>
                <a:gd name="T23" fmla="*/ 103 h 446"/>
                <a:gd name="T24" fmla="*/ 55 w 538"/>
                <a:gd name="T25" fmla="*/ 99 h 446"/>
                <a:gd name="T26" fmla="*/ 36 w 538"/>
                <a:gd name="T27" fmla="*/ 95 h 446"/>
                <a:gd name="T28" fmla="*/ 21 w 538"/>
                <a:gd name="T29" fmla="*/ 91 h 446"/>
                <a:gd name="T30" fmla="*/ 9 w 538"/>
                <a:gd name="T31" fmla="*/ 89 h 446"/>
                <a:gd name="T32" fmla="*/ 5 w 538"/>
                <a:gd name="T33" fmla="*/ 88 h 446"/>
                <a:gd name="T34" fmla="*/ 5 w 538"/>
                <a:gd name="T35" fmla="*/ 88 h 446"/>
                <a:gd name="T36" fmla="*/ 4 w 538"/>
                <a:gd name="T37" fmla="*/ 87 h 446"/>
                <a:gd name="T38" fmla="*/ 4 w 538"/>
                <a:gd name="T39" fmla="*/ 87 h 446"/>
                <a:gd name="T40" fmla="*/ 2 w 538"/>
                <a:gd name="T41" fmla="*/ 85 h 446"/>
                <a:gd name="T42" fmla="*/ 1 w 538"/>
                <a:gd name="T43" fmla="*/ 82 h 446"/>
                <a:gd name="T44" fmla="*/ 1 w 538"/>
                <a:gd name="T45" fmla="*/ 79 h 446"/>
                <a:gd name="T46" fmla="*/ 2 w 538"/>
                <a:gd name="T47" fmla="*/ 77 h 446"/>
                <a:gd name="T48" fmla="*/ 3 w 538"/>
                <a:gd name="T49" fmla="*/ 69 h 446"/>
                <a:gd name="T50" fmla="*/ 8 w 538"/>
                <a:gd name="T51" fmla="*/ 48 h 446"/>
                <a:gd name="T52" fmla="*/ 14 w 538"/>
                <a:gd name="T53" fmla="*/ 25 h 446"/>
                <a:gd name="T54" fmla="*/ 19 w 538"/>
                <a:gd name="T55" fmla="*/ 6 h 446"/>
                <a:gd name="T56" fmla="*/ 23 w 538"/>
                <a:gd name="T57" fmla="*/ 1 h 446"/>
                <a:gd name="T58" fmla="*/ 34 w 538"/>
                <a:gd name="T59" fmla="*/ 3 h 446"/>
                <a:gd name="T60" fmla="*/ 49 w 538"/>
                <a:gd name="T61" fmla="*/ 7 h 446"/>
                <a:gd name="T62" fmla="*/ 67 w 538"/>
                <a:gd name="T63" fmla="*/ 10 h 446"/>
                <a:gd name="T64" fmla="*/ 86 w 538"/>
                <a:gd name="T65" fmla="*/ 14 h 446"/>
                <a:gd name="T66" fmla="*/ 104 w 538"/>
                <a:gd name="T67" fmla="*/ 18 h 446"/>
                <a:gd name="T68" fmla="*/ 119 w 538"/>
                <a:gd name="T69" fmla="*/ 21 h 446"/>
                <a:gd name="T70" fmla="*/ 131 w 538"/>
                <a:gd name="T71" fmla="*/ 24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29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80 w 356"/>
                <a:gd name="T1" fmla="*/ 67 h 269"/>
                <a:gd name="T2" fmla="*/ 76 w 356"/>
                <a:gd name="T3" fmla="*/ 66 h 269"/>
                <a:gd name="T4" fmla="*/ 72 w 356"/>
                <a:gd name="T5" fmla="*/ 65 h 269"/>
                <a:gd name="T6" fmla="*/ 68 w 356"/>
                <a:gd name="T7" fmla="*/ 64 h 269"/>
                <a:gd name="T8" fmla="*/ 64 w 356"/>
                <a:gd name="T9" fmla="*/ 63 h 269"/>
                <a:gd name="T10" fmla="*/ 60 w 356"/>
                <a:gd name="T11" fmla="*/ 62 h 269"/>
                <a:gd name="T12" fmla="*/ 56 w 356"/>
                <a:gd name="T13" fmla="*/ 62 h 269"/>
                <a:gd name="T14" fmla="*/ 52 w 356"/>
                <a:gd name="T15" fmla="*/ 60 h 269"/>
                <a:gd name="T16" fmla="*/ 48 w 356"/>
                <a:gd name="T17" fmla="*/ 59 h 269"/>
                <a:gd name="T18" fmla="*/ 46 w 356"/>
                <a:gd name="T19" fmla="*/ 59 h 269"/>
                <a:gd name="T20" fmla="*/ 44 w 356"/>
                <a:gd name="T21" fmla="*/ 58 h 269"/>
                <a:gd name="T22" fmla="*/ 41 w 356"/>
                <a:gd name="T23" fmla="*/ 57 h 269"/>
                <a:gd name="T24" fmla="*/ 38 w 356"/>
                <a:gd name="T25" fmla="*/ 56 h 269"/>
                <a:gd name="T26" fmla="*/ 34 w 356"/>
                <a:gd name="T27" fmla="*/ 56 h 269"/>
                <a:gd name="T28" fmla="*/ 30 w 356"/>
                <a:gd name="T29" fmla="*/ 55 h 269"/>
                <a:gd name="T30" fmla="*/ 26 w 356"/>
                <a:gd name="T31" fmla="*/ 54 h 269"/>
                <a:gd name="T32" fmla="*/ 23 w 356"/>
                <a:gd name="T33" fmla="*/ 53 h 269"/>
                <a:gd name="T34" fmla="*/ 19 w 356"/>
                <a:gd name="T35" fmla="*/ 52 h 269"/>
                <a:gd name="T36" fmla="*/ 15 w 356"/>
                <a:gd name="T37" fmla="*/ 51 h 269"/>
                <a:gd name="T38" fmla="*/ 12 w 356"/>
                <a:gd name="T39" fmla="*/ 50 h 269"/>
                <a:gd name="T40" fmla="*/ 9 w 356"/>
                <a:gd name="T41" fmla="*/ 50 h 269"/>
                <a:gd name="T42" fmla="*/ 6 w 356"/>
                <a:gd name="T43" fmla="*/ 49 h 269"/>
                <a:gd name="T44" fmla="*/ 3 w 356"/>
                <a:gd name="T45" fmla="*/ 49 h 269"/>
                <a:gd name="T46" fmla="*/ 1 w 356"/>
                <a:gd name="T47" fmla="*/ 48 h 269"/>
                <a:gd name="T48" fmla="*/ 0 w 356"/>
                <a:gd name="T49" fmla="*/ 48 h 269"/>
                <a:gd name="T50" fmla="*/ 1 w 356"/>
                <a:gd name="T51" fmla="*/ 46 h 269"/>
                <a:gd name="T52" fmla="*/ 2 w 356"/>
                <a:gd name="T53" fmla="*/ 40 h 269"/>
                <a:gd name="T54" fmla="*/ 4 w 356"/>
                <a:gd name="T55" fmla="*/ 32 h 269"/>
                <a:gd name="T56" fmla="*/ 6 w 356"/>
                <a:gd name="T57" fmla="*/ 24 h 269"/>
                <a:gd name="T58" fmla="*/ 8 w 356"/>
                <a:gd name="T59" fmla="*/ 15 h 269"/>
                <a:gd name="T60" fmla="*/ 10 w 356"/>
                <a:gd name="T61" fmla="*/ 7 h 269"/>
                <a:gd name="T62" fmla="*/ 11 w 356"/>
                <a:gd name="T63" fmla="*/ 2 h 269"/>
                <a:gd name="T64" fmla="*/ 12 w 356"/>
                <a:gd name="T65" fmla="*/ 0 h 269"/>
                <a:gd name="T66" fmla="*/ 16 w 356"/>
                <a:gd name="T67" fmla="*/ 1 h 269"/>
                <a:gd name="T68" fmla="*/ 21 w 356"/>
                <a:gd name="T69" fmla="*/ 2 h 269"/>
                <a:gd name="T70" fmla="*/ 25 w 356"/>
                <a:gd name="T71" fmla="*/ 3 h 269"/>
                <a:gd name="T72" fmla="*/ 31 w 356"/>
                <a:gd name="T73" fmla="*/ 5 h 269"/>
                <a:gd name="T74" fmla="*/ 37 w 356"/>
                <a:gd name="T75" fmla="*/ 6 h 269"/>
                <a:gd name="T76" fmla="*/ 44 w 356"/>
                <a:gd name="T77" fmla="*/ 7 h 269"/>
                <a:gd name="T78" fmla="*/ 49 w 356"/>
                <a:gd name="T79" fmla="*/ 8 h 269"/>
                <a:gd name="T80" fmla="*/ 56 w 356"/>
                <a:gd name="T81" fmla="*/ 9 h 269"/>
                <a:gd name="T82" fmla="*/ 62 w 356"/>
                <a:gd name="T83" fmla="*/ 11 h 269"/>
                <a:gd name="T84" fmla="*/ 68 w 356"/>
                <a:gd name="T85" fmla="*/ 12 h 269"/>
                <a:gd name="T86" fmla="*/ 73 w 356"/>
                <a:gd name="T87" fmla="*/ 13 h 269"/>
                <a:gd name="T88" fmla="*/ 78 w 356"/>
                <a:gd name="T89" fmla="*/ 14 h 269"/>
                <a:gd name="T90" fmla="*/ 82 w 356"/>
                <a:gd name="T91" fmla="*/ 15 h 269"/>
                <a:gd name="T92" fmla="*/ 85 w 356"/>
                <a:gd name="T93" fmla="*/ 15 h 269"/>
                <a:gd name="T94" fmla="*/ 88 w 356"/>
                <a:gd name="T95" fmla="*/ 16 h 269"/>
                <a:gd name="T96" fmla="*/ 89 w 356"/>
                <a:gd name="T97" fmla="*/ 17 h 269"/>
                <a:gd name="T98" fmla="*/ 89 w 356"/>
                <a:gd name="T99" fmla="*/ 19 h 269"/>
                <a:gd name="T100" fmla="*/ 88 w 356"/>
                <a:gd name="T101" fmla="*/ 24 h 269"/>
                <a:gd name="T102" fmla="*/ 87 w 356"/>
                <a:gd name="T103" fmla="*/ 30 h 269"/>
                <a:gd name="T104" fmla="*/ 86 w 356"/>
                <a:gd name="T105" fmla="*/ 37 h 269"/>
                <a:gd name="T106" fmla="*/ 84 w 356"/>
                <a:gd name="T107" fmla="*/ 45 h 269"/>
                <a:gd name="T108" fmla="*/ 82 w 356"/>
                <a:gd name="T109" fmla="*/ 54 h 269"/>
                <a:gd name="T110" fmla="*/ 80 w 356"/>
                <a:gd name="T111" fmla="*/ 61 h 269"/>
                <a:gd name="T112" fmla="*/ 80 w 356"/>
                <a:gd name="T113" fmla="*/ 67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29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149 w 785"/>
                <a:gd name="T1" fmla="*/ 190 h 763"/>
                <a:gd name="T2" fmla="*/ 127 w 785"/>
                <a:gd name="T3" fmla="*/ 186 h 763"/>
                <a:gd name="T4" fmla="*/ 130 w 785"/>
                <a:gd name="T5" fmla="*/ 166 h 763"/>
                <a:gd name="T6" fmla="*/ 134 w 785"/>
                <a:gd name="T7" fmla="*/ 142 h 763"/>
                <a:gd name="T8" fmla="*/ 135 w 785"/>
                <a:gd name="T9" fmla="*/ 136 h 763"/>
                <a:gd name="T10" fmla="*/ 131 w 785"/>
                <a:gd name="T11" fmla="*/ 132 h 763"/>
                <a:gd name="T12" fmla="*/ 126 w 785"/>
                <a:gd name="T13" fmla="*/ 130 h 763"/>
                <a:gd name="T14" fmla="*/ 107 w 785"/>
                <a:gd name="T15" fmla="*/ 125 h 763"/>
                <a:gd name="T16" fmla="*/ 83 w 785"/>
                <a:gd name="T17" fmla="*/ 119 h 763"/>
                <a:gd name="T18" fmla="*/ 64 w 785"/>
                <a:gd name="T19" fmla="*/ 115 h 763"/>
                <a:gd name="T20" fmla="*/ 58 w 785"/>
                <a:gd name="T21" fmla="*/ 115 h 763"/>
                <a:gd name="T22" fmla="*/ 52 w 785"/>
                <a:gd name="T23" fmla="*/ 114 h 763"/>
                <a:gd name="T24" fmla="*/ 46 w 785"/>
                <a:gd name="T25" fmla="*/ 118 h 763"/>
                <a:gd name="T26" fmla="*/ 41 w 785"/>
                <a:gd name="T27" fmla="*/ 133 h 763"/>
                <a:gd name="T28" fmla="*/ 34 w 785"/>
                <a:gd name="T29" fmla="*/ 160 h 763"/>
                <a:gd name="T30" fmla="*/ 25 w 785"/>
                <a:gd name="T31" fmla="*/ 162 h 763"/>
                <a:gd name="T32" fmla="*/ 8 w 785"/>
                <a:gd name="T33" fmla="*/ 158 h 763"/>
                <a:gd name="T34" fmla="*/ 1 w 785"/>
                <a:gd name="T35" fmla="*/ 152 h 763"/>
                <a:gd name="T36" fmla="*/ 0 w 785"/>
                <a:gd name="T37" fmla="*/ 148 h 763"/>
                <a:gd name="T38" fmla="*/ 10 w 785"/>
                <a:gd name="T39" fmla="*/ 108 h 763"/>
                <a:gd name="T40" fmla="*/ 29 w 785"/>
                <a:gd name="T41" fmla="*/ 21 h 763"/>
                <a:gd name="T42" fmla="*/ 34 w 785"/>
                <a:gd name="T43" fmla="*/ 4 h 763"/>
                <a:gd name="T44" fmla="*/ 39 w 785"/>
                <a:gd name="T45" fmla="*/ 0 h 763"/>
                <a:gd name="T46" fmla="*/ 40 w 785"/>
                <a:gd name="T47" fmla="*/ 0 h 763"/>
                <a:gd name="T48" fmla="*/ 46 w 785"/>
                <a:gd name="T49" fmla="*/ 2 h 763"/>
                <a:gd name="T50" fmla="*/ 53 w 785"/>
                <a:gd name="T51" fmla="*/ 3 h 763"/>
                <a:gd name="T52" fmla="*/ 50 w 785"/>
                <a:gd name="T53" fmla="*/ 20 h 763"/>
                <a:gd name="T54" fmla="*/ 43 w 785"/>
                <a:gd name="T55" fmla="*/ 41 h 763"/>
                <a:gd name="T56" fmla="*/ 37 w 785"/>
                <a:gd name="T57" fmla="*/ 62 h 763"/>
                <a:gd name="T58" fmla="*/ 33 w 785"/>
                <a:gd name="T59" fmla="*/ 81 h 763"/>
                <a:gd name="T60" fmla="*/ 33 w 785"/>
                <a:gd name="T61" fmla="*/ 85 h 763"/>
                <a:gd name="T62" fmla="*/ 35 w 785"/>
                <a:gd name="T63" fmla="*/ 94 h 763"/>
                <a:gd name="T64" fmla="*/ 41 w 785"/>
                <a:gd name="T65" fmla="*/ 98 h 763"/>
                <a:gd name="T66" fmla="*/ 58 w 785"/>
                <a:gd name="T67" fmla="*/ 102 h 763"/>
                <a:gd name="T68" fmla="*/ 92 w 785"/>
                <a:gd name="T69" fmla="*/ 110 h 763"/>
                <a:gd name="T70" fmla="*/ 127 w 785"/>
                <a:gd name="T71" fmla="*/ 117 h 763"/>
                <a:gd name="T72" fmla="*/ 147 w 785"/>
                <a:gd name="T73" fmla="*/ 121 h 763"/>
                <a:gd name="T74" fmla="*/ 153 w 785"/>
                <a:gd name="T75" fmla="*/ 120 h 763"/>
                <a:gd name="T76" fmla="*/ 159 w 785"/>
                <a:gd name="T77" fmla="*/ 117 h 763"/>
                <a:gd name="T78" fmla="*/ 162 w 785"/>
                <a:gd name="T79" fmla="*/ 111 h 763"/>
                <a:gd name="T80" fmla="*/ 169 w 785"/>
                <a:gd name="T81" fmla="*/ 75 h 763"/>
                <a:gd name="T82" fmla="*/ 177 w 785"/>
                <a:gd name="T83" fmla="*/ 33 h 763"/>
                <a:gd name="T84" fmla="*/ 182 w 785"/>
                <a:gd name="T85" fmla="*/ 31 h 763"/>
                <a:gd name="T86" fmla="*/ 187 w 785"/>
                <a:gd name="T87" fmla="*/ 31 h 763"/>
                <a:gd name="T88" fmla="*/ 189 w 785"/>
                <a:gd name="T89" fmla="*/ 32 h 763"/>
                <a:gd name="T90" fmla="*/ 195 w 785"/>
                <a:gd name="T91" fmla="*/ 38 h 763"/>
                <a:gd name="T92" fmla="*/ 185 w 785"/>
                <a:gd name="T93" fmla="*/ 87 h 763"/>
                <a:gd name="T94" fmla="*/ 162 w 785"/>
                <a:gd name="T95" fmla="*/ 181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30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10 w 128"/>
                <a:gd name="T1" fmla="*/ 0 h 160"/>
                <a:gd name="T2" fmla="*/ 9 w 128"/>
                <a:gd name="T3" fmla="*/ 1 h 160"/>
                <a:gd name="T4" fmla="*/ 8 w 128"/>
                <a:gd name="T5" fmla="*/ 5 h 160"/>
                <a:gd name="T6" fmla="*/ 6 w 128"/>
                <a:gd name="T7" fmla="*/ 11 h 160"/>
                <a:gd name="T8" fmla="*/ 4 w 128"/>
                <a:gd name="T9" fmla="*/ 18 h 160"/>
                <a:gd name="T10" fmla="*/ 3 w 128"/>
                <a:gd name="T11" fmla="*/ 23 h 160"/>
                <a:gd name="T12" fmla="*/ 1 w 128"/>
                <a:gd name="T13" fmla="*/ 29 h 160"/>
                <a:gd name="T14" fmla="*/ 1 w 128"/>
                <a:gd name="T15" fmla="*/ 33 h 160"/>
                <a:gd name="T16" fmla="*/ 0 w 128"/>
                <a:gd name="T17" fmla="*/ 35 h 160"/>
                <a:gd name="T18" fmla="*/ 22 w 128"/>
                <a:gd name="T19" fmla="*/ 40 h 160"/>
                <a:gd name="T20" fmla="*/ 23 w 128"/>
                <a:gd name="T21" fmla="*/ 39 h 160"/>
                <a:gd name="T22" fmla="*/ 24 w 128"/>
                <a:gd name="T23" fmla="*/ 35 h 160"/>
                <a:gd name="T24" fmla="*/ 25 w 128"/>
                <a:gd name="T25" fmla="*/ 29 h 160"/>
                <a:gd name="T26" fmla="*/ 27 w 128"/>
                <a:gd name="T27" fmla="*/ 23 h 160"/>
                <a:gd name="T28" fmla="*/ 28 w 128"/>
                <a:gd name="T29" fmla="*/ 17 h 160"/>
                <a:gd name="T30" fmla="*/ 29 w 128"/>
                <a:gd name="T31" fmla="*/ 11 h 160"/>
                <a:gd name="T32" fmla="*/ 31 w 128"/>
                <a:gd name="T33" fmla="*/ 7 h 160"/>
                <a:gd name="T34" fmla="*/ 31 w 128"/>
                <a:gd name="T35" fmla="*/ 6 h 160"/>
                <a:gd name="T36" fmla="*/ 31 w 128"/>
                <a:gd name="T37" fmla="*/ 6 h 160"/>
                <a:gd name="T38" fmla="*/ 31 w 128"/>
                <a:gd name="T39" fmla="*/ 6 h 160"/>
                <a:gd name="T40" fmla="*/ 32 w 128"/>
                <a:gd name="T41" fmla="*/ 6 h 160"/>
                <a:gd name="T42" fmla="*/ 32 w 128"/>
                <a:gd name="T43" fmla="*/ 6 h 160"/>
                <a:gd name="T44" fmla="*/ 31 w 128"/>
                <a:gd name="T45" fmla="*/ 5 h 160"/>
                <a:gd name="T46" fmla="*/ 29 w 128"/>
                <a:gd name="T47" fmla="*/ 5 h 160"/>
                <a:gd name="T48" fmla="*/ 27 w 128"/>
                <a:gd name="T49" fmla="*/ 4 h 160"/>
                <a:gd name="T50" fmla="*/ 24 w 128"/>
                <a:gd name="T51" fmla="*/ 3 h 160"/>
                <a:gd name="T52" fmla="*/ 20 w 128"/>
                <a:gd name="T53" fmla="*/ 2 h 160"/>
                <a:gd name="T54" fmla="*/ 16 w 128"/>
                <a:gd name="T55" fmla="*/ 1 h 160"/>
                <a:gd name="T56" fmla="*/ 13 w 128"/>
                <a:gd name="T57" fmla="*/ 1 h 160"/>
                <a:gd name="T58" fmla="*/ 1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30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16 w 93"/>
                <a:gd name="T1" fmla="*/ 33 h 134"/>
                <a:gd name="T2" fmla="*/ 14 w 93"/>
                <a:gd name="T3" fmla="*/ 32 h 134"/>
                <a:gd name="T4" fmla="*/ 12 w 93"/>
                <a:gd name="T5" fmla="*/ 31 h 134"/>
                <a:gd name="T6" fmla="*/ 10 w 93"/>
                <a:gd name="T7" fmla="*/ 31 h 134"/>
                <a:gd name="T8" fmla="*/ 8 w 93"/>
                <a:gd name="T9" fmla="*/ 30 h 134"/>
                <a:gd name="T10" fmla="*/ 6 w 93"/>
                <a:gd name="T11" fmla="*/ 30 h 134"/>
                <a:gd name="T12" fmla="*/ 4 w 93"/>
                <a:gd name="T13" fmla="*/ 29 h 134"/>
                <a:gd name="T14" fmla="*/ 2 w 93"/>
                <a:gd name="T15" fmla="*/ 29 h 134"/>
                <a:gd name="T16" fmla="*/ 0 w 93"/>
                <a:gd name="T17" fmla="*/ 29 h 134"/>
                <a:gd name="T18" fmla="*/ 2 w 93"/>
                <a:gd name="T19" fmla="*/ 24 h 134"/>
                <a:gd name="T20" fmla="*/ 4 w 93"/>
                <a:gd name="T21" fmla="*/ 14 h 134"/>
                <a:gd name="T22" fmla="*/ 6 w 93"/>
                <a:gd name="T23" fmla="*/ 4 h 134"/>
                <a:gd name="T24" fmla="*/ 7 w 93"/>
                <a:gd name="T25" fmla="*/ 0 h 134"/>
                <a:gd name="T26" fmla="*/ 8 w 93"/>
                <a:gd name="T27" fmla="*/ 0 h 134"/>
                <a:gd name="T28" fmla="*/ 9 w 93"/>
                <a:gd name="T29" fmla="*/ 0 h 134"/>
                <a:gd name="T30" fmla="*/ 11 w 93"/>
                <a:gd name="T31" fmla="*/ 1 h 134"/>
                <a:gd name="T32" fmla="*/ 13 w 93"/>
                <a:gd name="T33" fmla="*/ 2 h 134"/>
                <a:gd name="T34" fmla="*/ 16 w 93"/>
                <a:gd name="T35" fmla="*/ 2 h 134"/>
                <a:gd name="T36" fmla="*/ 18 w 93"/>
                <a:gd name="T37" fmla="*/ 3 h 134"/>
                <a:gd name="T38" fmla="*/ 21 w 93"/>
                <a:gd name="T39" fmla="*/ 4 h 134"/>
                <a:gd name="T40" fmla="*/ 24 w 93"/>
                <a:gd name="T41" fmla="*/ 4 h 134"/>
                <a:gd name="T42" fmla="*/ 22 w 93"/>
                <a:gd name="T43" fmla="*/ 11 h 134"/>
                <a:gd name="T44" fmla="*/ 20 w 93"/>
                <a:gd name="T45" fmla="*/ 18 h 134"/>
                <a:gd name="T46" fmla="*/ 18 w 93"/>
                <a:gd name="T47" fmla="*/ 25 h 134"/>
                <a:gd name="T48" fmla="*/ 16 w 93"/>
                <a:gd name="T49" fmla="*/ 33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2293" name="Rectangle 31"/>
          <p:cNvSpPr>
            <a:spLocks noChangeArrowheads="1"/>
          </p:cNvSpPr>
          <p:nvPr/>
        </p:nvSpPr>
        <p:spPr bwMode="auto">
          <a:xfrm>
            <a:off x="1524001" y="27522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2294" name="_x145929216" descr="EMB0000114038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1255713"/>
            <a:ext cx="1836737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5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sp>
        <p:nvSpPr>
          <p:cNvPr id="1344516" name="_x32171984"/>
          <p:cNvSpPr>
            <a:spLocks noChangeArrowheads="1"/>
          </p:cNvSpPr>
          <p:nvPr/>
        </p:nvSpPr>
        <p:spPr bwMode="auto">
          <a:xfrm>
            <a:off x="2643188" y="1390651"/>
            <a:ext cx="7777162" cy="9937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kumimoji="1" lang="ko-KR" altLang="en-US" sz="1600"/>
              <a:t>피자 조각수를 입력하시오</a:t>
            </a:r>
            <a:r>
              <a:rPr kumimoji="1" lang="en-US" altLang="ko-KR" sz="1600"/>
              <a:t>: 12</a:t>
            </a:r>
          </a:p>
          <a:p>
            <a:r>
              <a:rPr kumimoji="1" lang="ko-KR" altLang="en-US" sz="1600"/>
              <a:t>사람수를 입력하시오</a:t>
            </a:r>
            <a:r>
              <a:rPr kumimoji="1" lang="en-US" altLang="ko-KR" sz="1600"/>
              <a:t>: 4</a:t>
            </a:r>
          </a:p>
          <a:p>
            <a:r>
              <a:rPr kumimoji="1" lang="ko-KR" altLang="en-US" sz="1600"/>
              <a:t>한사람당 피자는 </a:t>
            </a:r>
            <a:r>
              <a:rPr kumimoji="1" lang="en-US" altLang="ko-KR" sz="1600"/>
              <a:t>3</a:t>
            </a:r>
            <a:r>
              <a:rPr kumimoji="1" lang="ko-KR" altLang="en-US" sz="1600"/>
              <a:t>입니다</a:t>
            </a:r>
            <a:r>
              <a:rPr kumimoji="1" lang="en-US" altLang="ko-KR" sz="1600"/>
              <a:t>.</a:t>
            </a:r>
          </a:p>
          <a:p>
            <a:r>
              <a:rPr kumimoji="1" lang="ko-KR" altLang="en-US" sz="1600"/>
              <a:t>계속하려면 아무 키나 누르십시오 </a:t>
            </a:r>
            <a:r>
              <a:rPr kumimoji="1" lang="en-US" altLang="ko-KR" sz="1600"/>
              <a:t>. . .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1998663" y="1254126"/>
            <a:ext cx="508000" cy="1012825"/>
            <a:chOff x="-91" y="1749"/>
            <a:chExt cx="552" cy="832"/>
          </a:xfrm>
        </p:grpSpPr>
        <p:sp>
          <p:nvSpPr>
            <p:cNvPr id="13336" name="Freeform 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5 w 1103"/>
                <a:gd name="T1" fmla="*/ 114 h 1663"/>
                <a:gd name="T2" fmla="*/ 22 w 1103"/>
                <a:gd name="T3" fmla="*/ 77 h 1663"/>
                <a:gd name="T4" fmla="*/ 44 w 1103"/>
                <a:gd name="T5" fmla="*/ 44 h 1663"/>
                <a:gd name="T6" fmla="*/ 66 w 1103"/>
                <a:gd name="T7" fmla="*/ 19 h 1663"/>
                <a:gd name="T8" fmla="*/ 81 w 1103"/>
                <a:gd name="T9" fmla="*/ 4 h 1663"/>
                <a:gd name="T10" fmla="*/ 85 w 1103"/>
                <a:gd name="T11" fmla="*/ 1 h 1663"/>
                <a:gd name="T12" fmla="*/ 90 w 1103"/>
                <a:gd name="T13" fmla="*/ 2 h 1663"/>
                <a:gd name="T14" fmla="*/ 99 w 1103"/>
                <a:gd name="T15" fmla="*/ 3 h 1663"/>
                <a:gd name="T16" fmla="*/ 110 w 1103"/>
                <a:gd name="T17" fmla="*/ 5 h 1663"/>
                <a:gd name="T18" fmla="*/ 122 w 1103"/>
                <a:gd name="T19" fmla="*/ 7 h 1663"/>
                <a:gd name="T20" fmla="*/ 133 w 1103"/>
                <a:gd name="T21" fmla="*/ 10 h 1663"/>
                <a:gd name="T22" fmla="*/ 146 w 1103"/>
                <a:gd name="T23" fmla="*/ 11 h 1663"/>
                <a:gd name="T24" fmla="*/ 157 w 1103"/>
                <a:gd name="T25" fmla="*/ 9 h 1663"/>
                <a:gd name="T26" fmla="*/ 168 w 1103"/>
                <a:gd name="T27" fmla="*/ 6 h 1663"/>
                <a:gd name="T28" fmla="*/ 179 w 1103"/>
                <a:gd name="T29" fmla="*/ 2 h 1663"/>
                <a:gd name="T30" fmla="*/ 192 w 1103"/>
                <a:gd name="T31" fmla="*/ 0 h 1663"/>
                <a:gd name="T32" fmla="*/ 208 w 1103"/>
                <a:gd name="T33" fmla="*/ 17 h 1663"/>
                <a:gd name="T34" fmla="*/ 222 w 1103"/>
                <a:gd name="T35" fmla="*/ 45 h 1663"/>
                <a:gd name="T36" fmla="*/ 233 w 1103"/>
                <a:gd name="T37" fmla="*/ 76 h 1663"/>
                <a:gd name="T38" fmla="*/ 241 w 1103"/>
                <a:gd name="T39" fmla="*/ 108 h 1663"/>
                <a:gd name="T40" fmla="*/ 247 w 1103"/>
                <a:gd name="T41" fmla="*/ 139 h 1663"/>
                <a:gd name="T42" fmla="*/ 249 w 1103"/>
                <a:gd name="T43" fmla="*/ 162 h 1663"/>
                <a:gd name="T44" fmla="*/ 260 w 1103"/>
                <a:gd name="T45" fmla="*/ 172 h 1663"/>
                <a:gd name="T46" fmla="*/ 272 w 1103"/>
                <a:gd name="T47" fmla="*/ 183 h 1663"/>
                <a:gd name="T48" fmla="*/ 276 w 1103"/>
                <a:gd name="T49" fmla="*/ 195 h 1663"/>
                <a:gd name="T50" fmla="*/ 271 w 1103"/>
                <a:gd name="T51" fmla="*/ 216 h 1663"/>
                <a:gd name="T52" fmla="*/ 260 w 1103"/>
                <a:gd name="T53" fmla="*/ 242 h 1663"/>
                <a:gd name="T54" fmla="*/ 246 w 1103"/>
                <a:gd name="T55" fmla="*/ 270 h 1663"/>
                <a:gd name="T56" fmla="*/ 232 w 1103"/>
                <a:gd name="T57" fmla="*/ 295 h 1663"/>
                <a:gd name="T58" fmla="*/ 224 w 1103"/>
                <a:gd name="T59" fmla="*/ 308 h 1663"/>
                <a:gd name="T60" fmla="*/ 217 w 1103"/>
                <a:gd name="T61" fmla="*/ 308 h 1663"/>
                <a:gd name="T62" fmla="*/ 210 w 1103"/>
                <a:gd name="T63" fmla="*/ 308 h 1663"/>
                <a:gd name="T64" fmla="*/ 202 w 1103"/>
                <a:gd name="T65" fmla="*/ 322 h 1663"/>
                <a:gd name="T66" fmla="*/ 202 w 1103"/>
                <a:gd name="T67" fmla="*/ 343 h 1663"/>
                <a:gd name="T68" fmla="*/ 209 w 1103"/>
                <a:gd name="T69" fmla="*/ 363 h 1663"/>
                <a:gd name="T70" fmla="*/ 207 w 1103"/>
                <a:gd name="T71" fmla="*/ 382 h 1663"/>
                <a:gd name="T72" fmla="*/ 195 w 1103"/>
                <a:gd name="T73" fmla="*/ 405 h 1663"/>
                <a:gd name="T74" fmla="*/ 181 w 1103"/>
                <a:gd name="T75" fmla="*/ 416 h 1663"/>
                <a:gd name="T76" fmla="*/ 164 w 1103"/>
                <a:gd name="T77" fmla="*/ 414 h 1663"/>
                <a:gd name="T78" fmla="*/ 147 w 1103"/>
                <a:gd name="T79" fmla="*/ 404 h 1663"/>
                <a:gd name="T80" fmla="*/ 133 w 1103"/>
                <a:gd name="T81" fmla="*/ 390 h 1663"/>
                <a:gd name="T82" fmla="*/ 123 w 1103"/>
                <a:gd name="T83" fmla="*/ 374 h 1663"/>
                <a:gd name="T84" fmla="*/ 121 w 1103"/>
                <a:gd name="T85" fmla="*/ 361 h 1663"/>
                <a:gd name="T86" fmla="*/ 123 w 1103"/>
                <a:gd name="T87" fmla="*/ 343 h 1663"/>
                <a:gd name="T88" fmla="*/ 113 w 1103"/>
                <a:gd name="T89" fmla="*/ 336 h 1663"/>
                <a:gd name="T90" fmla="*/ 98 w 1103"/>
                <a:gd name="T91" fmla="*/ 333 h 1663"/>
                <a:gd name="T92" fmla="*/ 87 w 1103"/>
                <a:gd name="T93" fmla="*/ 326 h 1663"/>
                <a:gd name="T94" fmla="*/ 84 w 1103"/>
                <a:gd name="T95" fmla="*/ 312 h 1663"/>
                <a:gd name="T96" fmla="*/ 85 w 1103"/>
                <a:gd name="T97" fmla="*/ 297 h 1663"/>
                <a:gd name="T98" fmla="*/ 79 w 1103"/>
                <a:gd name="T99" fmla="*/ 286 h 1663"/>
                <a:gd name="T100" fmla="*/ 69 w 1103"/>
                <a:gd name="T101" fmla="*/ 279 h 1663"/>
                <a:gd name="T102" fmla="*/ 58 w 1103"/>
                <a:gd name="T103" fmla="*/ 273 h 1663"/>
                <a:gd name="T104" fmla="*/ 45 w 1103"/>
                <a:gd name="T105" fmla="*/ 268 h 1663"/>
                <a:gd name="T106" fmla="*/ 32 w 1103"/>
                <a:gd name="T107" fmla="*/ 263 h 1663"/>
                <a:gd name="T108" fmla="*/ 20 w 1103"/>
                <a:gd name="T109" fmla="*/ 257 h 1663"/>
                <a:gd name="T110" fmla="*/ 9 w 1103"/>
                <a:gd name="T111" fmla="*/ 192 h 1663"/>
                <a:gd name="T112" fmla="*/ 2 w 1103"/>
                <a:gd name="T113" fmla="*/ 14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7" name="Freeform 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240 w 1044"/>
                <a:gd name="T1" fmla="*/ 150 h 1440"/>
                <a:gd name="T2" fmla="*/ 223 w 1044"/>
                <a:gd name="T3" fmla="*/ 138 h 1440"/>
                <a:gd name="T4" fmla="*/ 214 w 1044"/>
                <a:gd name="T5" fmla="*/ 72 h 1440"/>
                <a:gd name="T6" fmla="*/ 203 w 1044"/>
                <a:gd name="T7" fmla="*/ 47 h 1440"/>
                <a:gd name="T8" fmla="*/ 204 w 1044"/>
                <a:gd name="T9" fmla="*/ 34 h 1440"/>
                <a:gd name="T10" fmla="*/ 210 w 1044"/>
                <a:gd name="T11" fmla="*/ 29 h 1440"/>
                <a:gd name="T12" fmla="*/ 193 w 1044"/>
                <a:gd name="T13" fmla="*/ 13 h 1440"/>
                <a:gd name="T14" fmla="*/ 180 w 1044"/>
                <a:gd name="T15" fmla="*/ 7 h 1440"/>
                <a:gd name="T16" fmla="*/ 170 w 1044"/>
                <a:gd name="T17" fmla="*/ 8 h 1440"/>
                <a:gd name="T18" fmla="*/ 156 w 1044"/>
                <a:gd name="T19" fmla="*/ 14 h 1440"/>
                <a:gd name="T20" fmla="*/ 151 w 1044"/>
                <a:gd name="T21" fmla="*/ 12 h 1440"/>
                <a:gd name="T22" fmla="*/ 131 w 1044"/>
                <a:gd name="T23" fmla="*/ 7 h 1440"/>
                <a:gd name="T24" fmla="*/ 110 w 1044"/>
                <a:gd name="T25" fmla="*/ 4 h 1440"/>
                <a:gd name="T26" fmla="*/ 89 w 1044"/>
                <a:gd name="T27" fmla="*/ 0 h 1440"/>
                <a:gd name="T28" fmla="*/ 87 w 1044"/>
                <a:gd name="T29" fmla="*/ 1 h 1440"/>
                <a:gd name="T30" fmla="*/ 86 w 1044"/>
                <a:gd name="T31" fmla="*/ 4 h 1440"/>
                <a:gd name="T32" fmla="*/ 86 w 1044"/>
                <a:gd name="T33" fmla="*/ 4 h 1440"/>
                <a:gd name="T34" fmla="*/ 85 w 1044"/>
                <a:gd name="T35" fmla="*/ 4 h 1440"/>
                <a:gd name="T36" fmla="*/ 72 w 1044"/>
                <a:gd name="T37" fmla="*/ 13 h 1440"/>
                <a:gd name="T38" fmla="*/ 57 w 1044"/>
                <a:gd name="T39" fmla="*/ 23 h 1440"/>
                <a:gd name="T40" fmla="*/ 43 w 1044"/>
                <a:gd name="T41" fmla="*/ 34 h 1440"/>
                <a:gd name="T42" fmla="*/ 29 w 1044"/>
                <a:gd name="T43" fmla="*/ 49 h 1440"/>
                <a:gd name="T44" fmla="*/ 18 w 1044"/>
                <a:gd name="T45" fmla="*/ 69 h 1440"/>
                <a:gd name="T46" fmla="*/ 4 w 1044"/>
                <a:gd name="T47" fmla="*/ 96 h 1440"/>
                <a:gd name="T48" fmla="*/ 1 w 1044"/>
                <a:gd name="T49" fmla="*/ 116 h 1440"/>
                <a:gd name="T50" fmla="*/ 3 w 1044"/>
                <a:gd name="T51" fmla="*/ 122 h 1440"/>
                <a:gd name="T52" fmla="*/ 14 w 1044"/>
                <a:gd name="T53" fmla="*/ 161 h 1440"/>
                <a:gd name="T54" fmla="*/ 24 w 1044"/>
                <a:gd name="T55" fmla="*/ 201 h 1440"/>
                <a:gd name="T56" fmla="*/ 29 w 1044"/>
                <a:gd name="T57" fmla="*/ 207 h 1440"/>
                <a:gd name="T58" fmla="*/ 49 w 1044"/>
                <a:gd name="T59" fmla="*/ 219 h 1440"/>
                <a:gd name="T60" fmla="*/ 73 w 1044"/>
                <a:gd name="T61" fmla="*/ 233 h 1440"/>
                <a:gd name="T62" fmla="*/ 83 w 1044"/>
                <a:gd name="T63" fmla="*/ 238 h 1440"/>
                <a:gd name="T64" fmla="*/ 94 w 1044"/>
                <a:gd name="T65" fmla="*/ 241 h 1440"/>
                <a:gd name="T66" fmla="*/ 100 w 1044"/>
                <a:gd name="T67" fmla="*/ 264 h 1440"/>
                <a:gd name="T68" fmla="*/ 114 w 1044"/>
                <a:gd name="T69" fmla="*/ 278 h 1440"/>
                <a:gd name="T70" fmla="*/ 129 w 1044"/>
                <a:gd name="T71" fmla="*/ 278 h 1440"/>
                <a:gd name="T72" fmla="*/ 145 w 1044"/>
                <a:gd name="T73" fmla="*/ 276 h 1440"/>
                <a:gd name="T74" fmla="*/ 154 w 1044"/>
                <a:gd name="T75" fmla="*/ 277 h 1440"/>
                <a:gd name="T76" fmla="*/ 156 w 1044"/>
                <a:gd name="T77" fmla="*/ 303 h 1440"/>
                <a:gd name="T78" fmla="*/ 154 w 1044"/>
                <a:gd name="T79" fmla="*/ 309 h 1440"/>
                <a:gd name="T80" fmla="*/ 144 w 1044"/>
                <a:gd name="T81" fmla="*/ 316 h 1440"/>
                <a:gd name="T82" fmla="*/ 140 w 1044"/>
                <a:gd name="T83" fmla="*/ 330 h 1440"/>
                <a:gd name="T84" fmla="*/ 143 w 1044"/>
                <a:gd name="T85" fmla="*/ 345 h 1440"/>
                <a:gd name="T86" fmla="*/ 153 w 1044"/>
                <a:gd name="T87" fmla="*/ 359 h 1440"/>
                <a:gd name="T88" fmla="*/ 168 w 1044"/>
                <a:gd name="T89" fmla="*/ 360 h 1440"/>
                <a:gd name="T90" fmla="*/ 181 w 1044"/>
                <a:gd name="T91" fmla="*/ 344 h 1440"/>
                <a:gd name="T92" fmla="*/ 178 w 1044"/>
                <a:gd name="T93" fmla="*/ 321 h 1440"/>
                <a:gd name="T94" fmla="*/ 170 w 1044"/>
                <a:gd name="T95" fmla="*/ 312 h 1440"/>
                <a:gd name="T96" fmla="*/ 164 w 1044"/>
                <a:gd name="T97" fmla="*/ 307 h 1440"/>
                <a:gd name="T98" fmla="*/ 164 w 1044"/>
                <a:gd name="T99" fmla="*/ 289 h 1440"/>
                <a:gd name="T100" fmla="*/ 151 w 1044"/>
                <a:gd name="T101" fmla="*/ 269 h 1440"/>
                <a:gd name="T102" fmla="*/ 127 w 1044"/>
                <a:gd name="T103" fmla="*/ 271 h 1440"/>
                <a:gd name="T104" fmla="*/ 110 w 1044"/>
                <a:gd name="T105" fmla="*/ 264 h 1440"/>
                <a:gd name="T106" fmla="*/ 103 w 1044"/>
                <a:gd name="T107" fmla="*/ 245 h 1440"/>
                <a:gd name="T108" fmla="*/ 115 w 1044"/>
                <a:gd name="T109" fmla="*/ 245 h 1440"/>
                <a:gd name="T110" fmla="*/ 130 w 1044"/>
                <a:gd name="T111" fmla="*/ 249 h 1440"/>
                <a:gd name="T112" fmla="*/ 146 w 1044"/>
                <a:gd name="T113" fmla="*/ 253 h 1440"/>
                <a:gd name="T114" fmla="*/ 164 w 1044"/>
                <a:gd name="T115" fmla="*/ 256 h 1440"/>
                <a:gd name="T116" fmla="*/ 186 w 1044"/>
                <a:gd name="T117" fmla="*/ 261 h 1440"/>
                <a:gd name="T118" fmla="*/ 203 w 1044"/>
                <a:gd name="T119" fmla="*/ 265 h 1440"/>
                <a:gd name="T120" fmla="*/ 212 w 1044"/>
                <a:gd name="T121" fmla="*/ 256 h 1440"/>
                <a:gd name="T122" fmla="*/ 234 w 1044"/>
                <a:gd name="T123" fmla="*/ 220 h 1440"/>
                <a:gd name="T124" fmla="*/ 255 w 1044"/>
                <a:gd name="T125" fmla="*/ 185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8" name="Freeform 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20 w 108"/>
                <a:gd name="T1" fmla="*/ 22 h 92"/>
                <a:gd name="T2" fmla="*/ 18 w 108"/>
                <a:gd name="T3" fmla="*/ 23 h 92"/>
                <a:gd name="T4" fmla="*/ 15 w 108"/>
                <a:gd name="T5" fmla="*/ 23 h 92"/>
                <a:gd name="T6" fmla="*/ 14 w 108"/>
                <a:gd name="T7" fmla="*/ 23 h 92"/>
                <a:gd name="T8" fmla="*/ 11 w 108"/>
                <a:gd name="T9" fmla="*/ 23 h 92"/>
                <a:gd name="T10" fmla="*/ 9 w 108"/>
                <a:gd name="T11" fmla="*/ 22 h 92"/>
                <a:gd name="T12" fmla="*/ 7 w 108"/>
                <a:gd name="T13" fmla="*/ 21 h 92"/>
                <a:gd name="T14" fmla="*/ 5 w 108"/>
                <a:gd name="T15" fmla="*/ 20 h 92"/>
                <a:gd name="T16" fmla="*/ 3 w 108"/>
                <a:gd name="T17" fmla="*/ 18 h 92"/>
                <a:gd name="T18" fmla="*/ 2 w 108"/>
                <a:gd name="T19" fmla="*/ 15 h 92"/>
                <a:gd name="T20" fmla="*/ 1 w 108"/>
                <a:gd name="T21" fmla="*/ 13 h 92"/>
                <a:gd name="T22" fmla="*/ 1 w 108"/>
                <a:gd name="T23" fmla="*/ 10 h 92"/>
                <a:gd name="T24" fmla="*/ 0 w 108"/>
                <a:gd name="T25" fmla="*/ 9 h 92"/>
                <a:gd name="T26" fmla="*/ 26 w 108"/>
                <a:gd name="T27" fmla="*/ 0 h 92"/>
                <a:gd name="T28" fmla="*/ 27 w 108"/>
                <a:gd name="T29" fmla="*/ 6 h 92"/>
                <a:gd name="T30" fmla="*/ 27 w 108"/>
                <a:gd name="T31" fmla="*/ 12 h 92"/>
                <a:gd name="T32" fmla="*/ 25 w 108"/>
                <a:gd name="T33" fmla="*/ 18 h 92"/>
                <a:gd name="T34" fmla="*/ 20 w 108"/>
                <a:gd name="T35" fmla="*/ 22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9" name="Freeform 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29 w 116"/>
                <a:gd name="T1" fmla="*/ 12 h 92"/>
                <a:gd name="T2" fmla="*/ 29 w 116"/>
                <a:gd name="T3" fmla="*/ 12 h 92"/>
                <a:gd name="T4" fmla="*/ 29 w 116"/>
                <a:gd name="T5" fmla="*/ 13 h 92"/>
                <a:gd name="T6" fmla="*/ 29 w 116"/>
                <a:gd name="T7" fmla="*/ 14 h 92"/>
                <a:gd name="T8" fmla="*/ 30 w 116"/>
                <a:gd name="T9" fmla="*/ 16 h 92"/>
                <a:gd name="T10" fmla="*/ 27 w 116"/>
                <a:gd name="T11" fmla="*/ 16 h 92"/>
                <a:gd name="T12" fmla="*/ 23 w 116"/>
                <a:gd name="T13" fmla="*/ 17 h 92"/>
                <a:gd name="T14" fmla="*/ 20 w 116"/>
                <a:gd name="T15" fmla="*/ 18 h 92"/>
                <a:gd name="T16" fmla="*/ 16 w 116"/>
                <a:gd name="T17" fmla="*/ 19 h 92"/>
                <a:gd name="T18" fmla="*/ 12 w 116"/>
                <a:gd name="T19" fmla="*/ 20 h 92"/>
                <a:gd name="T20" fmla="*/ 9 w 116"/>
                <a:gd name="T21" fmla="*/ 21 h 92"/>
                <a:gd name="T22" fmla="*/ 6 w 116"/>
                <a:gd name="T23" fmla="*/ 22 h 92"/>
                <a:gd name="T24" fmla="*/ 2 w 116"/>
                <a:gd name="T25" fmla="*/ 23 h 92"/>
                <a:gd name="T26" fmla="*/ 2 w 116"/>
                <a:gd name="T27" fmla="*/ 20 h 92"/>
                <a:gd name="T28" fmla="*/ 2 w 116"/>
                <a:gd name="T29" fmla="*/ 17 h 92"/>
                <a:gd name="T30" fmla="*/ 1 w 116"/>
                <a:gd name="T31" fmla="*/ 13 h 92"/>
                <a:gd name="T32" fmla="*/ 0 w 116"/>
                <a:gd name="T33" fmla="*/ 12 h 92"/>
                <a:gd name="T34" fmla="*/ 1 w 116"/>
                <a:gd name="T35" fmla="*/ 10 h 92"/>
                <a:gd name="T36" fmla="*/ 3 w 116"/>
                <a:gd name="T37" fmla="*/ 7 h 92"/>
                <a:gd name="T38" fmla="*/ 4 w 116"/>
                <a:gd name="T39" fmla="*/ 6 h 92"/>
                <a:gd name="T40" fmla="*/ 6 w 116"/>
                <a:gd name="T41" fmla="*/ 3 h 92"/>
                <a:gd name="T42" fmla="*/ 8 w 116"/>
                <a:gd name="T43" fmla="*/ 2 h 92"/>
                <a:gd name="T44" fmla="*/ 10 w 116"/>
                <a:gd name="T45" fmla="*/ 1 h 92"/>
                <a:gd name="T46" fmla="*/ 13 w 116"/>
                <a:gd name="T47" fmla="*/ 1 h 92"/>
                <a:gd name="T48" fmla="*/ 16 w 116"/>
                <a:gd name="T49" fmla="*/ 0 h 92"/>
                <a:gd name="T50" fmla="*/ 18 w 116"/>
                <a:gd name="T51" fmla="*/ 1 h 92"/>
                <a:gd name="T52" fmla="*/ 20 w 116"/>
                <a:gd name="T53" fmla="*/ 1 h 92"/>
                <a:gd name="T54" fmla="*/ 22 w 116"/>
                <a:gd name="T55" fmla="*/ 2 h 92"/>
                <a:gd name="T56" fmla="*/ 24 w 116"/>
                <a:gd name="T57" fmla="*/ 3 h 92"/>
                <a:gd name="T58" fmla="*/ 25 w 116"/>
                <a:gd name="T59" fmla="*/ 5 h 92"/>
                <a:gd name="T60" fmla="*/ 27 w 116"/>
                <a:gd name="T61" fmla="*/ 7 h 92"/>
                <a:gd name="T62" fmla="*/ 28 w 116"/>
                <a:gd name="T63" fmla="*/ 9 h 92"/>
                <a:gd name="T64" fmla="*/ 29 w 116"/>
                <a:gd name="T65" fmla="*/ 1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0" name="Freeform 1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24 w 498"/>
                <a:gd name="T1" fmla="*/ 103 h 711"/>
                <a:gd name="T2" fmla="*/ 120 w 498"/>
                <a:gd name="T3" fmla="*/ 116 h 711"/>
                <a:gd name="T4" fmla="*/ 115 w 498"/>
                <a:gd name="T5" fmla="*/ 124 h 711"/>
                <a:gd name="T6" fmla="*/ 112 w 498"/>
                <a:gd name="T7" fmla="*/ 129 h 711"/>
                <a:gd name="T8" fmla="*/ 108 w 498"/>
                <a:gd name="T9" fmla="*/ 133 h 711"/>
                <a:gd name="T10" fmla="*/ 104 w 498"/>
                <a:gd name="T11" fmla="*/ 138 h 711"/>
                <a:gd name="T12" fmla="*/ 101 w 498"/>
                <a:gd name="T13" fmla="*/ 141 h 711"/>
                <a:gd name="T14" fmla="*/ 98 w 498"/>
                <a:gd name="T15" fmla="*/ 144 h 711"/>
                <a:gd name="T16" fmla="*/ 92 w 498"/>
                <a:gd name="T17" fmla="*/ 148 h 711"/>
                <a:gd name="T18" fmla="*/ 84 w 498"/>
                <a:gd name="T19" fmla="*/ 154 h 711"/>
                <a:gd name="T20" fmla="*/ 75 w 498"/>
                <a:gd name="T21" fmla="*/ 160 h 711"/>
                <a:gd name="T22" fmla="*/ 67 w 498"/>
                <a:gd name="T23" fmla="*/ 165 h 711"/>
                <a:gd name="T24" fmla="*/ 58 w 498"/>
                <a:gd name="T25" fmla="*/ 171 h 711"/>
                <a:gd name="T26" fmla="*/ 51 w 498"/>
                <a:gd name="T27" fmla="*/ 175 h 711"/>
                <a:gd name="T28" fmla="*/ 46 w 498"/>
                <a:gd name="T29" fmla="*/ 177 h 711"/>
                <a:gd name="T30" fmla="*/ 43 w 498"/>
                <a:gd name="T31" fmla="*/ 178 h 711"/>
                <a:gd name="T32" fmla="*/ 40 w 498"/>
                <a:gd name="T33" fmla="*/ 178 h 711"/>
                <a:gd name="T34" fmla="*/ 37 w 498"/>
                <a:gd name="T35" fmla="*/ 178 h 711"/>
                <a:gd name="T36" fmla="*/ 33 w 498"/>
                <a:gd name="T37" fmla="*/ 176 h 711"/>
                <a:gd name="T38" fmla="*/ 27 w 498"/>
                <a:gd name="T39" fmla="*/ 173 h 711"/>
                <a:gd name="T40" fmla="*/ 22 w 498"/>
                <a:gd name="T41" fmla="*/ 168 h 711"/>
                <a:gd name="T42" fmla="*/ 18 w 498"/>
                <a:gd name="T43" fmla="*/ 162 h 711"/>
                <a:gd name="T44" fmla="*/ 15 w 498"/>
                <a:gd name="T45" fmla="*/ 156 h 711"/>
                <a:gd name="T46" fmla="*/ 11 w 498"/>
                <a:gd name="T47" fmla="*/ 149 h 711"/>
                <a:gd name="T48" fmla="*/ 9 w 498"/>
                <a:gd name="T49" fmla="*/ 142 h 711"/>
                <a:gd name="T50" fmla="*/ 7 w 498"/>
                <a:gd name="T51" fmla="*/ 135 h 711"/>
                <a:gd name="T52" fmla="*/ 4 w 498"/>
                <a:gd name="T53" fmla="*/ 119 h 711"/>
                <a:gd name="T54" fmla="*/ 1 w 498"/>
                <a:gd name="T55" fmla="*/ 95 h 711"/>
                <a:gd name="T56" fmla="*/ 3 w 498"/>
                <a:gd name="T57" fmla="*/ 79 h 711"/>
                <a:gd name="T58" fmla="*/ 8 w 498"/>
                <a:gd name="T59" fmla="*/ 70 h 711"/>
                <a:gd name="T60" fmla="*/ 15 w 498"/>
                <a:gd name="T61" fmla="*/ 63 h 711"/>
                <a:gd name="T62" fmla="*/ 22 w 498"/>
                <a:gd name="T63" fmla="*/ 55 h 711"/>
                <a:gd name="T64" fmla="*/ 28 w 498"/>
                <a:gd name="T65" fmla="*/ 49 h 711"/>
                <a:gd name="T66" fmla="*/ 34 w 498"/>
                <a:gd name="T67" fmla="*/ 43 h 711"/>
                <a:gd name="T68" fmla="*/ 41 w 498"/>
                <a:gd name="T69" fmla="*/ 37 h 711"/>
                <a:gd name="T70" fmla="*/ 49 w 498"/>
                <a:gd name="T71" fmla="*/ 31 h 711"/>
                <a:gd name="T72" fmla="*/ 56 w 498"/>
                <a:gd name="T73" fmla="*/ 26 h 711"/>
                <a:gd name="T74" fmla="*/ 62 w 498"/>
                <a:gd name="T75" fmla="*/ 21 h 711"/>
                <a:gd name="T76" fmla="*/ 68 w 498"/>
                <a:gd name="T77" fmla="*/ 17 h 711"/>
                <a:gd name="T78" fmla="*/ 72 w 498"/>
                <a:gd name="T79" fmla="*/ 15 h 711"/>
                <a:gd name="T80" fmla="*/ 77 w 498"/>
                <a:gd name="T81" fmla="*/ 12 h 711"/>
                <a:gd name="T82" fmla="*/ 86 w 498"/>
                <a:gd name="T83" fmla="*/ 7 h 711"/>
                <a:gd name="T84" fmla="*/ 96 w 498"/>
                <a:gd name="T85" fmla="*/ 3 h 711"/>
                <a:gd name="T86" fmla="*/ 102 w 498"/>
                <a:gd name="T87" fmla="*/ 1 h 711"/>
                <a:gd name="T88" fmla="*/ 108 w 498"/>
                <a:gd name="T89" fmla="*/ 12 h 711"/>
                <a:gd name="T90" fmla="*/ 115 w 498"/>
                <a:gd name="T91" fmla="*/ 35 h 711"/>
                <a:gd name="T92" fmla="*/ 121 w 498"/>
                <a:gd name="T93" fmla="*/ 59 h 711"/>
                <a:gd name="T94" fmla="*/ 124 w 498"/>
                <a:gd name="T95" fmla="*/ 85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1" name="Freeform 1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3 w 567"/>
                <a:gd name="T1" fmla="*/ 193 h 884"/>
                <a:gd name="T2" fmla="*/ 16 w 567"/>
                <a:gd name="T3" fmla="*/ 169 h 884"/>
                <a:gd name="T4" fmla="*/ 7 w 567"/>
                <a:gd name="T5" fmla="*/ 137 h 884"/>
                <a:gd name="T6" fmla="*/ 1 w 567"/>
                <a:gd name="T7" fmla="*/ 113 h 884"/>
                <a:gd name="T8" fmla="*/ 2 w 567"/>
                <a:gd name="T9" fmla="*/ 100 h 884"/>
                <a:gd name="T10" fmla="*/ 9 w 567"/>
                <a:gd name="T11" fmla="*/ 82 h 884"/>
                <a:gd name="T12" fmla="*/ 18 w 567"/>
                <a:gd name="T13" fmla="*/ 64 h 884"/>
                <a:gd name="T14" fmla="*/ 30 w 567"/>
                <a:gd name="T15" fmla="*/ 48 h 884"/>
                <a:gd name="T16" fmla="*/ 38 w 567"/>
                <a:gd name="T17" fmla="*/ 38 h 884"/>
                <a:gd name="T18" fmla="*/ 45 w 567"/>
                <a:gd name="T19" fmla="*/ 31 h 884"/>
                <a:gd name="T20" fmla="*/ 53 w 567"/>
                <a:gd name="T21" fmla="*/ 25 h 884"/>
                <a:gd name="T22" fmla="*/ 60 w 567"/>
                <a:gd name="T23" fmla="*/ 18 h 884"/>
                <a:gd name="T24" fmla="*/ 68 w 567"/>
                <a:gd name="T25" fmla="*/ 12 h 884"/>
                <a:gd name="T26" fmla="*/ 74 w 567"/>
                <a:gd name="T27" fmla="*/ 7 h 884"/>
                <a:gd name="T28" fmla="*/ 79 w 567"/>
                <a:gd name="T29" fmla="*/ 3 h 884"/>
                <a:gd name="T30" fmla="*/ 82 w 567"/>
                <a:gd name="T31" fmla="*/ 1 h 884"/>
                <a:gd name="T32" fmla="*/ 86 w 567"/>
                <a:gd name="T33" fmla="*/ 1 h 884"/>
                <a:gd name="T34" fmla="*/ 94 w 567"/>
                <a:gd name="T35" fmla="*/ 3 h 884"/>
                <a:gd name="T36" fmla="*/ 103 w 567"/>
                <a:gd name="T37" fmla="*/ 5 h 884"/>
                <a:gd name="T38" fmla="*/ 112 w 567"/>
                <a:gd name="T39" fmla="*/ 7 h 884"/>
                <a:gd name="T40" fmla="*/ 121 w 567"/>
                <a:gd name="T41" fmla="*/ 8 h 884"/>
                <a:gd name="T42" fmla="*/ 129 w 567"/>
                <a:gd name="T43" fmla="*/ 10 h 884"/>
                <a:gd name="T44" fmla="*/ 136 w 567"/>
                <a:gd name="T45" fmla="*/ 11 h 884"/>
                <a:gd name="T46" fmla="*/ 140 w 567"/>
                <a:gd name="T47" fmla="*/ 12 h 884"/>
                <a:gd name="T48" fmla="*/ 138 w 567"/>
                <a:gd name="T49" fmla="*/ 13 h 884"/>
                <a:gd name="T50" fmla="*/ 128 w 567"/>
                <a:gd name="T51" fmla="*/ 19 h 884"/>
                <a:gd name="T52" fmla="*/ 114 w 567"/>
                <a:gd name="T53" fmla="*/ 27 h 884"/>
                <a:gd name="T54" fmla="*/ 102 w 567"/>
                <a:gd name="T55" fmla="*/ 35 h 884"/>
                <a:gd name="T56" fmla="*/ 93 w 567"/>
                <a:gd name="T57" fmla="*/ 41 h 884"/>
                <a:gd name="T58" fmla="*/ 85 w 567"/>
                <a:gd name="T59" fmla="*/ 48 h 884"/>
                <a:gd name="T60" fmla="*/ 76 w 567"/>
                <a:gd name="T61" fmla="*/ 55 h 884"/>
                <a:gd name="T62" fmla="*/ 69 w 567"/>
                <a:gd name="T63" fmla="*/ 62 h 884"/>
                <a:gd name="T64" fmla="*/ 62 w 567"/>
                <a:gd name="T65" fmla="*/ 71 h 884"/>
                <a:gd name="T66" fmla="*/ 56 w 567"/>
                <a:gd name="T67" fmla="*/ 78 h 884"/>
                <a:gd name="T68" fmla="*/ 51 w 567"/>
                <a:gd name="T69" fmla="*/ 85 h 884"/>
                <a:gd name="T70" fmla="*/ 46 w 567"/>
                <a:gd name="T71" fmla="*/ 93 h 884"/>
                <a:gd name="T72" fmla="*/ 44 w 567"/>
                <a:gd name="T73" fmla="*/ 97 h 884"/>
                <a:gd name="T74" fmla="*/ 44 w 567"/>
                <a:gd name="T75" fmla="*/ 97 h 884"/>
                <a:gd name="T76" fmla="*/ 44 w 567"/>
                <a:gd name="T77" fmla="*/ 97 h 884"/>
                <a:gd name="T78" fmla="*/ 44 w 567"/>
                <a:gd name="T79" fmla="*/ 97 h 884"/>
                <a:gd name="T80" fmla="*/ 44 w 567"/>
                <a:gd name="T81" fmla="*/ 97 h 884"/>
                <a:gd name="T82" fmla="*/ 44 w 567"/>
                <a:gd name="T83" fmla="*/ 98 h 884"/>
                <a:gd name="T84" fmla="*/ 42 w 567"/>
                <a:gd name="T85" fmla="*/ 107 h 884"/>
                <a:gd name="T86" fmla="*/ 42 w 567"/>
                <a:gd name="T87" fmla="*/ 125 h 884"/>
                <a:gd name="T88" fmla="*/ 46 w 567"/>
                <a:gd name="T89" fmla="*/ 143 h 884"/>
                <a:gd name="T90" fmla="*/ 51 w 567"/>
                <a:gd name="T91" fmla="*/ 161 h 884"/>
                <a:gd name="T92" fmla="*/ 55 w 567"/>
                <a:gd name="T93" fmla="*/ 176 h 884"/>
                <a:gd name="T94" fmla="*/ 59 w 567"/>
                <a:gd name="T95" fmla="*/ 190 h 884"/>
                <a:gd name="T96" fmla="*/ 63 w 567"/>
                <a:gd name="T97" fmla="*/ 202 h 884"/>
                <a:gd name="T98" fmla="*/ 67 w 567"/>
                <a:gd name="T99" fmla="*/ 215 h 884"/>
                <a:gd name="T100" fmla="*/ 66 w 567"/>
                <a:gd name="T101" fmla="*/ 220 h 884"/>
                <a:gd name="T102" fmla="*/ 54 w 567"/>
                <a:gd name="T103" fmla="*/ 213 h 884"/>
                <a:gd name="T104" fmla="*/ 40 w 567"/>
                <a:gd name="T105" fmla="*/ 205 h 884"/>
                <a:gd name="T106" fmla="*/ 27 w 567"/>
                <a:gd name="T107" fmla="*/ 199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2" name="Freeform 1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35 w 787"/>
                <a:gd name="T1" fmla="*/ 244 h 991"/>
                <a:gd name="T2" fmla="*/ 110 w 787"/>
                <a:gd name="T3" fmla="*/ 238 h 991"/>
                <a:gd name="T4" fmla="*/ 79 w 787"/>
                <a:gd name="T5" fmla="*/ 231 h 991"/>
                <a:gd name="T6" fmla="*/ 51 w 787"/>
                <a:gd name="T7" fmla="*/ 224 h 991"/>
                <a:gd name="T8" fmla="*/ 32 w 787"/>
                <a:gd name="T9" fmla="*/ 219 h 991"/>
                <a:gd name="T10" fmla="*/ 19 w 787"/>
                <a:gd name="T11" fmla="*/ 195 h 991"/>
                <a:gd name="T12" fmla="*/ 3 w 787"/>
                <a:gd name="T13" fmla="*/ 133 h 991"/>
                <a:gd name="T14" fmla="*/ 0 w 787"/>
                <a:gd name="T15" fmla="*/ 96 h 991"/>
                <a:gd name="T16" fmla="*/ 7 w 787"/>
                <a:gd name="T17" fmla="*/ 82 h 991"/>
                <a:gd name="T18" fmla="*/ 19 w 787"/>
                <a:gd name="T19" fmla="*/ 66 h 991"/>
                <a:gd name="T20" fmla="*/ 33 w 787"/>
                <a:gd name="T21" fmla="*/ 52 h 991"/>
                <a:gd name="T22" fmla="*/ 40 w 787"/>
                <a:gd name="T23" fmla="*/ 46 h 991"/>
                <a:gd name="T24" fmla="*/ 47 w 787"/>
                <a:gd name="T25" fmla="*/ 39 h 991"/>
                <a:gd name="T26" fmla="*/ 57 w 787"/>
                <a:gd name="T27" fmla="*/ 32 h 991"/>
                <a:gd name="T28" fmla="*/ 77 w 787"/>
                <a:gd name="T29" fmla="*/ 21 h 991"/>
                <a:gd name="T30" fmla="*/ 94 w 787"/>
                <a:gd name="T31" fmla="*/ 10 h 991"/>
                <a:gd name="T32" fmla="*/ 103 w 787"/>
                <a:gd name="T33" fmla="*/ 5 h 991"/>
                <a:gd name="T34" fmla="*/ 112 w 787"/>
                <a:gd name="T35" fmla="*/ 2 h 991"/>
                <a:gd name="T36" fmla="*/ 121 w 787"/>
                <a:gd name="T37" fmla="*/ 0 h 991"/>
                <a:gd name="T38" fmla="*/ 129 w 787"/>
                <a:gd name="T39" fmla="*/ 5 h 991"/>
                <a:gd name="T40" fmla="*/ 143 w 787"/>
                <a:gd name="T41" fmla="*/ 14 h 991"/>
                <a:gd name="T42" fmla="*/ 141 w 787"/>
                <a:gd name="T43" fmla="*/ 18 h 991"/>
                <a:gd name="T44" fmla="*/ 125 w 787"/>
                <a:gd name="T45" fmla="*/ 24 h 991"/>
                <a:gd name="T46" fmla="*/ 109 w 787"/>
                <a:gd name="T47" fmla="*/ 32 h 991"/>
                <a:gd name="T48" fmla="*/ 99 w 787"/>
                <a:gd name="T49" fmla="*/ 37 h 991"/>
                <a:gd name="T50" fmla="*/ 92 w 787"/>
                <a:gd name="T51" fmla="*/ 42 h 991"/>
                <a:gd name="T52" fmla="*/ 85 w 787"/>
                <a:gd name="T53" fmla="*/ 47 h 991"/>
                <a:gd name="T54" fmla="*/ 72 w 787"/>
                <a:gd name="T55" fmla="*/ 55 h 991"/>
                <a:gd name="T56" fmla="*/ 61 w 787"/>
                <a:gd name="T57" fmla="*/ 65 h 991"/>
                <a:gd name="T58" fmla="*/ 51 w 787"/>
                <a:gd name="T59" fmla="*/ 77 h 991"/>
                <a:gd name="T60" fmla="*/ 39 w 787"/>
                <a:gd name="T61" fmla="*/ 89 h 991"/>
                <a:gd name="T62" fmla="*/ 30 w 787"/>
                <a:gd name="T63" fmla="*/ 102 h 991"/>
                <a:gd name="T64" fmla="*/ 28 w 787"/>
                <a:gd name="T65" fmla="*/ 134 h 991"/>
                <a:gd name="T66" fmla="*/ 34 w 787"/>
                <a:gd name="T67" fmla="*/ 167 h 991"/>
                <a:gd name="T68" fmla="*/ 37 w 787"/>
                <a:gd name="T69" fmla="*/ 176 h 991"/>
                <a:gd name="T70" fmla="*/ 41 w 787"/>
                <a:gd name="T71" fmla="*/ 186 h 991"/>
                <a:gd name="T72" fmla="*/ 48 w 787"/>
                <a:gd name="T73" fmla="*/ 195 h 991"/>
                <a:gd name="T74" fmla="*/ 56 w 787"/>
                <a:gd name="T75" fmla="*/ 204 h 991"/>
                <a:gd name="T76" fmla="*/ 67 w 787"/>
                <a:gd name="T77" fmla="*/ 209 h 991"/>
                <a:gd name="T78" fmla="*/ 72 w 787"/>
                <a:gd name="T79" fmla="*/ 210 h 991"/>
                <a:gd name="T80" fmla="*/ 78 w 787"/>
                <a:gd name="T81" fmla="*/ 209 h 991"/>
                <a:gd name="T82" fmla="*/ 84 w 787"/>
                <a:gd name="T83" fmla="*/ 206 h 991"/>
                <a:gd name="T84" fmla="*/ 93 w 787"/>
                <a:gd name="T85" fmla="*/ 202 h 991"/>
                <a:gd name="T86" fmla="*/ 102 w 787"/>
                <a:gd name="T87" fmla="*/ 196 h 991"/>
                <a:gd name="T88" fmla="*/ 114 w 787"/>
                <a:gd name="T89" fmla="*/ 188 h 991"/>
                <a:gd name="T90" fmla="*/ 128 w 787"/>
                <a:gd name="T91" fmla="*/ 179 h 991"/>
                <a:gd name="T92" fmla="*/ 140 w 787"/>
                <a:gd name="T93" fmla="*/ 168 h 991"/>
                <a:gd name="T94" fmla="*/ 150 w 787"/>
                <a:gd name="T95" fmla="*/ 155 h 991"/>
                <a:gd name="T96" fmla="*/ 159 w 787"/>
                <a:gd name="T97" fmla="*/ 137 h 991"/>
                <a:gd name="T98" fmla="*/ 162 w 787"/>
                <a:gd name="T99" fmla="*/ 130 h 991"/>
                <a:gd name="T100" fmla="*/ 163 w 787"/>
                <a:gd name="T101" fmla="*/ 130 h 991"/>
                <a:gd name="T102" fmla="*/ 163 w 787"/>
                <a:gd name="T103" fmla="*/ 130 h 991"/>
                <a:gd name="T104" fmla="*/ 168 w 787"/>
                <a:gd name="T105" fmla="*/ 134 h 991"/>
                <a:gd name="T106" fmla="*/ 184 w 787"/>
                <a:gd name="T107" fmla="*/ 146 h 991"/>
                <a:gd name="T108" fmla="*/ 196 w 787"/>
                <a:gd name="T109" fmla="*/ 160 h 991"/>
                <a:gd name="T110" fmla="*/ 189 w 787"/>
                <a:gd name="T111" fmla="*/ 172 h 991"/>
                <a:gd name="T112" fmla="*/ 179 w 787"/>
                <a:gd name="T113" fmla="*/ 190 h 991"/>
                <a:gd name="T114" fmla="*/ 168 w 787"/>
                <a:gd name="T115" fmla="*/ 210 h 991"/>
                <a:gd name="T116" fmla="*/ 157 w 787"/>
                <a:gd name="T117" fmla="*/ 229 h 991"/>
                <a:gd name="T118" fmla="*/ 148 w 787"/>
                <a:gd name="T119" fmla="*/ 244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3" name="Freeform 1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2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9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2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4" name="Freeform 1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8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8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5" name="Freeform 1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1 w 46"/>
                <a:gd name="T5" fmla="*/ 12 h 58"/>
                <a:gd name="T6" fmla="*/ 1 w 46"/>
                <a:gd name="T7" fmla="*/ 9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9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6" name="Freeform 1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3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10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3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7" name="Freeform 1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2 w 46"/>
                <a:gd name="T5" fmla="*/ 12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8" name="Freeform 1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49" name="Freeform 1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4 w 46"/>
                <a:gd name="T3" fmla="*/ 14 h 58"/>
                <a:gd name="T4" fmla="*/ 2 w 46"/>
                <a:gd name="T5" fmla="*/ 13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3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2 w 46"/>
                <a:gd name="T27" fmla="*/ 10 h 58"/>
                <a:gd name="T28" fmla="*/ 11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50" name="Freeform 2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4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2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51" name="Freeform 2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8 h 57"/>
                <a:gd name="T10" fmla="*/ 1 w 46"/>
                <a:gd name="T11" fmla="*/ 5 h 57"/>
                <a:gd name="T12" fmla="*/ 2 w 46"/>
                <a:gd name="T13" fmla="*/ 3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8 h 57"/>
                <a:gd name="T26" fmla="*/ 11 w 46"/>
                <a:gd name="T27" fmla="*/ 10 h 57"/>
                <a:gd name="T28" fmla="*/ 10 w 46"/>
                <a:gd name="T29" fmla="*/ 13 h 57"/>
                <a:gd name="T30" fmla="*/ 8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52" name="Freeform 2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9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1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344535" name="_x32171984"/>
          <p:cNvSpPr>
            <a:spLocks noChangeArrowheads="1"/>
          </p:cNvSpPr>
          <p:nvPr/>
        </p:nvSpPr>
        <p:spPr bwMode="auto">
          <a:xfrm>
            <a:off x="2640013" y="3044826"/>
            <a:ext cx="7777162" cy="9937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kumimoji="1" lang="ko-KR" altLang="en-US" sz="1600"/>
              <a:t>피자 조각수를 입력하시오</a:t>
            </a:r>
            <a:r>
              <a:rPr kumimoji="1" lang="en-US" altLang="ko-KR" sz="1600"/>
              <a:t>: 12</a:t>
            </a:r>
          </a:p>
          <a:p>
            <a:r>
              <a:rPr kumimoji="1" lang="ko-KR" altLang="en-US" sz="1600"/>
              <a:t>사람수를 입력하시오</a:t>
            </a:r>
            <a:r>
              <a:rPr kumimoji="1" lang="en-US" altLang="ko-KR" sz="1600"/>
              <a:t>: 0</a:t>
            </a:r>
          </a:p>
          <a:p>
            <a:r>
              <a:rPr kumimoji="1" lang="ko-KR" altLang="en-US" sz="1600"/>
              <a:t>사람이 </a:t>
            </a:r>
            <a:r>
              <a:rPr kumimoji="1" lang="en-US" altLang="ko-KR" sz="1600"/>
              <a:t>0 </a:t>
            </a:r>
            <a:r>
              <a:rPr kumimoji="1" lang="ko-KR" altLang="en-US" sz="1600"/>
              <a:t>명 입니다</a:t>
            </a:r>
            <a:r>
              <a:rPr kumimoji="1" lang="en-US" altLang="ko-KR" sz="1600"/>
              <a:t>.</a:t>
            </a:r>
          </a:p>
          <a:p>
            <a:r>
              <a:rPr kumimoji="1" lang="ko-KR" altLang="en-US" sz="1600"/>
              <a:t>계속하려면 아무 키나 누르십시오 </a:t>
            </a:r>
            <a:r>
              <a:rPr kumimoji="1" lang="en-US" altLang="ko-KR" sz="1600"/>
              <a:t>. . .</a:t>
            </a:r>
          </a:p>
        </p:txBody>
      </p:sp>
      <p:grpSp>
        <p:nvGrpSpPr>
          <p:cNvPr id="13318" name="Group 24"/>
          <p:cNvGrpSpPr>
            <a:grpSpLocks/>
          </p:cNvGrpSpPr>
          <p:nvPr/>
        </p:nvGrpSpPr>
        <p:grpSpPr bwMode="auto">
          <a:xfrm>
            <a:off x="2024063" y="2746376"/>
            <a:ext cx="508000" cy="1012825"/>
            <a:chOff x="-91" y="1749"/>
            <a:chExt cx="552" cy="832"/>
          </a:xfrm>
        </p:grpSpPr>
        <p:sp>
          <p:nvSpPr>
            <p:cNvPr id="13319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5 w 1103"/>
                <a:gd name="T1" fmla="*/ 114 h 1663"/>
                <a:gd name="T2" fmla="*/ 22 w 1103"/>
                <a:gd name="T3" fmla="*/ 77 h 1663"/>
                <a:gd name="T4" fmla="*/ 44 w 1103"/>
                <a:gd name="T5" fmla="*/ 44 h 1663"/>
                <a:gd name="T6" fmla="*/ 66 w 1103"/>
                <a:gd name="T7" fmla="*/ 19 h 1663"/>
                <a:gd name="T8" fmla="*/ 81 w 1103"/>
                <a:gd name="T9" fmla="*/ 4 h 1663"/>
                <a:gd name="T10" fmla="*/ 85 w 1103"/>
                <a:gd name="T11" fmla="*/ 1 h 1663"/>
                <a:gd name="T12" fmla="*/ 90 w 1103"/>
                <a:gd name="T13" fmla="*/ 2 h 1663"/>
                <a:gd name="T14" fmla="*/ 99 w 1103"/>
                <a:gd name="T15" fmla="*/ 3 h 1663"/>
                <a:gd name="T16" fmla="*/ 110 w 1103"/>
                <a:gd name="T17" fmla="*/ 5 h 1663"/>
                <a:gd name="T18" fmla="*/ 122 w 1103"/>
                <a:gd name="T19" fmla="*/ 7 h 1663"/>
                <a:gd name="T20" fmla="*/ 133 w 1103"/>
                <a:gd name="T21" fmla="*/ 10 h 1663"/>
                <a:gd name="T22" fmla="*/ 146 w 1103"/>
                <a:gd name="T23" fmla="*/ 11 h 1663"/>
                <a:gd name="T24" fmla="*/ 157 w 1103"/>
                <a:gd name="T25" fmla="*/ 9 h 1663"/>
                <a:gd name="T26" fmla="*/ 168 w 1103"/>
                <a:gd name="T27" fmla="*/ 6 h 1663"/>
                <a:gd name="T28" fmla="*/ 179 w 1103"/>
                <a:gd name="T29" fmla="*/ 2 h 1663"/>
                <a:gd name="T30" fmla="*/ 192 w 1103"/>
                <a:gd name="T31" fmla="*/ 0 h 1663"/>
                <a:gd name="T32" fmla="*/ 208 w 1103"/>
                <a:gd name="T33" fmla="*/ 17 h 1663"/>
                <a:gd name="T34" fmla="*/ 222 w 1103"/>
                <a:gd name="T35" fmla="*/ 45 h 1663"/>
                <a:gd name="T36" fmla="*/ 233 w 1103"/>
                <a:gd name="T37" fmla="*/ 76 h 1663"/>
                <a:gd name="T38" fmla="*/ 241 w 1103"/>
                <a:gd name="T39" fmla="*/ 108 h 1663"/>
                <a:gd name="T40" fmla="*/ 247 w 1103"/>
                <a:gd name="T41" fmla="*/ 139 h 1663"/>
                <a:gd name="T42" fmla="*/ 249 w 1103"/>
                <a:gd name="T43" fmla="*/ 162 h 1663"/>
                <a:gd name="T44" fmla="*/ 260 w 1103"/>
                <a:gd name="T45" fmla="*/ 172 h 1663"/>
                <a:gd name="T46" fmla="*/ 272 w 1103"/>
                <a:gd name="T47" fmla="*/ 183 h 1663"/>
                <a:gd name="T48" fmla="*/ 276 w 1103"/>
                <a:gd name="T49" fmla="*/ 195 h 1663"/>
                <a:gd name="T50" fmla="*/ 271 w 1103"/>
                <a:gd name="T51" fmla="*/ 216 h 1663"/>
                <a:gd name="T52" fmla="*/ 260 w 1103"/>
                <a:gd name="T53" fmla="*/ 242 h 1663"/>
                <a:gd name="T54" fmla="*/ 246 w 1103"/>
                <a:gd name="T55" fmla="*/ 270 h 1663"/>
                <a:gd name="T56" fmla="*/ 232 w 1103"/>
                <a:gd name="T57" fmla="*/ 295 h 1663"/>
                <a:gd name="T58" fmla="*/ 224 w 1103"/>
                <a:gd name="T59" fmla="*/ 308 h 1663"/>
                <a:gd name="T60" fmla="*/ 217 w 1103"/>
                <a:gd name="T61" fmla="*/ 308 h 1663"/>
                <a:gd name="T62" fmla="*/ 210 w 1103"/>
                <a:gd name="T63" fmla="*/ 308 h 1663"/>
                <a:gd name="T64" fmla="*/ 202 w 1103"/>
                <a:gd name="T65" fmla="*/ 322 h 1663"/>
                <a:gd name="T66" fmla="*/ 202 w 1103"/>
                <a:gd name="T67" fmla="*/ 343 h 1663"/>
                <a:gd name="T68" fmla="*/ 209 w 1103"/>
                <a:gd name="T69" fmla="*/ 363 h 1663"/>
                <a:gd name="T70" fmla="*/ 207 w 1103"/>
                <a:gd name="T71" fmla="*/ 382 h 1663"/>
                <a:gd name="T72" fmla="*/ 195 w 1103"/>
                <a:gd name="T73" fmla="*/ 405 h 1663"/>
                <a:gd name="T74" fmla="*/ 181 w 1103"/>
                <a:gd name="T75" fmla="*/ 416 h 1663"/>
                <a:gd name="T76" fmla="*/ 164 w 1103"/>
                <a:gd name="T77" fmla="*/ 414 h 1663"/>
                <a:gd name="T78" fmla="*/ 147 w 1103"/>
                <a:gd name="T79" fmla="*/ 404 h 1663"/>
                <a:gd name="T80" fmla="*/ 133 w 1103"/>
                <a:gd name="T81" fmla="*/ 390 h 1663"/>
                <a:gd name="T82" fmla="*/ 123 w 1103"/>
                <a:gd name="T83" fmla="*/ 374 h 1663"/>
                <a:gd name="T84" fmla="*/ 121 w 1103"/>
                <a:gd name="T85" fmla="*/ 361 h 1663"/>
                <a:gd name="T86" fmla="*/ 123 w 1103"/>
                <a:gd name="T87" fmla="*/ 343 h 1663"/>
                <a:gd name="T88" fmla="*/ 113 w 1103"/>
                <a:gd name="T89" fmla="*/ 336 h 1663"/>
                <a:gd name="T90" fmla="*/ 98 w 1103"/>
                <a:gd name="T91" fmla="*/ 333 h 1663"/>
                <a:gd name="T92" fmla="*/ 87 w 1103"/>
                <a:gd name="T93" fmla="*/ 326 h 1663"/>
                <a:gd name="T94" fmla="*/ 84 w 1103"/>
                <a:gd name="T95" fmla="*/ 312 h 1663"/>
                <a:gd name="T96" fmla="*/ 85 w 1103"/>
                <a:gd name="T97" fmla="*/ 297 h 1663"/>
                <a:gd name="T98" fmla="*/ 79 w 1103"/>
                <a:gd name="T99" fmla="*/ 286 h 1663"/>
                <a:gd name="T100" fmla="*/ 69 w 1103"/>
                <a:gd name="T101" fmla="*/ 279 h 1663"/>
                <a:gd name="T102" fmla="*/ 58 w 1103"/>
                <a:gd name="T103" fmla="*/ 273 h 1663"/>
                <a:gd name="T104" fmla="*/ 45 w 1103"/>
                <a:gd name="T105" fmla="*/ 268 h 1663"/>
                <a:gd name="T106" fmla="*/ 32 w 1103"/>
                <a:gd name="T107" fmla="*/ 263 h 1663"/>
                <a:gd name="T108" fmla="*/ 20 w 1103"/>
                <a:gd name="T109" fmla="*/ 257 h 1663"/>
                <a:gd name="T110" fmla="*/ 9 w 1103"/>
                <a:gd name="T111" fmla="*/ 192 h 1663"/>
                <a:gd name="T112" fmla="*/ 2 w 1103"/>
                <a:gd name="T113" fmla="*/ 14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0" name="Freeform 2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240 w 1044"/>
                <a:gd name="T1" fmla="*/ 150 h 1440"/>
                <a:gd name="T2" fmla="*/ 223 w 1044"/>
                <a:gd name="T3" fmla="*/ 138 h 1440"/>
                <a:gd name="T4" fmla="*/ 214 w 1044"/>
                <a:gd name="T5" fmla="*/ 72 h 1440"/>
                <a:gd name="T6" fmla="*/ 203 w 1044"/>
                <a:gd name="T7" fmla="*/ 47 h 1440"/>
                <a:gd name="T8" fmla="*/ 204 w 1044"/>
                <a:gd name="T9" fmla="*/ 34 h 1440"/>
                <a:gd name="T10" fmla="*/ 210 w 1044"/>
                <a:gd name="T11" fmla="*/ 29 h 1440"/>
                <a:gd name="T12" fmla="*/ 193 w 1044"/>
                <a:gd name="T13" fmla="*/ 13 h 1440"/>
                <a:gd name="T14" fmla="*/ 180 w 1044"/>
                <a:gd name="T15" fmla="*/ 7 h 1440"/>
                <a:gd name="T16" fmla="*/ 170 w 1044"/>
                <a:gd name="T17" fmla="*/ 8 h 1440"/>
                <a:gd name="T18" fmla="*/ 156 w 1044"/>
                <a:gd name="T19" fmla="*/ 14 h 1440"/>
                <a:gd name="T20" fmla="*/ 151 w 1044"/>
                <a:gd name="T21" fmla="*/ 12 h 1440"/>
                <a:gd name="T22" fmla="*/ 131 w 1044"/>
                <a:gd name="T23" fmla="*/ 7 h 1440"/>
                <a:gd name="T24" fmla="*/ 110 w 1044"/>
                <a:gd name="T25" fmla="*/ 4 h 1440"/>
                <a:gd name="T26" fmla="*/ 89 w 1044"/>
                <a:gd name="T27" fmla="*/ 0 h 1440"/>
                <a:gd name="T28" fmla="*/ 87 w 1044"/>
                <a:gd name="T29" fmla="*/ 1 h 1440"/>
                <a:gd name="T30" fmla="*/ 86 w 1044"/>
                <a:gd name="T31" fmla="*/ 4 h 1440"/>
                <a:gd name="T32" fmla="*/ 86 w 1044"/>
                <a:gd name="T33" fmla="*/ 4 h 1440"/>
                <a:gd name="T34" fmla="*/ 85 w 1044"/>
                <a:gd name="T35" fmla="*/ 4 h 1440"/>
                <a:gd name="T36" fmla="*/ 72 w 1044"/>
                <a:gd name="T37" fmla="*/ 13 h 1440"/>
                <a:gd name="T38" fmla="*/ 57 w 1044"/>
                <a:gd name="T39" fmla="*/ 23 h 1440"/>
                <a:gd name="T40" fmla="*/ 43 w 1044"/>
                <a:gd name="T41" fmla="*/ 34 h 1440"/>
                <a:gd name="T42" fmla="*/ 29 w 1044"/>
                <a:gd name="T43" fmla="*/ 49 h 1440"/>
                <a:gd name="T44" fmla="*/ 18 w 1044"/>
                <a:gd name="T45" fmla="*/ 69 h 1440"/>
                <a:gd name="T46" fmla="*/ 4 w 1044"/>
                <a:gd name="T47" fmla="*/ 96 h 1440"/>
                <a:gd name="T48" fmla="*/ 1 w 1044"/>
                <a:gd name="T49" fmla="*/ 116 h 1440"/>
                <a:gd name="T50" fmla="*/ 3 w 1044"/>
                <a:gd name="T51" fmla="*/ 122 h 1440"/>
                <a:gd name="T52" fmla="*/ 14 w 1044"/>
                <a:gd name="T53" fmla="*/ 161 h 1440"/>
                <a:gd name="T54" fmla="*/ 24 w 1044"/>
                <a:gd name="T55" fmla="*/ 201 h 1440"/>
                <a:gd name="T56" fmla="*/ 29 w 1044"/>
                <a:gd name="T57" fmla="*/ 207 h 1440"/>
                <a:gd name="T58" fmla="*/ 49 w 1044"/>
                <a:gd name="T59" fmla="*/ 219 h 1440"/>
                <a:gd name="T60" fmla="*/ 73 w 1044"/>
                <a:gd name="T61" fmla="*/ 233 h 1440"/>
                <a:gd name="T62" fmla="*/ 83 w 1044"/>
                <a:gd name="T63" fmla="*/ 238 h 1440"/>
                <a:gd name="T64" fmla="*/ 94 w 1044"/>
                <a:gd name="T65" fmla="*/ 241 h 1440"/>
                <a:gd name="T66" fmla="*/ 100 w 1044"/>
                <a:gd name="T67" fmla="*/ 264 h 1440"/>
                <a:gd name="T68" fmla="*/ 114 w 1044"/>
                <a:gd name="T69" fmla="*/ 278 h 1440"/>
                <a:gd name="T70" fmla="*/ 129 w 1044"/>
                <a:gd name="T71" fmla="*/ 278 h 1440"/>
                <a:gd name="T72" fmla="*/ 145 w 1044"/>
                <a:gd name="T73" fmla="*/ 276 h 1440"/>
                <a:gd name="T74" fmla="*/ 154 w 1044"/>
                <a:gd name="T75" fmla="*/ 277 h 1440"/>
                <a:gd name="T76" fmla="*/ 156 w 1044"/>
                <a:gd name="T77" fmla="*/ 303 h 1440"/>
                <a:gd name="T78" fmla="*/ 154 w 1044"/>
                <a:gd name="T79" fmla="*/ 309 h 1440"/>
                <a:gd name="T80" fmla="*/ 144 w 1044"/>
                <a:gd name="T81" fmla="*/ 316 h 1440"/>
                <a:gd name="T82" fmla="*/ 140 w 1044"/>
                <a:gd name="T83" fmla="*/ 330 h 1440"/>
                <a:gd name="T84" fmla="*/ 143 w 1044"/>
                <a:gd name="T85" fmla="*/ 345 h 1440"/>
                <a:gd name="T86" fmla="*/ 153 w 1044"/>
                <a:gd name="T87" fmla="*/ 359 h 1440"/>
                <a:gd name="T88" fmla="*/ 168 w 1044"/>
                <a:gd name="T89" fmla="*/ 360 h 1440"/>
                <a:gd name="T90" fmla="*/ 181 w 1044"/>
                <a:gd name="T91" fmla="*/ 344 h 1440"/>
                <a:gd name="T92" fmla="*/ 178 w 1044"/>
                <a:gd name="T93" fmla="*/ 321 h 1440"/>
                <a:gd name="T94" fmla="*/ 170 w 1044"/>
                <a:gd name="T95" fmla="*/ 312 h 1440"/>
                <a:gd name="T96" fmla="*/ 164 w 1044"/>
                <a:gd name="T97" fmla="*/ 307 h 1440"/>
                <a:gd name="T98" fmla="*/ 164 w 1044"/>
                <a:gd name="T99" fmla="*/ 289 h 1440"/>
                <a:gd name="T100" fmla="*/ 151 w 1044"/>
                <a:gd name="T101" fmla="*/ 269 h 1440"/>
                <a:gd name="T102" fmla="*/ 127 w 1044"/>
                <a:gd name="T103" fmla="*/ 271 h 1440"/>
                <a:gd name="T104" fmla="*/ 110 w 1044"/>
                <a:gd name="T105" fmla="*/ 264 h 1440"/>
                <a:gd name="T106" fmla="*/ 103 w 1044"/>
                <a:gd name="T107" fmla="*/ 245 h 1440"/>
                <a:gd name="T108" fmla="*/ 115 w 1044"/>
                <a:gd name="T109" fmla="*/ 245 h 1440"/>
                <a:gd name="T110" fmla="*/ 130 w 1044"/>
                <a:gd name="T111" fmla="*/ 249 h 1440"/>
                <a:gd name="T112" fmla="*/ 146 w 1044"/>
                <a:gd name="T113" fmla="*/ 253 h 1440"/>
                <a:gd name="T114" fmla="*/ 164 w 1044"/>
                <a:gd name="T115" fmla="*/ 256 h 1440"/>
                <a:gd name="T116" fmla="*/ 186 w 1044"/>
                <a:gd name="T117" fmla="*/ 261 h 1440"/>
                <a:gd name="T118" fmla="*/ 203 w 1044"/>
                <a:gd name="T119" fmla="*/ 265 h 1440"/>
                <a:gd name="T120" fmla="*/ 212 w 1044"/>
                <a:gd name="T121" fmla="*/ 256 h 1440"/>
                <a:gd name="T122" fmla="*/ 234 w 1044"/>
                <a:gd name="T123" fmla="*/ 220 h 1440"/>
                <a:gd name="T124" fmla="*/ 255 w 1044"/>
                <a:gd name="T125" fmla="*/ 185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1" name="Freeform 2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20 w 108"/>
                <a:gd name="T1" fmla="*/ 22 h 92"/>
                <a:gd name="T2" fmla="*/ 18 w 108"/>
                <a:gd name="T3" fmla="*/ 23 h 92"/>
                <a:gd name="T4" fmla="*/ 15 w 108"/>
                <a:gd name="T5" fmla="*/ 23 h 92"/>
                <a:gd name="T6" fmla="*/ 14 w 108"/>
                <a:gd name="T7" fmla="*/ 23 h 92"/>
                <a:gd name="T8" fmla="*/ 11 w 108"/>
                <a:gd name="T9" fmla="*/ 23 h 92"/>
                <a:gd name="T10" fmla="*/ 9 w 108"/>
                <a:gd name="T11" fmla="*/ 22 h 92"/>
                <a:gd name="T12" fmla="*/ 7 w 108"/>
                <a:gd name="T13" fmla="*/ 21 h 92"/>
                <a:gd name="T14" fmla="*/ 5 w 108"/>
                <a:gd name="T15" fmla="*/ 20 h 92"/>
                <a:gd name="T16" fmla="*/ 3 w 108"/>
                <a:gd name="T17" fmla="*/ 18 h 92"/>
                <a:gd name="T18" fmla="*/ 2 w 108"/>
                <a:gd name="T19" fmla="*/ 15 h 92"/>
                <a:gd name="T20" fmla="*/ 1 w 108"/>
                <a:gd name="T21" fmla="*/ 13 h 92"/>
                <a:gd name="T22" fmla="*/ 1 w 108"/>
                <a:gd name="T23" fmla="*/ 10 h 92"/>
                <a:gd name="T24" fmla="*/ 0 w 108"/>
                <a:gd name="T25" fmla="*/ 9 h 92"/>
                <a:gd name="T26" fmla="*/ 26 w 108"/>
                <a:gd name="T27" fmla="*/ 0 h 92"/>
                <a:gd name="T28" fmla="*/ 27 w 108"/>
                <a:gd name="T29" fmla="*/ 6 h 92"/>
                <a:gd name="T30" fmla="*/ 27 w 108"/>
                <a:gd name="T31" fmla="*/ 12 h 92"/>
                <a:gd name="T32" fmla="*/ 25 w 108"/>
                <a:gd name="T33" fmla="*/ 18 h 92"/>
                <a:gd name="T34" fmla="*/ 20 w 108"/>
                <a:gd name="T35" fmla="*/ 22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2" name="Freeform 2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29 w 116"/>
                <a:gd name="T1" fmla="*/ 12 h 92"/>
                <a:gd name="T2" fmla="*/ 29 w 116"/>
                <a:gd name="T3" fmla="*/ 12 h 92"/>
                <a:gd name="T4" fmla="*/ 29 w 116"/>
                <a:gd name="T5" fmla="*/ 13 h 92"/>
                <a:gd name="T6" fmla="*/ 29 w 116"/>
                <a:gd name="T7" fmla="*/ 14 h 92"/>
                <a:gd name="T8" fmla="*/ 30 w 116"/>
                <a:gd name="T9" fmla="*/ 16 h 92"/>
                <a:gd name="T10" fmla="*/ 27 w 116"/>
                <a:gd name="T11" fmla="*/ 16 h 92"/>
                <a:gd name="T12" fmla="*/ 23 w 116"/>
                <a:gd name="T13" fmla="*/ 17 h 92"/>
                <a:gd name="T14" fmla="*/ 20 w 116"/>
                <a:gd name="T15" fmla="*/ 18 h 92"/>
                <a:gd name="T16" fmla="*/ 16 w 116"/>
                <a:gd name="T17" fmla="*/ 19 h 92"/>
                <a:gd name="T18" fmla="*/ 12 w 116"/>
                <a:gd name="T19" fmla="*/ 20 h 92"/>
                <a:gd name="T20" fmla="*/ 9 w 116"/>
                <a:gd name="T21" fmla="*/ 21 h 92"/>
                <a:gd name="T22" fmla="*/ 6 w 116"/>
                <a:gd name="T23" fmla="*/ 22 h 92"/>
                <a:gd name="T24" fmla="*/ 2 w 116"/>
                <a:gd name="T25" fmla="*/ 23 h 92"/>
                <a:gd name="T26" fmla="*/ 2 w 116"/>
                <a:gd name="T27" fmla="*/ 20 h 92"/>
                <a:gd name="T28" fmla="*/ 2 w 116"/>
                <a:gd name="T29" fmla="*/ 17 h 92"/>
                <a:gd name="T30" fmla="*/ 1 w 116"/>
                <a:gd name="T31" fmla="*/ 13 h 92"/>
                <a:gd name="T32" fmla="*/ 0 w 116"/>
                <a:gd name="T33" fmla="*/ 12 h 92"/>
                <a:gd name="T34" fmla="*/ 1 w 116"/>
                <a:gd name="T35" fmla="*/ 10 h 92"/>
                <a:gd name="T36" fmla="*/ 3 w 116"/>
                <a:gd name="T37" fmla="*/ 7 h 92"/>
                <a:gd name="T38" fmla="*/ 4 w 116"/>
                <a:gd name="T39" fmla="*/ 6 h 92"/>
                <a:gd name="T40" fmla="*/ 6 w 116"/>
                <a:gd name="T41" fmla="*/ 3 h 92"/>
                <a:gd name="T42" fmla="*/ 8 w 116"/>
                <a:gd name="T43" fmla="*/ 2 h 92"/>
                <a:gd name="T44" fmla="*/ 10 w 116"/>
                <a:gd name="T45" fmla="*/ 1 h 92"/>
                <a:gd name="T46" fmla="*/ 13 w 116"/>
                <a:gd name="T47" fmla="*/ 1 h 92"/>
                <a:gd name="T48" fmla="*/ 16 w 116"/>
                <a:gd name="T49" fmla="*/ 0 h 92"/>
                <a:gd name="T50" fmla="*/ 18 w 116"/>
                <a:gd name="T51" fmla="*/ 1 h 92"/>
                <a:gd name="T52" fmla="*/ 20 w 116"/>
                <a:gd name="T53" fmla="*/ 1 h 92"/>
                <a:gd name="T54" fmla="*/ 22 w 116"/>
                <a:gd name="T55" fmla="*/ 2 h 92"/>
                <a:gd name="T56" fmla="*/ 24 w 116"/>
                <a:gd name="T57" fmla="*/ 3 h 92"/>
                <a:gd name="T58" fmla="*/ 25 w 116"/>
                <a:gd name="T59" fmla="*/ 5 h 92"/>
                <a:gd name="T60" fmla="*/ 27 w 116"/>
                <a:gd name="T61" fmla="*/ 7 h 92"/>
                <a:gd name="T62" fmla="*/ 28 w 116"/>
                <a:gd name="T63" fmla="*/ 9 h 92"/>
                <a:gd name="T64" fmla="*/ 29 w 116"/>
                <a:gd name="T65" fmla="*/ 1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3" name="Freeform 2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24 w 498"/>
                <a:gd name="T1" fmla="*/ 103 h 711"/>
                <a:gd name="T2" fmla="*/ 120 w 498"/>
                <a:gd name="T3" fmla="*/ 116 h 711"/>
                <a:gd name="T4" fmla="*/ 115 w 498"/>
                <a:gd name="T5" fmla="*/ 124 h 711"/>
                <a:gd name="T6" fmla="*/ 112 w 498"/>
                <a:gd name="T7" fmla="*/ 129 h 711"/>
                <a:gd name="T8" fmla="*/ 108 w 498"/>
                <a:gd name="T9" fmla="*/ 133 h 711"/>
                <a:gd name="T10" fmla="*/ 104 w 498"/>
                <a:gd name="T11" fmla="*/ 138 h 711"/>
                <a:gd name="T12" fmla="*/ 101 w 498"/>
                <a:gd name="T13" fmla="*/ 141 h 711"/>
                <a:gd name="T14" fmla="*/ 98 w 498"/>
                <a:gd name="T15" fmla="*/ 144 h 711"/>
                <a:gd name="T16" fmla="*/ 92 w 498"/>
                <a:gd name="T17" fmla="*/ 148 h 711"/>
                <a:gd name="T18" fmla="*/ 84 w 498"/>
                <a:gd name="T19" fmla="*/ 154 h 711"/>
                <a:gd name="T20" fmla="*/ 75 w 498"/>
                <a:gd name="T21" fmla="*/ 160 h 711"/>
                <a:gd name="T22" fmla="*/ 67 w 498"/>
                <a:gd name="T23" fmla="*/ 165 h 711"/>
                <a:gd name="T24" fmla="*/ 58 w 498"/>
                <a:gd name="T25" fmla="*/ 171 h 711"/>
                <a:gd name="T26" fmla="*/ 51 w 498"/>
                <a:gd name="T27" fmla="*/ 175 h 711"/>
                <a:gd name="T28" fmla="*/ 46 w 498"/>
                <a:gd name="T29" fmla="*/ 177 h 711"/>
                <a:gd name="T30" fmla="*/ 43 w 498"/>
                <a:gd name="T31" fmla="*/ 178 h 711"/>
                <a:gd name="T32" fmla="*/ 40 w 498"/>
                <a:gd name="T33" fmla="*/ 178 h 711"/>
                <a:gd name="T34" fmla="*/ 37 w 498"/>
                <a:gd name="T35" fmla="*/ 178 h 711"/>
                <a:gd name="T36" fmla="*/ 33 w 498"/>
                <a:gd name="T37" fmla="*/ 176 h 711"/>
                <a:gd name="T38" fmla="*/ 27 w 498"/>
                <a:gd name="T39" fmla="*/ 173 h 711"/>
                <a:gd name="T40" fmla="*/ 22 w 498"/>
                <a:gd name="T41" fmla="*/ 168 h 711"/>
                <a:gd name="T42" fmla="*/ 18 w 498"/>
                <a:gd name="T43" fmla="*/ 162 h 711"/>
                <a:gd name="T44" fmla="*/ 15 w 498"/>
                <a:gd name="T45" fmla="*/ 156 h 711"/>
                <a:gd name="T46" fmla="*/ 11 w 498"/>
                <a:gd name="T47" fmla="*/ 149 h 711"/>
                <a:gd name="T48" fmla="*/ 9 w 498"/>
                <a:gd name="T49" fmla="*/ 142 h 711"/>
                <a:gd name="T50" fmla="*/ 7 w 498"/>
                <a:gd name="T51" fmla="*/ 135 h 711"/>
                <a:gd name="T52" fmla="*/ 4 w 498"/>
                <a:gd name="T53" fmla="*/ 119 h 711"/>
                <a:gd name="T54" fmla="*/ 1 w 498"/>
                <a:gd name="T55" fmla="*/ 95 h 711"/>
                <a:gd name="T56" fmla="*/ 3 w 498"/>
                <a:gd name="T57" fmla="*/ 79 h 711"/>
                <a:gd name="T58" fmla="*/ 8 w 498"/>
                <a:gd name="T59" fmla="*/ 70 h 711"/>
                <a:gd name="T60" fmla="*/ 15 w 498"/>
                <a:gd name="T61" fmla="*/ 63 h 711"/>
                <a:gd name="T62" fmla="*/ 22 w 498"/>
                <a:gd name="T63" fmla="*/ 55 h 711"/>
                <a:gd name="T64" fmla="*/ 28 w 498"/>
                <a:gd name="T65" fmla="*/ 49 h 711"/>
                <a:gd name="T66" fmla="*/ 34 w 498"/>
                <a:gd name="T67" fmla="*/ 43 h 711"/>
                <a:gd name="T68" fmla="*/ 41 w 498"/>
                <a:gd name="T69" fmla="*/ 37 h 711"/>
                <a:gd name="T70" fmla="*/ 49 w 498"/>
                <a:gd name="T71" fmla="*/ 31 h 711"/>
                <a:gd name="T72" fmla="*/ 56 w 498"/>
                <a:gd name="T73" fmla="*/ 26 h 711"/>
                <a:gd name="T74" fmla="*/ 62 w 498"/>
                <a:gd name="T75" fmla="*/ 21 h 711"/>
                <a:gd name="T76" fmla="*/ 68 w 498"/>
                <a:gd name="T77" fmla="*/ 17 h 711"/>
                <a:gd name="T78" fmla="*/ 72 w 498"/>
                <a:gd name="T79" fmla="*/ 15 h 711"/>
                <a:gd name="T80" fmla="*/ 77 w 498"/>
                <a:gd name="T81" fmla="*/ 12 h 711"/>
                <a:gd name="T82" fmla="*/ 86 w 498"/>
                <a:gd name="T83" fmla="*/ 7 h 711"/>
                <a:gd name="T84" fmla="*/ 96 w 498"/>
                <a:gd name="T85" fmla="*/ 3 h 711"/>
                <a:gd name="T86" fmla="*/ 102 w 498"/>
                <a:gd name="T87" fmla="*/ 1 h 711"/>
                <a:gd name="T88" fmla="*/ 108 w 498"/>
                <a:gd name="T89" fmla="*/ 12 h 711"/>
                <a:gd name="T90" fmla="*/ 115 w 498"/>
                <a:gd name="T91" fmla="*/ 35 h 711"/>
                <a:gd name="T92" fmla="*/ 121 w 498"/>
                <a:gd name="T93" fmla="*/ 59 h 711"/>
                <a:gd name="T94" fmla="*/ 124 w 498"/>
                <a:gd name="T95" fmla="*/ 85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4" name="Freeform 3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3 w 567"/>
                <a:gd name="T1" fmla="*/ 193 h 884"/>
                <a:gd name="T2" fmla="*/ 16 w 567"/>
                <a:gd name="T3" fmla="*/ 169 h 884"/>
                <a:gd name="T4" fmla="*/ 7 w 567"/>
                <a:gd name="T5" fmla="*/ 137 h 884"/>
                <a:gd name="T6" fmla="*/ 1 w 567"/>
                <a:gd name="T7" fmla="*/ 113 h 884"/>
                <a:gd name="T8" fmla="*/ 2 w 567"/>
                <a:gd name="T9" fmla="*/ 100 h 884"/>
                <a:gd name="T10" fmla="*/ 9 w 567"/>
                <a:gd name="T11" fmla="*/ 82 h 884"/>
                <a:gd name="T12" fmla="*/ 18 w 567"/>
                <a:gd name="T13" fmla="*/ 64 h 884"/>
                <a:gd name="T14" fmla="*/ 30 w 567"/>
                <a:gd name="T15" fmla="*/ 48 h 884"/>
                <a:gd name="T16" fmla="*/ 38 w 567"/>
                <a:gd name="T17" fmla="*/ 38 h 884"/>
                <a:gd name="T18" fmla="*/ 45 w 567"/>
                <a:gd name="T19" fmla="*/ 31 h 884"/>
                <a:gd name="T20" fmla="*/ 53 w 567"/>
                <a:gd name="T21" fmla="*/ 25 h 884"/>
                <a:gd name="T22" fmla="*/ 60 w 567"/>
                <a:gd name="T23" fmla="*/ 18 h 884"/>
                <a:gd name="T24" fmla="*/ 68 w 567"/>
                <a:gd name="T25" fmla="*/ 12 h 884"/>
                <a:gd name="T26" fmla="*/ 74 w 567"/>
                <a:gd name="T27" fmla="*/ 7 h 884"/>
                <a:gd name="T28" fmla="*/ 79 w 567"/>
                <a:gd name="T29" fmla="*/ 3 h 884"/>
                <a:gd name="T30" fmla="*/ 82 w 567"/>
                <a:gd name="T31" fmla="*/ 1 h 884"/>
                <a:gd name="T32" fmla="*/ 86 w 567"/>
                <a:gd name="T33" fmla="*/ 1 h 884"/>
                <a:gd name="T34" fmla="*/ 94 w 567"/>
                <a:gd name="T35" fmla="*/ 3 h 884"/>
                <a:gd name="T36" fmla="*/ 103 w 567"/>
                <a:gd name="T37" fmla="*/ 5 h 884"/>
                <a:gd name="T38" fmla="*/ 112 w 567"/>
                <a:gd name="T39" fmla="*/ 7 h 884"/>
                <a:gd name="T40" fmla="*/ 121 w 567"/>
                <a:gd name="T41" fmla="*/ 8 h 884"/>
                <a:gd name="T42" fmla="*/ 129 w 567"/>
                <a:gd name="T43" fmla="*/ 10 h 884"/>
                <a:gd name="T44" fmla="*/ 136 w 567"/>
                <a:gd name="T45" fmla="*/ 11 h 884"/>
                <a:gd name="T46" fmla="*/ 140 w 567"/>
                <a:gd name="T47" fmla="*/ 12 h 884"/>
                <a:gd name="T48" fmla="*/ 138 w 567"/>
                <a:gd name="T49" fmla="*/ 13 h 884"/>
                <a:gd name="T50" fmla="*/ 128 w 567"/>
                <a:gd name="T51" fmla="*/ 19 h 884"/>
                <a:gd name="T52" fmla="*/ 114 w 567"/>
                <a:gd name="T53" fmla="*/ 27 h 884"/>
                <a:gd name="T54" fmla="*/ 102 w 567"/>
                <a:gd name="T55" fmla="*/ 35 h 884"/>
                <a:gd name="T56" fmla="*/ 93 w 567"/>
                <a:gd name="T57" fmla="*/ 41 h 884"/>
                <a:gd name="T58" fmla="*/ 85 w 567"/>
                <a:gd name="T59" fmla="*/ 48 h 884"/>
                <a:gd name="T60" fmla="*/ 76 w 567"/>
                <a:gd name="T61" fmla="*/ 55 h 884"/>
                <a:gd name="T62" fmla="*/ 69 w 567"/>
                <a:gd name="T63" fmla="*/ 62 h 884"/>
                <a:gd name="T64" fmla="*/ 62 w 567"/>
                <a:gd name="T65" fmla="*/ 71 h 884"/>
                <a:gd name="T66" fmla="*/ 56 w 567"/>
                <a:gd name="T67" fmla="*/ 78 h 884"/>
                <a:gd name="T68" fmla="*/ 51 w 567"/>
                <a:gd name="T69" fmla="*/ 85 h 884"/>
                <a:gd name="T70" fmla="*/ 46 w 567"/>
                <a:gd name="T71" fmla="*/ 93 h 884"/>
                <a:gd name="T72" fmla="*/ 44 w 567"/>
                <a:gd name="T73" fmla="*/ 97 h 884"/>
                <a:gd name="T74" fmla="*/ 44 w 567"/>
                <a:gd name="T75" fmla="*/ 97 h 884"/>
                <a:gd name="T76" fmla="*/ 44 w 567"/>
                <a:gd name="T77" fmla="*/ 97 h 884"/>
                <a:gd name="T78" fmla="*/ 44 w 567"/>
                <a:gd name="T79" fmla="*/ 97 h 884"/>
                <a:gd name="T80" fmla="*/ 44 w 567"/>
                <a:gd name="T81" fmla="*/ 97 h 884"/>
                <a:gd name="T82" fmla="*/ 44 w 567"/>
                <a:gd name="T83" fmla="*/ 98 h 884"/>
                <a:gd name="T84" fmla="*/ 42 w 567"/>
                <a:gd name="T85" fmla="*/ 107 h 884"/>
                <a:gd name="T86" fmla="*/ 42 w 567"/>
                <a:gd name="T87" fmla="*/ 125 h 884"/>
                <a:gd name="T88" fmla="*/ 46 w 567"/>
                <a:gd name="T89" fmla="*/ 143 h 884"/>
                <a:gd name="T90" fmla="*/ 51 w 567"/>
                <a:gd name="T91" fmla="*/ 161 h 884"/>
                <a:gd name="T92" fmla="*/ 55 w 567"/>
                <a:gd name="T93" fmla="*/ 176 h 884"/>
                <a:gd name="T94" fmla="*/ 59 w 567"/>
                <a:gd name="T95" fmla="*/ 190 h 884"/>
                <a:gd name="T96" fmla="*/ 63 w 567"/>
                <a:gd name="T97" fmla="*/ 202 h 884"/>
                <a:gd name="T98" fmla="*/ 67 w 567"/>
                <a:gd name="T99" fmla="*/ 215 h 884"/>
                <a:gd name="T100" fmla="*/ 66 w 567"/>
                <a:gd name="T101" fmla="*/ 220 h 884"/>
                <a:gd name="T102" fmla="*/ 54 w 567"/>
                <a:gd name="T103" fmla="*/ 213 h 884"/>
                <a:gd name="T104" fmla="*/ 40 w 567"/>
                <a:gd name="T105" fmla="*/ 205 h 884"/>
                <a:gd name="T106" fmla="*/ 27 w 567"/>
                <a:gd name="T107" fmla="*/ 199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5" name="Freeform 3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35 w 787"/>
                <a:gd name="T1" fmla="*/ 244 h 991"/>
                <a:gd name="T2" fmla="*/ 110 w 787"/>
                <a:gd name="T3" fmla="*/ 238 h 991"/>
                <a:gd name="T4" fmla="*/ 79 w 787"/>
                <a:gd name="T5" fmla="*/ 231 h 991"/>
                <a:gd name="T6" fmla="*/ 51 w 787"/>
                <a:gd name="T7" fmla="*/ 224 h 991"/>
                <a:gd name="T8" fmla="*/ 32 w 787"/>
                <a:gd name="T9" fmla="*/ 219 h 991"/>
                <a:gd name="T10" fmla="*/ 19 w 787"/>
                <a:gd name="T11" fmla="*/ 195 h 991"/>
                <a:gd name="T12" fmla="*/ 3 w 787"/>
                <a:gd name="T13" fmla="*/ 133 h 991"/>
                <a:gd name="T14" fmla="*/ 0 w 787"/>
                <a:gd name="T15" fmla="*/ 96 h 991"/>
                <a:gd name="T16" fmla="*/ 7 w 787"/>
                <a:gd name="T17" fmla="*/ 82 h 991"/>
                <a:gd name="T18" fmla="*/ 19 w 787"/>
                <a:gd name="T19" fmla="*/ 66 h 991"/>
                <a:gd name="T20" fmla="*/ 33 w 787"/>
                <a:gd name="T21" fmla="*/ 52 h 991"/>
                <a:gd name="T22" fmla="*/ 40 w 787"/>
                <a:gd name="T23" fmla="*/ 46 h 991"/>
                <a:gd name="T24" fmla="*/ 47 w 787"/>
                <a:gd name="T25" fmla="*/ 39 h 991"/>
                <a:gd name="T26" fmla="*/ 57 w 787"/>
                <a:gd name="T27" fmla="*/ 32 h 991"/>
                <a:gd name="T28" fmla="*/ 77 w 787"/>
                <a:gd name="T29" fmla="*/ 21 h 991"/>
                <a:gd name="T30" fmla="*/ 94 w 787"/>
                <a:gd name="T31" fmla="*/ 10 h 991"/>
                <a:gd name="T32" fmla="*/ 103 w 787"/>
                <a:gd name="T33" fmla="*/ 5 h 991"/>
                <a:gd name="T34" fmla="*/ 112 w 787"/>
                <a:gd name="T35" fmla="*/ 2 h 991"/>
                <a:gd name="T36" fmla="*/ 121 w 787"/>
                <a:gd name="T37" fmla="*/ 0 h 991"/>
                <a:gd name="T38" fmla="*/ 129 w 787"/>
                <a:gd name="T39" fmla="*/ 5 h 991"/>
                <a:gd name="T40" fmla="*/ 143 w 787"/>
                <a:gd name="T41" fmla="*/ 14 h 991"/>
                <a:gd name="T42" fmla="*/ 141 w 787"/>
                <a:gd name="T43" fmla="*/ 18 h 991"/>
                <a:gd name="T44" fmla="*/ 125 w 787"/>
                <a:gd name="T45" fmla="*/ 24 h 991"/>
                <a:gd name="T46" fmla="*/ 109 w 787"/>
                <a:gd name="T47" fmla="*/ 32 h 991"/>
                <a:gd name="T48" fmla="*/ 99 w 787"/>
                <a:gd name="T49" fmla="*/ 37 h 991"/>
                <a:gd name="T50" fmla="*/ 92 w 787"/>
                <a:gd name="T51" fmla="*/ 42 h 991"/>
                <a:gd name="T52" fmla="*/ 85 w 787"/>
                <a:gd name="T53" fmla="*/ 47 h 991"/>
                <a:gd name="T54" fmla="*/ 72 w 787"/>
                <a:gd name="T55" fmla="*/ 55 h 991"/>
                <a:gd name="T56" fmla="*/ 61 w 787"/>
                <a:gd name="T57" fmla="*/ 65 h 991"/>
                <a:gd name="T58" fmla="*/ 51 w 787"/>
                <a:gd name="T59" fmla="*/ 77 h 991"/>
                <a:gd name="T60" fmla="*/ 39 w 787"/>
                <a:gd name="T61" fmla="*/ 89 h 991"/>
                <a:gd name="T62" fmla="*/ 30 w 787"/>
                <a:gd name="T63" fmla="*/ 102 h 991"/>
                <a:gd name="T64" fmla="*/ 28 w 787"/>
                <a:gd name="T65" fmla="*/ 134 h 991"/>
                <a:gd name="T66" fmla="*/ 34 w 787"/>
                <a:gd name="T67" fmla="*/ 167 h 991"/>
                <a:gd name="T68" fmla="*/ 37 w 787"/>
                <a:gd name="T69" fmla="*/ 176 h 991"/>
                <a:gd name="T70" fmla="*/ 41 w 787"/>
                <a:gd name="T71" fmla="*/ 186 h 991"/>
                <a:gd name="T72" fmla="*/ 48 w 787"/>
                <a:gd name="T73" fmla="*/ 195 h 991"/>
                <a:gd name="T74" fmla="*/ 56 w 787"/>
                <a:gd name="T75" fmla="*/ 204 h 991"/>
                <a:gd name="T76" fmla="*/ 67 w 787"/>
                <a:gd name="T77" fmla="*/ 209 h 991"/>
                <a:gd name="T78" fmla="*/ 72 w 787"/>
                <a:gd name="T79" fmla="*/ 210 h 991"/>
                <a:gd name="T80" fmla="*/ 78 w 787"/>
                <a:gd name="T81" fmla="*/ 209 h 991"/>
                <a:gd name="T82" fmla="*/ 84 w 787"/>
                <a:gd name="T83" fmla="*/ 206 h 991"/>
                <a:gd name="T84" fmla="*/ 93 w 787"/>
                <a:gd name="T85" fmla="*/ 202 h 991"/>
                <a:gd name="T86" fmla="*/ 102 w 787"/>
                <a:gd name="T87" fmla="*/ 196 h 991"/>
                <a:gd name="T88" fmla="*/ 114 w 787"/>
                <a:gd name="T89" fmla="*/ 188 h 991"/>
                <a:gd name="T90" fmla="*/ 128 w 787"/>
                <a:gd name="T91" fmla="*/ 179 h 991"/>
                <a:gd name="T92" fmla="*/ 140 w 787"/>
                <a:gd name="T93" fmla="*/ 168 h 991"/>
                <a:gd name="T94" fmla="*/ 150 w 787"/>
                <a:gd name="T95" fmla="*/ 155 h 991"/>
                <a:gd name="T96" fmla="*/ 159 w 787"/>
                <a:gd name="T97" fmla="*/ 137 h 991"/>
                <a:gd name="T98" fmla="*/ 162 w 787"/>
                <a:gd name="T99" fmla="*/ 130 h 991"/>
                <a:gd name="T100" fmla="*/ 163 w 787"/>
                <a:gd name="T101" fmla="*/ 130 h 991"/>
                <a:gd name="T102" fmla="*/ 163 w 787"/>
                <a:gd name="T103" fmla="*/ 130 h 991"/>
                <a:gd name="T104" fmla="*/ 168 w 787"/>
                <a:gd name="T105" fmla="*/ 134 h 991"/>
                <a:gd name="T106" fmla="*/ 184 w 787"/>
                <a:gd name="T107" fmla="*/ 146 h 991"/>
                <a:gd name="T108" fmla="*/ 196 w 787"/>
                <a:gd name="T109" fmla="*/ 160 h 991"/>
                <a:gd name="T110" fmla="*/ 189 w 787"/>
                <a:gd name="T111" fmla="*/ 172 h 991"/>
                <a:gd name="T112" fmla="*/ 179 w 787"/>
                <a:gd name="T113" fmla="*/ 190 h 991"/>
                <a:gd name="T114" fmla="*/ 168 w 787"/>
                <a:gd name="T115" fmla="*/ 210 h 991"/>
                <a:gd name="T116" fmla="*/ 157 w 787"/>
                <a:gd name="T117" fmla="*/ 229 h 991"/>
                <a:gd name="T118" fmla="*/ 148 w 787"/>
                <a:gd name="T119" fmla="*/ 244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6" name="Freeform 3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2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9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2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7" name="Freeform 3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8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8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8" name="Freeform 3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1 w 46"/>
                <a:gd name="T5" fmla="*/ 12 h 58"/>
                <a:gd name="T6" fmla="*/ 1 w 46"/>
                <a:gd name="T7" fmla="*/ 9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9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29" name="Freeform 3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3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10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3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0" name="Freeform 3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2 w 46"/>
                <a:gd name="T5" fmla="*/ 12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1" name="Freeform 3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2" name="Freeform 3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4 w 46"/>
                <a:gd name="T3" fmla="*/ 14 h 58"/>
                <a:gd name="T4" fmla="*/ 2 w 46"/>
                <a:gd name="T5" fmla="*/ 13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3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2 w 46"/>
                <a:gd name="T27" fmla="*/ 10 h 58"/>
                <a:gd name="T28" fmla="*/ 11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3" name="Freeform 3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4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2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4" name="Freeform 4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8 h 57"/>
                <a:gd name="T10" fmla="*/ 1 w 46"/>
                <a:gd name="T11" fmla="*/ 5 h 57"/>
                <a:gd name="T12" fmla="*/ 2 w 46"/>
                <a:gd name="T13" fmla="*/ 3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8 h 57"/>
                <a:gd name="T26" fmla="*/ 11 w 46"/>
                <a:gd name="T27" fmla="*/ 10 h 57"/>
                <a:gd name="T28" fmla="*/ 10 w 46"/>
                <a:gd name="T29" fmla="*/ 13 h 57"/>
                <a:gd name="T30" fmla="*/ 8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335" name="Freeform 4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9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1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6" grpId="0" animBg="1"/>
      <p:bldP spid="1344535" grpId="0" animBg="1"/>
    </p:bld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446</Words>
  <Application>Microsoft Office PowerPoint</Application>
  <PresentationFormat>와이드스크린</PresentationFormat>
  <Paragraphs>157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HY엽서L</vt:lpstr>
      <vt:lpstr>HY중고딕</vt:lpstr>
      <vt:lpstr>굴림</vt:lpstr>
      <vt:lpstr>Arial</vt:lpstr>
      <vt:lpstr>Century Gothic</vt:lpstr>
      <vt:lpstr>Comic Sans MS</vt:lpstr>
      <vt:lpstr>Symbol</vt:lpstr>
      <vt:lpstr>Trebuchet MS</vt:lpstr>
      <vt:lpstr>Wingdings 3</vt:lpstr>
      <vt:lpstr>줄기</vt:lpstr>
      <vt:lpstr>예외처리 및 형변환</vt:lpstr>
      <vt:lpstr>예외란?</vt:lpstr>
      <vt:lpstr>예외는 처리하는 것이 좋다.</vt:lpstr>
      <vt:lpstr>피자 나누기 프로그램</vt:lpstr>
      <vt:lpstr>피자 나누기 프로그램</vt:lpstr>
      <vt:lpstr>전통적인 오류 처리 방식</vt:lpstr>
      <vt:lpstr>예외 처리기</vt:lpstr>
      <vt:lpstr>피자 나누기 프로그램</vt:lpstr>
      <vt:lpstr>실행 결과</vt:lpstr>
      <vt:lpstr>try/catch 블록에서의 실행 흐름</vt:lpstr>
      <vt:lpstr>catch 블록의 매개 변수</vt:lpstr>
      <vt:lpstr>타입이 일치되는 예외만 처리</vt:lpstr>
      <vt:lpstr>실행 결과</vt:lpstr>
      <vt:lpstr>모든 타입의 예외를 잡고 싶으면</vt:lpstr>
      <vt:lpstr>예외 전달</vt:lpstr>
      <vt:lpstr>예외 전달</vt:lpstr>
      <vt:lpstr>예외 전달</vt:lpstr>
      <vt:lpstr>실행 결과</vt:lpstr>
      <vt:lpstr>예외를 처리하고 다시 보내고자 할때</vt:lpstr>
      <vt:lpstr>함수 헤더에 예외 명시</vt:lpstr>
      <vt:lpstr>다중 catch 문장</vt:lpstr>
      <vt:lpstr>다중 catch 문장</vt:lpstr>
      <vt:lpstr>실행 결과</vt:lpstr>
      <vt:lpstr>구체적인 예외를 먼저 잡는다.</vt:lpstr>
      <vt:lpstr>반대로 하면</vt:lpstr>
      <vt:lpstr>자신의 예외 클래스 작성</vt:lpstr>
      <vt:lpstr>예제</vt:lpstr>
      <vt:lpstr>예제</vt:lpstr>
      <vt:lpstr>실행 결과</vt:lpstr>
      <vt:lpstr>상속 관계에 있는 예외 클래스</vt:lpstr>
      <vt:lpstr>상속 관계에 있는 예외 클래스</vt:lpstr>
      <vt:lpstr>형변환</vt:lpstr>
      <vt:lpstr>C언어의 형변환의 문제점</vt:lpstr>
      <vt:lpstr>C++의 형변환 연산자</vt:lpstr>
      <vt:lpstr>static_cast</vt:lpstr>
      <vt:lpstr>예제 </vt:lpstr>
      <vt:lpstr>예제 </vt:lpstr>
      <vt:lpstr>dynamic_cast</vt:lpstr>
      <vt:lpstr>예제</vt:lpstr>
      <vt:lpstr>dynamic_cast</vt:lpstr>
      <vt:lpstr>예제 </vt:lpstr>
      <vt:lpstr>const_cast</vt:lpstr>
      <vt:lpstr>reinterpret_cast</vt:lpstr>
      <vt:lpstr>타입 정보</vt:lpstr>
      <vt:lpstr>예제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예외처리 및 형변환</dc:title>
  <dc:creator>HyeYoungKim</dc:creator>
  <cp:lastModifiedBy>B211</cp:lastModifiedBy>
  <cp:revision>1</cp:revision>
  <dcterms:created xsi:type="dcterms:W3CDTF">2015-09-21T03:22:11Z</dcterms:created>
  <dcterms:modified xsi:type="dcterms:W3CDTF">2017-09-20T04:59:33Z</dcterms:modified>
</cp:coreProperties>
</file>