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2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3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1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B139-6E73-438E-AD6E-94A2A7F6F3EA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1140-FA15-4C00-8084-6202BB20F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10" y="156811"/>
            <a:ext cx="8949690" cy="65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B211</dc:creator>
  <cp:lastModifiedBy>B211</cp:lastModifiedBy>
  <cp:revision>1</cp:revision>
  <dcterms:created xsi:type="dcterms:W3CDTF">2016-09-20T17:44:47Z</dcterms:created>
  <dcterms:modified xsi:type="dcterms:W3CDTF">2016-09-20T17:45:09Z</dcterms:modified>
</cp:coreProperties>
</file>