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1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1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69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4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0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21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95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1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9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9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6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0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3A4F-5FF3-47DD-82F6-069CF4DE5855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10A2F9-7BD1-462B-8D86-71FA45B88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멀티프로세스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홍익대학교</a:t>
            </a:r>
            <a:endParaRPr lang="en-US" altLang="ko-KR" dirty="0" smtClean="0"/>
          </a:p>
          <a:p>
            <a:r>
              <a:rPr lang="ko-KR" altLang="en-US" dirty="0" smtClean="0"/>
              <a:t>편집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49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실습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2139696" y="1554480"/>
            <a:ext cx="9364916" cy="435674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개의 숫자를 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입력받아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입력받은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값들을 출력하고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그 평균과 합계를 구하는 프로그램을 </a:t>
            </a: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멀티프로그세스를</a:t>
            </a: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사용하여 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작성하시오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algn="just" eaLnBrk="1" hangingPunct="1"/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즉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입력받는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부분과 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출력받는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부분을 구현하고 평균과 합계를 구하는 </a:t>
            </a: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프로세스와 </a:t>
            </a:r>
            <a:r>
              <a:rPr lang="ko-KR" altLang="en-US" sz="3200">
                <a:latin typeface="굴림체" panose="020B0609000101010101" pitchFamily="49" charset="-127"/>
                <a:ea typeface="굴림체" panose="020B0609000101010101" pitchFamily="49" charset="-127"/>
              </a:rPr>
              <a:t>출력하는 </a:t>
            </a:r>
            <a:r>
              <a:rPr lang="ko-KR" altLang="en-US" sz="3200" smtClean="0">
                <a:latin typeface="굴림체" panose="020B0609000101010101" pitchFamily="49" charset="-127"/>
                <a:ea typeface="굴림체" panose="020B0609000101010101" pitchFamily="49" charset="-127"/>
              </a:rPr>
              <a:t>프로세스로</a:t>
            </a:r>
            <a:r>
              <a:rPr lang="en-US" altLang="ko-KR" sz="320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수행하시오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E96A3-4356-4440-8811-1FB1534A11C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11271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41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HY중고딕</vt:lpstr>
      <vt:lpstr>굴림체</vt:lpstr>
      <vt:lpstr>Arial</vt:lpstr>
      <vt:lpstr>Century Gothic</vt:lpstr>
      <vt:lpstr>Wingdings 3</vt:lpstr>
      <vt:lpstr>줄기</vt:lpstr>
      <vt:lpstr>멀티프로세스 실습</vt:lpstr>
      <vt:lpstr>실습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멀티프로세스 실습</dc:title>
  <dc:creator>HyeYoungKim</dc:creator>
  <cp:lastModifiedBy>HyeYoungKim</cp:lastModifiedBy>
  <cp:revision>1</cp:revision>
  <dcterms:created xsi:type="dcterms:W3CDTF">2015-10-27T01:38:57Z</dcterms:created>
  <dcterms:modified xsi:type="dcterms:W3CDTF">2015-10-27T01:41:42Z</dcterms:modified>
</cp:coreProperties>
</file>