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56"/>
  </p:normalViewPr>
  <p:slideViewPr>
    <p:cSldViewPr snapToGrid="0">
      <p:cViewPr varScale="1">
        <p:scale>
          <a:sx n="112" d="100"/>
          <a:sy n="112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EE0FF-2F80-183E-3368-BC1D7DFA6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3940B3-48EC-6C6A-8375-8AFC47BC0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9ED593-6ED3-9BCD-6307-414F406F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8392-F718-DC4E-9509-0C10798A9DB5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B09B6B-7744-5C29-F60A-0CB9F309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38C20F-04F8-4DCD-AF79-415BD626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08FD6-B915-7849-8127-DD459609E8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760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91643-E293-2C17-3B6A-BB9E6F9B5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147B49-E952-A1BE-8197-2914EB781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BDABC6-9517-CBD6-B2DE-7017E810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8392-F718-DC4E-9509-0C10798A9DB5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B80E50-1783-FE10-95C8-5BBCBCEC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9B125B-3E36-E8AC-A0B6-ABEFE410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08FD6-B915-7849-8127-DD459609E8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46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C889EC-10B7-5B0D-EB6E-B4593649B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C49739-54D3-B2DB-3D2A-94FD31F98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9DDF3-7ED8-9B21-4A83-0A8C5429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8392-F718-DC4E-9509-0C10798A9DB5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CABBD7-B20C-89FA-4D26-850A8156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B7FD4-9795-1BA7-7FCC-282FB5E3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08FD6-B915-7849-8127-DD459609E8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219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AF2FC-00D4-73D8-F3CB-268DA696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BDB9A7-8F3F-5B30-CA33-992360117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F0B746-C97A-859E-393E-F0FB0C13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8392-F718-DC4E-9509-0C10798A9DB5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1249CF-69C4-DFE5-E7B0-24DADA0E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41D27-36CB-2582-A1AE-2ECC72A0A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08FD6-B915-7849-8127-DD459609E8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882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467D4-65E2-46AD-6F84-9D65FAFF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E0C9D5-A763-D073-7451-4E8427B2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1BF002-4849-7958-9C1C-FAA4E98E1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8392-F718-DC4E-9509-0C10798A9DB5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0C02E1-38E0-D399-9C36-08330CA1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33EA4D-36A2-423B-3625-6DFE2B3D6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08FD6-B915-7849-8127-DD459609E8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241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4D424-98DA-1AA1-1D7E-C98FA301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BE043-8CD6-6366-C277-B6A12246A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67D65D-6909-5F94-32FE-6CE57921F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8143C2-7FE0-B22C-6194-86168A26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8392-F718-DC4E-9509-0C10798A9DB5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A92F93-DCCB-619B-3335-B7345369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73ECDB-CFDF-603C-D772-17BB5DDD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08FD6-B915-7849-8127-DD459609E8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229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B8106-1651-F84D-A889-73D1E04D0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2F72B-AE43-52A7-AA27-7DC80F15A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78BE9D-3ED4-ED20-522D-D5D3C2521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6698BF-5C41-A1AF-6310-7C1FB6899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BB435D-8C23-19AB-7B63-DC670D10C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7528AA-0983-5EDC-AF86-D46870D3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8392-F718-DC4E-9509-0C10798A9DB5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689292-4710-C4F4-6A8F-EAFD9A7E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EAFB8E-0852-FF02-7872-56828533B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08FD6-B915-7849-8127-DD459609E8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190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81B75-C2BF-D8FC-84AE-E3A67F4F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E4A332-7B0C-A27E-6F5B-B0B4AA76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8392-F718-DC4E-9509-0C10798A9DB5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CDE733-841D-F1ED-C8FD-67D08407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CEB2E7-16B4-59C7-8853-52121F80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08FD6-B915-7849-8127-DD459609E8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709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493FBC-64EB-4024-2437-A26E480B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8392-F718-DC4E-9509-0C10798A9DB5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F7AEA8-999F-6019-A369-A73C94FBF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8EF638-A231-017F-2467-1CE3ABD0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08FD6-B915-7849-8127-DD459609E8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006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7064A-B2BB-05CA-83F5-6EBC0996D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8D6095-D684-2221-4D2C-7AF399647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845777-1F06-11B2-CE70-33677039F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485263-B74C-F03D-31CF-510876C6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8392-F718-DC4E-9509-0C10798A9DB5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544337-D22A-314F-94BE-B498AEE3B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CEA5AE-ED95-9B39-8BA5-083A4AC9C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08FD6-B915-7849-8127-DD459609E8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A8D75-1BD9-E2E3-CCA6-5C5AA7DD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32E0C2-F00A-1818-812A-BC335BEA6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8AE2F7-FACE-44CC-4897-A24CCDD6E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902339-B986-439D-24DA-72698EB1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8392-F718-DC4E-9509-0C10798A9DB5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760941-590A-90F5-170E-5D88E374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26F22B-DCDC-6C1E-D8BA-059E55F81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08FD6-B915-7849-8127-DD459609E8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1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65F595-45F8-77A7-85A4-C09A54412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6BD046-4FB1-A126-2215-7A202946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BF3B24-55F1-FE80-052C-F729D23EB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6E8392-F718-DC4E-9509-0C10798A9DB5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11263A-E315-69A1-E4CF-06E226458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0821BC-FABF-4398-95E2-A234C2853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808FD6-B915-7849-8127-DD459609E8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228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9825E-15FE-D8E4-D7AE-8731C1DC6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 descr="图表, 折线图&#10;&#10;描述已自动生成">
            <a:extLst>
              <a:ext uri="{FF2B5EF4-FFF2-40B4-BE49-F238E27FC236}">
                <a16:creationId xmlns:a16="http://schemas.microsoft.com/office/drawing/2014/main" id="{1A0913A7-6322-C776-B1F7-061907FD3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7390" y="283133"/>
            <a:ext cx="8070647" cy="6053850"/>
          </a:xfrm>
        </p:spPr>
      </p:pic>
    </p:spTree>
    <p:extLst>
      <p:ext uri="{BB962C8B-B14F-4D97-AF65-F5344CB8AC3E}">
        <p14:creationId xmlns:p14="http://schemas.microsoft.com/office/powerpoint/2010/main" val="88024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D3E2A-6FAE-DE89-897B-5F82A64580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93ED30-C9E4-7D06-D470-DB4A43AD83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1C572279-4D88-58DC-AEEC-99B8E4278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3" y="0"/>
            <a:ext cx="7772400" cy="583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00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络合物 Cheems</dc:creator>
  <cp:lastModifiedBy>络合物 Cheems</cp:lastModifiedBy>
  <cp:revision>1</cp:revision>
  <dcterms:created xsi:type="dcterms:W3CDTF">2024-05-03T05:52:02Z</dcterms:created>
  <dcterms:modified xsi:type="dcterms:W3CDTF">2024-05-03T05:53:13Z</dcterms:modified>
</cp:coreProperties>
</file>