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CE297-A40B-4D6F-8022-3BC466FF3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50B9B-B6B6-4633-831F-FA832C4E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35322-CC5F-4FD2-8FEA-388D5051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AAD77-3A6F-431B-8C6C-644DA760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33816-7CB7-436A-AD51-D648760A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3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D6066-4C19-4BC3-A765-D8F7BC15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D51FB-C41A-4866-A93B-9AC20482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43060-9D7D-447A-9F02-BDFC2DB8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87D0D-246B-40FE-A819-61772ED6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EA9FC-BF20-4C0E-9F48-0491D80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4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481E1A-F811-4215-83C5-8A835FBEF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7F946-1C60-474D-95CE-08B78BF2F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5CB22-2C1B-4219-8186-C80AEE03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2F59C-B503-4CE5-8563-60A8B1F7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3E902-7D0C-45E8-9386-0DAE0F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7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4EE87-9D44-4569-902F-4FD7FF61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7BEC8-FCF0-4FF0-8931-983DD8453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26B46-B4C0-45BA-BF63-1136B7CE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98F3E-F572-41A7-B1F5-26F44AA9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6C155-0075-4263-B960-943FB93A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2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75E2-EFF4-414B-BDE9-62B245A1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95268-6706-4506-B23A-2005310D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DCD23-577D-42EB-A845-2C71CE51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3336F-061D-4937-8423-F67A354B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2FC91-5E23-4EF8-A961-6C4F8726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9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66D73-3FAC-4075-B7DE-B0138A07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D7658-C940-4603-BF1E-D3135AA9D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288E04-EEAF-490D-B537-B3BC14CD8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AAEA5-8569-4DCB-8B49-9569DC2E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CF4F5E-1E0C-4161-9479-F0C8B28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216BF-36E5-441E-98DE-265871FA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841B5-B18D-4AA4-B16D-C24C845F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89AC6-9331-4D06-8A51-4B940FA0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0D375-3241-4987-A9ED-8187D94F3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6968B1-14B9-46CC-8CEB-656025E2E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8C934-6052-4BC2-8A41-C1BBCAE16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05ADB-E135-411D-84C2-98A32513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5D4F16-666C-40A8-8D64-367E1386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611364-1998-4B51-A509-45DB8D8C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0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156B-B00C-4131-87EA-57371390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314499-C39A-4EC4-B335-62217F9A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52114B-38AF-4279-A795-E7AE7ADC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EE55CF-C7B3-4E12-AFF0-05046E23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5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253F16-176C-4621-A2A5-6FC4422C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EE65D-73AA-4A09-853D-A8A61F28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3FEA0-29B2-4B20-9431-90C2CAEE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6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A5C73-1E75-4233-92DD-DEA7567C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FC1AD-6F5D-4FE3-8DBB-7A2B5AC3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E1EFB-EEB2-45E0-B840-3AFACDC0D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89686-CFC6-4656-AF3E-749CE989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30258-4029-4C0C-96EB-7831208A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A8255-393B-4344-97B4-35C3F877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2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908BB-87D1-4A13-8443-A32017BE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8B9BC0-2154-4C62-867E-30CC5017C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AD77F-86F7-4A85-8A73-64508550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4A9C1-867D-4C69-9A1C-708B932C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81515-5599-4F47-B683-05988ADB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DA71B-EB47-4172-8FC7-7C0B904E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0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D423D1-428A-4E22-9490-2EFF4405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B3F75-DEE0-485B-BED4-61A484A7C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1C051-7236-48FB-8C1A-6BE82324F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91F0-3CDD-496B-B2D8-1EDE680BB5D4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57D7-F7CD-4129-964F-1B7C2247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7029E-119C-4551-8131-56FE6899E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F3C1-D2BB-4A9E-A6C9-6C74E1E1D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3EB33E-0EF4-4CDE-8A11-492CA4DA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08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思达 袁</dc:creator>
  <cp:lastModifiedBy>思达 袁</cp:lastModifiedBy>
  <cp:revision>1</cp:revision>
  <dcterms:created xsi:type="dcterms:W3CDTF">2024-05-04T09:26:19Z</dcterms:created>
  <dcterms:modified xsi:type="dcterms:W3CDTF">2024-05-04T09:26:21Z</dcterms:modified>
</cp:coreProperties>
</file>