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48EE5-2067-4C43-8B72-FC5B8B0CD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66DA5F-DE5A-46D6-AB10-E8D1AA68C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61CFD-027E-4659-8B67-6A943123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3BEAB-E21F-4F94-8062-CB640B24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4C198-FE46-4B29-9E89-76564D83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7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6CB42-A48A-4896-8DDA-526664BD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F7A3A-783A-4EB7-B5D6-5585157C4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64FE5-FAD3-4669-AE25-A2647B73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53005-1290-4668-B511-0D312158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7E022-3D7D-4BB7-9482-3FC93503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8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CDFB58-ECDC-43E3-86D9-6BF22720F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57A5A-50C3-4016-9028-98834BF8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81CCF-0B77-4AF8-8227-9A1A5D11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3904C-342E-4D89-A9B2-685D8D55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1C1D6-A24C-4BC2-A51F-23AB904C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EA7E8-3D23-4FDF-8649-6E60E014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5A893-6075-47D4-BB36-DD9C12A4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33985-159B-4B6F-ABD2-685B6F75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83CD0-F9BF-4301-9270-F76E28B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DF100-7187-48E9-8454-BA80B30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1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7ECA1-6AD7-4796-8B0C-49FD952E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9E6D7-40CE-41E6-9E00-1E95DC6C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DB3C4-6D41-4A31-90FE-EB699C95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C8AB0-7BBE-4238-8D19-B4E60F17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39B4-7B0F-4D3F-B888-53ED7CA5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2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592B3-1526-46FE-8451-29DF60CF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CB28A-515D-4976-ABC8-51BBCAD15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F8DB5-FEAB-4B40-BDAA-9A351AB9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90B6F-984B-4312-9C54-08A92051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69BC1-46CC-4CE2-922C-5689ED09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4AEC5-7F08-4891-B29B-1DE0BF11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1CC6A-E2FC-417B-816B-7B3A5B80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054C3-A1D7-4AAF-ADDC-746DE1F3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8758D-5C59-4DE3-B17C-D514E0E9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DB3984-5859-4168-B51E-1E7A6C34F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017713-E831-4EA7-ADE8-D4D5CB78B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F91417-2B36-45F8-912E-789E5DAC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7EAC8C-5884-45D7-992F-DFBD0D81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5A5E7B-EE79-433D-9081-EDB84E21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5EFD8-2FCC-4B30-9847-12D3CB03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25B8F-5676-4BCB-B819-F93A2FC3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99F6AF-EF10-42FB-8063-8321241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E7D14-CB2A-448F-B325-BB00018A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3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FF3961-65CC-4045-8138-2B7A5D5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872247-5519-45FF-9F8D-C0AFFBAA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D70DF-9217-4967-8E81-B5F4901F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7BEDB-4FF7-4C04-9989-F0153386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6A77D-31BF-4626-874D-389BC8A8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FDF2E-4386-4A5D-93B9-984EF46E5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071BD-7795-48E0-846D-318B8DBA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48427-CB46-4CCE-9F6B-069EA722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243DB-2598-4FA6-BA47-8DD4FC1E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1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F3F38-87DB-4820-BA75-8BA1C577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871FBB-ED24-44FB-9857-D3E25190E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61837-9534-4230-AF5E-3DFFC03ED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10BE7-52D9-4756-A593-183A5CFF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E2F7-383F-4F65-9F1F-F2AE06FA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0FF16-75C8-4431-96AD-74A9BC63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47D02-6B43-452A-A6F0-FB5597AB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B3E68-E011-421C-9D20-1F00DB38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F7F5D-154B-4865-9F75-C5E6CCCB0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C8CA-7659-4DF3-83D7-29B0E11CD61C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8EA9C-9D63-49EC-937F-E9E30C896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489D0-207E-4701-8363-681EFC10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D9E5-1BAA-4F92-B65D-57556C69A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57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1FA36A-98E8-4CD1-8316-3AC568DA686E}"/>
              </a:ext>
            </a:extLst>
          </p:cNvPr>
          <p:cNvSpPr txBox="1"/>
          <p:nvPr/>
        </p:nvSpPr>
        <p:spPr>
          <a:xfrm>
            <a:off x="689020" y="495837"/>
            <a:ext cx="10341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傅里叶变换：</a:t>
            </a:r>
            <a:endParaRPr lang="en-US" altLang="zh-CN" dirty="0"/>
          </a:p>
          <a:p>
            <a:r>
              <a:rPr lang="zh-CN" altLang="en-US" dirty="0"/>
              <a:t>傅里叶变换是一种用于对数据周期性分析的方法，它将时域中的数据转换为频域中的表示。</a:t>
            </a:r>
            <a:r>
              <a:rPr lang="zh-CN" altLang="en-US" b="0" i="0" dirty="0">
                <a:solidFill>
                  <a:srgbClr val="07133E"/>
                </a:solidFill>
                <a:effectLst/>
                <a:latin typeface="-apple-system"/>
              </a:rPr>
              <a:t>如果一组数据包含有特定周期的成分，那么在频域表示中，与这个周期相对应的频率处将会出现一个峰值。这个峰值的大小代表了该频率成分的强度，即大部分数据都以该频率重复出现，再由频率和周期之间互为倒数的关系，便可分析出这组数据的周期性。</a:t>
            </a:r>
            <a:endParaRPr lang="en-US" altLang="zh-CN" b="0" i="0" dirty="0">
              <a:solidFill>
                <a:srgbClr val="07133E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7133E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07133E"/>
                </a:solidFill>
                <a:effectLst/>
                <a:latin typeface="-apple-system"/>
              </a:rPr>
              <a:t>灰色预测：</a:t>
            </a:r>
            <a:endParaRPr lang="en-US" altLang="zh-CN" b="0" i="0" dirty="0">
              <a:solidFill>
                <a:srgbClr val="07133E"/>
              </a:solidFill>
              <a:effectLst/>
              <a:latin typeface="-apple-system"/>
            </a:endParaRPr>
          </a:p>
          <a:p>
            <a:r>
              <a:rPr lang="zh-CN" altLang="en-US" dirty="0"/>
              <a:t>灰色预测是对既含有已知信息又含有不确定信息的系统进行预测，就是对在一定范围内变化的、与时间有关的灰色过程进行预测。 对原始数据通常进行累加处理来寻找系统变动的规律，并生成有较强规律性的数据序列，然后建立相应的微分方程模型，从而预测事物未来发展趋势的状况。 </a:t>
            </a:r>
            <a:endParaRPr lang="en-US" altLang="zh-CN" b="0" i="0" dirty="0">
              <a:solidFill>
                <a:srgbClr val="07133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18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2A5397-F7FD-4C9C-851F-701CB5664514}"/>
              </a:ext>
            </a:extLst>
          </p:cNvPr>
          <p:cNvSpPr txBox="1"/>
          <p:nvPr/>
        </p:nvSpPr>
        <p:spPr>
          <a:xfrm>
            <a:off x="450761" y="463639"/>
            <a:ext cx="9826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准指数规律的检验</a:t>
            </a:r>
            <a:r>
              <a:rPr lang="zh-CN" altLang="en-US" dirty="0">
                <a:sym typeface="Wingdings" panose="05000000000000000000" pitchFamily="2" charset="2"/>
              </a:rPr>
              <a:t>：（验证可以进行灰色预测）</a:t>
            </a:r>
            <a:endParaRPr lang="en-US" altLang="zh-CN" dirty="0"/>
          </a:p>
          <a:p>
            <a:r>
              <a:rPr lang="zh-CN" altLang="en-US" dirty="0"/>
              <a:t>光滑比小于</a:t>
            </a:r>
            <a:r>
              <a:rPr lang="en-US" altLang="zh-CN" dirty="0"/>
              <a:t>0.5</a:t>
            </a:r>
            <a:r>
              <a:rPr lang="zh-CN" altLang="en-US" dirty="0"/>
              <a:t>的数据占比是 </a:t>
            </a:r>
            <a:r>
              <a:rPr lang="en-US" altLang="zh-CN" dirty="0"/>
              <a:t>83.33333333333334 %</a:t>
            </a:r>
            <a:r>
              <a:rPr lang="zh-CN" altLang="en-US" dirty="0"/>
              <a:t>（</a:t>
            </a:r>
            <a:r>
              <a:rPr lang="en-US" altLang="zh-CN" dirty="0"/>
              <a:t>&gt;50%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除去前两个时期外，光滑比小于</a:t>
            </a:r>
            <a:r>
              <a:rPr lang="en-US" altLang="zh-CN" dirty="0"/>
              <a:t>0.5</a:t>
            </a:r>
            <a:r>
              <a:rPr lang="zh-CN" altLang="en-US" dirty="0"/>
              <a:t>的数据占比是 </a:t>
            </a:r>
            <a:r>
              <a:rPr lang="en-US" altLang="zh-CN" dirty="0"/>
              <a:t>100.0 %</a:t>
            </a:r>
            <a:r>
              <a:rPr lang="zh-CN" altLang="en-US" dirty="0"/>
              <a:t>（</a:t>
            </a:r>
            <a:r>
              <a:rPr lang="en-US" altLang="zh-CN" dirty="0"/>
              <a:t>&gt;90%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B41A22-B579-4117-B631-63F112C3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97" y="194096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1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230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思达 袁</dc:creator>
  <cp:lastModifiedBy>思达 袁</cp:lastModifiedBy>
  <cp:revision>4</cp:revision>
  <dcterms:created xsi:type="dcterms:W3CDTF">2024-05-04T09:56:36Z</dcterms:created>
  <dcterms:modified xsi:type="dcterms:W3CDTF">2024-05-04T10:22:06Z</dcterms:modified>
</cp:coreProperties>
</file>