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7"/>
  </p:normalViewPr>
  <p:slideViewPr>
    <p:cSldViewPr snapToGrid="0">
      <p:cViewPr varScale="1">
        <p:scale>
          <a:sx n="112" d="100"/>
          <a:sy n="112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ADE6C-96C1-337B-2680-EF2D7744C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80AF2D-F9D3-FA94-CB58-935DD0BB7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C4FFA-E613-7717-7336-91B9B662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AECC-390C-F84A-A858-DAC22BD769E5}" type="datetimeFigureOut">
              <a:rPr kumimoji="1" lang="zh-CN" altLang="en-US" smtClean="0"/>
              <a:t>2024/5/4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6D3-A22F-4B6B-AA85-377657B5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FAE9B-75D5-A0D1-4515-A270CF23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326-D68C-0049-811D-65CD6AA47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37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D0A3C-2CD4-2F54-BD48-2682517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6EE277-ABEC-8E20-2F6A-FFCC264F5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B6603-12CA-F082-F7C9-388C5A64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AECC-390C-F84A-A858-DAC22BD769E5}" type="datetimeFigureOut">
              <a:rPr kumimoji="1" lang="zh-CN" altLang="en-US" smtClean="0"/>
              <a:t>2024/5/4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3B0CF-A4C0-47BF-2F2C-2A3537E4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02F41-4776-5BEA-0B6D-42556580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326-D68C-0049-811D-65CD6AA47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15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FC4950-1452-2B91-34DD-8374175C7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680B1-713F-1BAC-38A0-378AA481C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1DE1A-1CAB-2070-F66E-DA7B0878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AECC-390C-F84A-A858-DAC22BD769E5}" type="datetimeFigureOut">
              <a:rPr kumimoji="1" lang="zh-CN" altLang="en-US" smtClean="0"/>
              <a:t>2024/5/4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DFB0B-DDB8-6E7F-B23C-8E6F023E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C5076-B7FC-FDF0-34B1-18445E02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326-D68C-0049-811D-65CD6AA47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52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3214-9972-81BF-B51A-456BBB3B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CC65E-EBB3-13F1-3844-BBA53B09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425B7-1A05-0962-01D8-2480345A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AECC-390C-F84A-A858-DAC22BD769E5}" type="datetimeFigureOut">
              <a:rPr kumimoji="1" lang="zh-CN" altLang="en-US" smtClean="0"/>
              <a:t>2024/5/4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4D5BC-8129-0A3F-35ED-4F1FA2BD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367B5-ED56-BF4E-F7CB-D264B5CD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326-D68C-0049-811D-65CD6AA47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7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0563-CD11-2508-820B-F7CED378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55C69-617D-72D1-F697-6BAC83A3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24944-7806-414F-65C8-0455B321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AECC-390C-F84A-A858-DAC22BD769E5}" type="datetimeFigureOut">
              <a:rPr kumimoji="1" lang="zh-CN" altLang="en-US" smtClean="0"/>
              <a:t>2024/5/4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26313-9E4E-4980-3EE9-64063AE2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A8F5D-0E66-E567-BCA9-9F3BFBBB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326-D68C-0049-811D-65CD6AA47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35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653A5-3047-83DF-1A7E-469182FE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021B7-EE80-76C6-BF1D-9FDFA756B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1F0A67-7655-EED9-B84D-54629F0B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85A6C-DF72-FE76-FFD0-09821FFB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AECC-390C-F84A-A858-DAC22BD769E5}" type="datetimeFigureOut">
              <a:rPr kumimoji="1" lang="zh-CN" altLang="en-US" smtClean="0"/>
              <a:t>2024/5/4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834CE-1957-6DF4-746B-0B4F2A0E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54C4D-1168-4545-4D03-2AF57E7F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326-D68C-0049-811D-65CD6AA47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5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13108-5F5F-D6D8-62ED-88A9D708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828CC-0699-CE22-6835-549870C1A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D997DC-B931-1204-EE64-1C4755A5B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AFD257-B971-FCF8-07C0-768A0A1AD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EBF5D7-6AF0-1684-5DF9-80405A9D1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A7162-D3CC-CB24-C4DF-1294ECC4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AECC-390C-F84A-A858-DAC22BD769E5}" type="datetimeFigureOut">
              <a:rPr kumimoji="1" lang="zh-CN" altLang="en-US" smtClean="0"/>
              <a:t>2024/5/4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EC396C-5AFE-87B1-90E5-B85B0A95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CC5C2D-D2E3-8B89-72E6-D8989991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326-D68C-0049-811D-65CD6AA47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14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133E3-85A9-C5A7-22C8-1E55925A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CCF452-0E11-926A-56D4-54364A42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AECC-390C-F84A-A858-DAC22BD769E5}" type="datetimeFigureOut">
              <a:rPr kumimoji="1" lang="zh-CN" altLang="en-US" smtClean="0"/>
              <a:t>2024/5/4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284027-FDC1-D8A4-A50C-2B1B87A0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3D5F14-D934-EC25-85FF-7DAE12A2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326-D68C-0049-811D-65CD6AA47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03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27100E-2ED4-D1CB-39F0-21A66E9C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AECC-390C-F84A-A858-DAC22BD769E5}" type="datetimeFigureOut">
              <a:rPr kumimoji="1" lang="zh-CN" altLang="en-US" smtClean="0"/>
              <a:t>2024/5/4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C87304-49D6-275B-3633-7256E8CA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DC9E8-E153-07CF-BE27-333E3E95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326-D68C-0049-811D-65CD6AA47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2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0543F-62A0-EC9E-F549-720924FB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02AD9-6914-D10A-4E8A-EA0A685AA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71C9A-0731-7623-74C2-1FB1B21B8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CAB4F-030B-A53A-D71B-7C7017CA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AECC-390C-F84A-A858-DAC22BD769E5}" type="datetimeFigureOut">
              <a:rPr kumimoji="1" lang="zh-CN" altLang="en-US" smtClean="0"/>
              <a:t>2024/5/4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AF9B7-3C06-6027-9BFF-3C103844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52774-1088-777E-4368-E92D740B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326-D68C-0049-811D-65CD6AA47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46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B2C30-A251-1C1C-AA08-83DD3E64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26786A-EC55-4CE7-BCEB-A6E16FE2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9F1508-B47F-4A56-5F7D-A8045351A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3B9AB-67C1-DF76-D72B-8E1F810C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AECC-390C-F84A-A858-DAC22BD769E5}" type="datetimeFigureOut">
              <a:rPr kumimoji="1" lang="zh-CN" altLang="en-US" smtClean="0"/>
              <a:t>2024/5/4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CB717-E6A5-193A-FAEA-F22F66FA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24DAB1-9CBD-E2E4-8031-C5C0A66B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326-D68C-0049-811D-65CD6AA47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9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84DBBA-2A08-BB4C-A767-8D3F9867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8F169-DAB7-AE4A-8054-FFDA98C3E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A7F92-3876-545B-3CB5-8317DF507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3AECC-390C-F84A-A858-DAC22BD769E5}" type="datetimeFigureOut">
              <a:rPr kumimoji="1" lang="zh-CN" altLang="en-US" smtClean="0"/>
              <a:t>2024/5/4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F44E8-682F-CA79-8A7D-2A261E057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F98E2-2C61-A92C-4090-DBEEDE80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465326-D68C-0049-811D-65CD6AA47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28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007D0-AAFD-D318-4A35-995E2AE32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0EB8E-FD85-D4F1-84E3-12097EF5F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 descr="图表&#10;&#10;低可信度描述已自动生成">
            <a:extLst>
              <a:ext uri="{FF2B5EF4-FFF2-40B4-BE49-F238E27FC236}">
                <a16:creationId xmlns:a16="http://schemas.microsoft.com/office/drawing/2014/main" id="{1A061AF8-38DE-72C2-1120-3487D0ED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515205"/>
            <a:ext cx="10477416" cy="34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102F5-B1D7-B59C-F473-FE612E26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图表, 直方图&#10;&#10;描述已自动生成">
            <a:extLst>
              <a:ext uri="{FF2B5EF4-FFF2-40B4-BE49-F238E27FC236}">
                <a16:creationId xmlns:a16="http://schemas.microsoft.com/office/drawing/2014/main" id="{9B70C446-0BD4-388B-EB58-86468C868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210" y="2243061"/>
            <a:ext cx="10515600" cy="3219285"/>
          </a:xfrm>
        </p:spPr>
      </p:pic>
    </p:spTree>
    <p:extLst>
      <p:ext uri="{BB962C8B-B14F-4D97-AF65-F5344CB8AC3E}">
        <p14:creationId xmlns:p14="http://schemas.microsoft.com/office/powerpoint/2010/main" val="80346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DE6DF-42A0-E5C5-F426-230DF3B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图表&#10;&#10;中度可信度描述已自动生成">
            <a:extLst>
              <a:ext uri="{FF2B5EF4-FFF2-40B4-BE49-F238E27FC236}">
                <a16:creationId xmlns:a16="http://schemas.microsoft.com/office/drawing/2014/main" id="{E4921815-AC9F-485E-3ECF-8713C3A64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0393"/>
            <a:ext cx="10515600" cy="3595922"/>
          </a:xfrm>
        </p:spPr>
      </p:pic>
    </p:spTree>
    <p:extLst>
      <p:ext uri="{BB962C8B-B14F-4D97-AF65-F5344CB8AC3E}">
        <p14:creationId xmlns:p14="http://schemas.microsoft.com/office/powerpoint/2010/main" val="143182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15FB5-A6ED-A445-AE07-62F2D0EA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手机屏幕的截图&#10;&#10;中度可信度描述已自动生成">
            <a:extLst>
              <a:ext uri="{FF2B5EF4-FFF2-40B4-BE49-F238E27FC236}">
                <a16:creationId xmlns:a16="http://schemas.microsoft.com/office/drawing/2014/main" id="{B3517F06-B0C7-F699-5820-0B2BCF582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3794" y="1253331"/>
            <a:ext cx="2601511" cy="4351338"/>
          </a:xfrm>
        </p:spPr>
      </p:pic>
    </p:spTree>
    <p:extLst>
      <p:ext uri="{BB962C8B-B14F-4D97-AF65-F5344CB8AC3E}">
        <p14:creationId xmlns:p14="http://schemas.microsoft.com/office/powerpoint/2010/main" val="194018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络合物 Cheems</dc:creator>
  <cp:lastModifiedBy>络合物 Cheems</cp:lastModifiedBy>
  <cp:revision>2</cp:revision>
  <dcterms:created xsi:type="dcterms:W3CDTF">2024-05-03T13:44:09Z</dcterms:created>
  <dcterms:modified xsi:type="dcterms:W3CDTF">2024-05-04T04:52:10Z</dcterms:modified>
</cp:coreProperties>
</file>