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99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260A4-4208-6F8E-8146-686AF6163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1A32C-DECD-8680-7987-819622DEB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30088-6602-54D1-CFB1-BE70347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D3D79-E42D-CDF7-1265-D3D1A134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0AD11-3C31-175F-CD01-43B7B5D4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7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BCC4D-1FAC-84E6-D384-9F97A054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20958-CD00-A532-3269-A91BF9E7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A1DDA-5781-1BD7-9D53-9B6A5853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7D537-D64A-EA3E-EC4C-79826E6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8582A-28FD-E779-E286-90507696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6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DB307-BBC5-1027-574A-3A1017280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D6F71-CFEE-9FD0-165A-10BF3B362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BE815-D2D5-30B3-B691-C6BDE07B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EB106-A7DB-C567-0932-721B76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895FB-DB38-46F8-BEFD-AAACFDE7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8E20-C0CF-00B6-3F9C-B7770BDF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6ACF4-7BB9-D83B-89E9-E9EBEC85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34EBC-3E27-8789-0724-38B81EE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10220-8ED8-4AE2-FBE0-FBDDB43A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FF2CC-6CB1-9F54-ACB4-F58E74D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49EE0-695D-A638-4A4C-23096438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D3566-2B5C-BBD2-9787-4D844320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7505B-8922-D950-36FC-8CA17BC4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2B059-7B20-F6F3-1C56-AC4906A4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F9036-523F-0452-BAF5-5750D08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54CA-EED9-EAB1-F07B-1D44E35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225F9-1F16-FCE8-6857-73B3917E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33EEB-5F78-3B6A-1CEC-84F4CB28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464C2-7FA4-6205-3566-0698ECA7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8251C-2278-5FBF-D900-2C9EE81B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B93A4-9131-CFBF-041B-DA4EECA1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9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7114-C262-67D8-AE54-C147D6C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37B08-058A-935C-61AC-86D2E88C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83D74-609A-632D-F407-B5B3888A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44F3D-0313-1D17-60E0-2546B326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CCB1FB-3967-8011-7C34-3044C82E4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C47DB7-ED5B-D350-742A-C2E41869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D1D9DE-BCAC-7211-66F9-BEC827C3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9F98F-86AA-67B9-6C0D-7342C6A8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4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E9F0F-6678-631C-4850-6E64A608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23513-E0A2-E542-EF99-70C26E72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30BF5C-F0FE-6131-23AF-B60FC571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2AC81E-2C2C-C7B1-363D-E8A1ACDD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AAD1EF-11FE-D9C3-DE0E-834B6DAC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510319-53FB-7F73-45FB-886DD5E2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5F4D0-5BB3-2CD1-6D71-C9B948BE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8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73015-BDCD-B544-DEAF-39363BE2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D342E-BF50-CF3C-B57B-3C22BD65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C9733-A8A7-3B82-7D33-FEE99297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3A84B-47DB-E807-85EE-C3B5494C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C7BEA-B8B1-C765-7BB3-96F996E8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EBE62-5245-F99A-5049-67BB0854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4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7BFD3-D018-D47C-341F-C319626B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D516A-763B-4D29-4E0D-7F0BDD3B0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3DA53-B81D-2214-1935-7EFEEAAE8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B735E-157F-91D4-8E89-042926E6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373B3-D6FA-01DA-5D5A-D63FE5B8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4203B-A72D-BECA-B8AE-52082D7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37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F3100-DD89-CAAF-5D45-331267C2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D2EBB-9D07-C248-3B07-42ADE17BE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B3E62-F366-BBFF-D258-5A789C31C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A7C60-55F2-A848-A1C2-30A6443F7422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CC5F5-4B1A-8946-20FA-80F6C792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A0618-C63C-8B2F-09E0-287F75742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DFFD8-06BC-654F-8254-4B581D60EE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6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A6E6A-0431-8BF0-4127-946D796C3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26BC92-5A0D-C21B-D399-55FE26168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4568D0-60AD-4D4A-C007-C16F28B1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6" y="1101144"/>
            <a:ext cx="8906933" cy="50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ADDE-632C-FC05-D3E9-21AC7331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B4BA9-1001-7856-B98C-54C44422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8CD3A-E686-D288-9E04-52158159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92" y="1366837"/>
            <a:ext cx="768212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D117-83A5-63FA-326D-AB1E5B01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7C364-C7D4-3530-4B9B-50385DD5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BA064-2379-07E1-AB9F-D10EE1CF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92" y="1690688"/>
            <a:ext cx="6623538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5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络合物 Cheems</dc:creator>
  <cp:lastModifiedBy>络合物 Cheems</cp:lastModifiedBy>
  <cp:revision>2</cp:revision>
  <dcterms:created xsi:type="dcterms:W3CDTF">2024-05-03T07:20:37Z</dcterms:created>
  <dcterms:modified xsi:type="dcterms:W3CDTF">2024-05-03T07:48:03Z</dcterms:modified>
</cp:coreProperties>
</file>