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6"/>
  </p:normalViewPr>
  <p:slideViewPr>
    <p:cSldViewPr snapToGrid="0">
      <p:cViewPr>
        <p:scale>
          <a:sx n="137" d="100"/>
          <a:sy n="137" d="100"/>
        </p:scale>
        <p:origin x="-592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B4DB7-54B2-556E-F0E7-BBF62BFD9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EEDB6-6661-CC5E-2700-48A9FA08D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42BA7-4BF1-192A-AB5D-EFCDB35E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0A99-74D5-3442-962F-B9EEB8923963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1FFBD-3C59-9FF6-83DF-075A8823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B7FE8-B578-DC26-FDC1-C3275AD4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6FA-A3D7-9746-B65E-2D11EED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25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2642-A598-CBE8-882C-72B7C1A4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15501-FB2F-B0A6-DD9E-D71870A49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C7721-9FC5-E1B6-816A-FC9FD9EC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0A99-74D5-3442-962F-B9EEB8923963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B522E-7432-7CE0-0B30-D7CC3C61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67939-9123-BDAD-431D-69CC5B5E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6FA-A3D7-9746-B65E-2D11EED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15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38A9FA-F184-2F33-E6A1-175699778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70EBE-1954-ECCF-605A-79EAF00AD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089BF-9E2D-B434-64E5-4E276784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0A99-74D5-3442-962F-B9EEB8923963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9E3E7-D777-A52C-137C-630DEBBC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2A47F-2921-1238-801B-14C44E16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6FA-A3D7-9746-B65E-2D11EED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0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40382-46E7-4C34-98D3-0AB61AB6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B7AC7-43DF-5C51-D609-70871CD5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A1AF0-D54E-019B-2AE1-A6DF32F4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0A99-74D5-3442-962F-B9EEB8923963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5FCBF-E88A-F9B4-BEB8-0C1DB223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9E102-797A-6FD2-6F8E-90AEE4F5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6FA-A3D7-9746-B65E-2D11EED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42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0DF32-7FF2-B3FA-A36C-5552A6B3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E5115-C203-B324-98BB-FB58C7A85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B21DE-6F14-F813-AE87-AC08D975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0A99-74D5-3442-962F-B9EEB8923963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087D5-0EAD-9A71-FE1B-D26E093A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E7684-84CC-A4CC-C6FD-EE70B6E0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6FA-A3D7-9746-B65E-2D11EED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78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6E9CB-B993-172C-9921-420845B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40D34-7800-EED6-BE33-34E23641B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FBB08E-B694-4445-01B2-78F9A1D41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70263-5431-A8AC-8D0E-788DB65E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0A99-74D5-3442-962F-B9EEB8923963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968D4-6DA1-ED33-EBF3-23B69630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55E9E-CE5E-974D-DAB8-E4A3A837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6FA-A3D7-9746-B65E-2D11EED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825F6-396D-FF07-4F78-93512015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29E0F-1A40-3803-8741-8C0FA744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FFC1D-967C-94CC-11A4-A85C5910B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282530-7276-999A-1459-B383BB26C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AA71FD-5120-F1B4-B3AC-077569194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B58029-DBF5-15C1-3D9C-2B8D3216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0A99-74D5-3442-962F-B9EEB8923963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A971A3-F6AB-A89F-ABB8-B43BC8F8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E6B175-3603-769F-2B0F-596B61E0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6FA-A3D7-9746-B65E-2D11EED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11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0D962-218B-9A5E-DA0E-52891E04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077DFB-2A72-CDBE-079C-3416D761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0A99-74D5-3442-962F-B9EEB8923963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C57E99-E8B9-C0C1-FE43-381CB5F1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A1598D-38EE-626C-5AD6-FDA2D588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6FA-A3D7-9746-B65E-2D11EED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00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57FA27-3275-C110-771E-4199323F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0A99-74D5-3442-962F-B9EEB8923963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58FEB5-BC85-31BF-EF77-86B8D66A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27DA43-9BA2-A336-1412-6BBC0965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6FA-A3D7-9746-B65E-2D11EED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78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AE49A-18E4-85F1-94F9-03D17BC5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B3F53-0CE1-EA3D-A113-6EE9E1C6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DAE56-4DB7-511A-A37F-7C261C8DE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684800-ED82-A13A-00FF-DB2BA17E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0A99-74D5-3442-962F-B9EEB8923963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FEE51-C238-A1B9-C051-372FA636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22A62-A065-B58E-157F-F6DC998F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6FA-A3D7-9746-B65E-2D11EED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16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F99A4-91A7-A1F5-4532-902A6D63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31655C-C9A4-7BCB-968C-D643AE66F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1E7CB-DBC0-07D6-5B87-2BE2F7BF0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D92979-F2FE-1635-C868-509F4F82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0A99-74D5-3442-962F-B9EEB8923963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C2ABF-4DAD-A617-1773-1B1DC7AE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D7AB4-3D56-0344-FD2A-531A9F9A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36FA-A3D7-9746-B65E-2D11EED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02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D6DF21-1068-3D1D-053C-63530D67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E3C45-C291-B889-4D75-3C6832EB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F93AC-0030-186C-AEB9-E72E25F8A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D0A99-74D5-3442-962F-B9EEB8923963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63ECC-6FAA-858B-C63B-DA8536A24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05F5A-77C7-EAEC-451D-E1AE709F5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B36FA-A3D7-9746-B65E-2D11EED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05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4F98F-207C-F38C-CA57-A96D2DCE7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" altLang="zh-CN" dirty="0">
                <a:effectLst/>
                <a:latin typeface="Helvetica" pitchFamily="2" charset="0"/>
              </a:rPr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059C34-5796-C8EF-8A06-FB5978A13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1BD50C-28CC-8F52-CA78-C52EF1474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40" y="1094664"/>
            <a:ext cx="7121224" cy="41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2497-1B7F-3523-7823-F0458150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4FD1CF-4B07-3354-897C-40D7EEC41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968" y="1690688"/>
            <a:ext cx="7022064" cy="413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3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Helvetica</vt:lpstr>
      <vt:lpstr>Office 主题​​</vt:lpstr>
      <vt:lpstr>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络合物 Cheems</dc:creator>
  <cp:lastModifiedBy>络合物 Cheems</cp:lastModifiedBy>
  <cp:revision>2</cp:revision>
  <dcterms:created xsi:type="dcterms:W3CDTF">2024-05-02T01:29:20Z</dcterms:created>
  <dcterms:modified xsi:type="dcterms:W3CDTF">2024-05-03T04:18:59Z</dcterms:modified>
</cp:coreProperties>
</file>