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8AB3-FE2D-2941-AAD9-3990855871B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4BCEF-56A8-FB46-943E-D685F0BFD8F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1636" y="651164"/>
            <a:ext cx="659476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插值法和最小二乘拟合</a:t>
            </a:r>
            <a:endParaRPr kumimoji="1" lang="en-US" altLang="zh-CN" dirty="0"/>
          </a:p>
          <a:p>
            <a:r>
              <a:rPr kumimoji="1" lang="zh-CN" altLang="en-US" dirty="0"/>
              <a:t>第一题：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拟合的二次曲线：</a:t>
            </a:r>
            <a:r>
              <a:rPr lang="en-GB" altLang="zh-CN" b="0" i="0" u="none" strike="noStrike" dirty="0">
                <a:solidFill>
                  <a:srgbClr val="333333"/>
                </a:solidFill>
                <a:effectLst/>
                <a:latin typeface="SF Pro Display"/>
              </a:rPr>
              <a:t>y=-0.1310x**2-1.3929x+0.6667</a:t>
            </a:r>
            <a:endParaRPr lang="en-GB" altLang="zh-CN" b="0" i="0" u="none" strike="noStrike" dirty="0">
              <a:solidFill>
                <a:srgbClr val="333333"/>
              </a:solidFill>
              <a:effectLst/>
              <a:latin typeface="SF Pro Display"/>
            </a:endParaRPr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</p:txBody>
      </p:sp>
      <p:pic>
        <p:nvPicPr>
          <p:cNvPr id="3" name="图片 2" descr="图表, 散点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818" y="1851493"/>
            <a:ext cx="6124361" cy="4593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7480" y="436880"/>
            <a:ext cx="541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第二题：</a:t>
            </a:r>
            <a:r>
              <a:rPr kumimoji="1" lang="en-US" altLang="zh-CN" dirty="0"/>
              <a:t>x=0.4453(</a:t>
            </a:r>
            <a:r>
              <a:rPr kumimoji="1" lang="zh-CN" altLang="en-US" dirty="0"/>
              <a:t>使用三次埃尔米特插值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一张图：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454" y="1817832"/>
            <a:ext cx="7772400" cy="391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SF Pro Display</vt:lpstr>
      <vt:lpstr>Thonburi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络合物 Cheems</dc:creator>
  <cp:lastModifiedBy>。。</cp:lastModifiedBy>
  <cp:revision>5</cp:revision>
  <dcterms:created xsi:type="dcterms:W3CDTF">2024-07-09T05:44:09Z</dcterms:created>
  <dcterms:modified xsi:type="dcterms:W3CDTF">2024-07-09T05:44:09Z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E78F6C6EC325BDF213CD8C66FC79FF55_42</vt:lpwstr>
  </property>
  <property fmtid="{D5CDD505-2E9C-101B-9397-08002B2CF9AE}" pid="3" name="KSOProductBuildVer">
    <vt:lpwstr>2052-6.8.2.8850</vt:lpwstr>
  </property>
</Properties>
</file>