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6E5D-0B86-2192-DD1A-83B231A9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493B5-6A79-0D07-2386-33D789A58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8C57B-4891-C524-85F5-6122547C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C27AF-28FB-836F-B0DD-C3E9C90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7993-727F-770E-1FE7-E285948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4CFA-7776-719F-5096-BF74F3BF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082FF-602E-3543-16F3-67683B5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B092F-4848-8EFB-9443-9F19BFBA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5F350-17B9-8F8A-2DB3-6839EB9C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3E938-E2C0-5ECA-BE6A-C5C28C8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29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F1031-5551-9256-DD09-D671DD89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B157B-8593-3B6B-D443-A4981F9F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B6755-5F4C-0DDB-7888-D1EFEA5A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657BB-91ED-062F-6BE7-0054D357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7C005-2DE0-DC53-C66B-BB01038C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1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70A14-9C89-4246-7F43-416A9E3B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8E4E-675C-C201-DDAF-6BE2F49C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3FB6E-F5CE-6408-4EE3-E08A906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C0A22-C46D-F1D0-74BD-1578300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85449-536C-129C-680A-4C6D2158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06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6E573-E8CC-FD31-C30C-5A12A8D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6DCCB-4425-B79C-3E52-FF1ADB42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53CD9-C421-151D-E744-1FC3BC59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CB882-95C3-5C48-E037-37442821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AD67A-8BEF-03A5-DC17-D36AFF8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6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D18E-953D-23A9-8845-E3BA3FFD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0C1B5-7AAC-E1EB-3B9C-C428EAC78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C5C25-A158-0C24-4F10-BDCF3A37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C2C98-6514-8FEE-76AD-DB8FDB46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891FE-2484-80CC-386B-16E26D14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ACBD5-992D-345E-9351-1FBC337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0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DA017-AF6E-0CF9-7791-EEF05D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88796-2DEA-DBC1-0B4B-709852C6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34A8B-9E48-008D-2EB2-66D8216CD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A1D03-2D7D-D22A-52EE-6F45F6FBD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AB898-F529-F28B-A3D4-754BACC2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7D3E1-43CE-49A9-F352-8D0EFF1E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76598E-028B-EE08-BDA9-6D283A55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CC4A6-3B4F-57F0-FF81-8E15E47C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7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42034-2DD7-7A2F-449E-47C64E4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D352E8-50FC-62C9-BA2E-2D76F447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FD447-C6F2-D4D9-65C5-076EE56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A676F-9D33-7C33-EBD3-4833D0DA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4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32220-62AB-CE2D-E75F-E53B674A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0D138-DD19-A43A-8DF6-19A8D617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20678-F7AF-6741-E9AA-423EC0C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92DAB-FE0C-F861-C123-FDB5E66F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CFFE2-2531-D749-E0D4-322458A5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BAFA6C-2DF3-7E29-0487-E920DB2C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961B5-AF62-A1D5-CFE4-AD16EFE3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F05A7-46D8-A1A2-3CB3-746613A1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B08A7-E806-FCCF-117A-54AE4732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6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051EE-8372-E61E-9B71-6A21B4DD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41677-809B-A920-44F3-6F626057C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E4525-2A90-6FC9-CB23-1372E792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9035B-91A2-1F66-03C4-24DE65E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68CC4-472A-B2A5-40CE-A857770B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6C562-27CA-0B24-3295-70D3BB99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7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D456ED-724D-920C-0A6F-4116B452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51D1C-4048-1D0A-0DD7-4DAFA4C8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0038C-406E-BC1E-8405-FC888DE05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8AB3-FE2D-2941-AAD9-3990855871B3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4AFAE-9646-EF1F-72E6-8F02D3CD8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3DCF2-0717-4614-3140-C8BCAFBF8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4BCEF-56A8-FB46-943E-D685F0BFD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37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B81A1A-2EF2-3E84-9363-7FFC46622254}"/>
              </a:ext>
            </a:extLst>
          </p:cNvPr>
          <p:cNvSpPr txBox="1"/>
          <p:nvPr/>
        </p:nvSpPr>
        <p:spPr>
          <a:xfrm>
            <a:off x="2313709" y="51261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数值计算方法概述</a:t>
            </a:r>
            <a:r>
              <a:rPr kumimoji="1" lang="en-US" altLang="zh-CN" dirty="0"/>
              <a:t>-2</a:t>
            </a:r>
            <a:r>
              <a:rPr kumimoji="1" lang="zh-CN" altLang="en-US" dirty="0"/>
              <a:t>张图</a:t>
            </a:r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73AA4121-7AEE-1785-398D-A3E2C532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97280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1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FBC250FB-8C0D-D165-E72A-3A45C790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956057-333F-C8E1-E74C-2E25C033E2E2}"/>
              </a:ext>
            </a:extLst>
          </p:cNvPr>
          <p:cNvSpPr txBox="1"/>
          <p:nvPr/>
        </p:nvSpPr>
        <p:spPr>
          <a:xfrm>
            <a:off x="2701636" y="651164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数学物理方法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）双曲型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）椭圆型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）混合型</a:t>
            </a:r>
          </a:p>
        </p:txBody>
      </p:sp>
    </p:spTree>
    <p:extLst>
      <p:ext uri="{BB962C8B-B14F-4D97-AF65-F5344CB8AC3E}">
        <p14:creationId xmlns:p14="http://schemas.microsoft.com/office/powerpoint/2010/main" val="6598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956057-333F-C8E1-E74C-2E25C033E2E2}"/>
              </a:ext>
            </a:extLst>
          </p:cNvPr>
          <p:cNvSpPr txBox="1"/>
          <p:nvPr/>
        </p:nvSpPr>
        <p:spPr>
          <a:xfrm>
            <a:off x="2701636" y="651164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插值法和最小二乘拟合</a:t>
            </a:r>
            <a:endParaRPr kumimoji="1" lang="en-US" altLang="zh-CN" dirty="0"/>
          </a:p>
          <a:p>
            <a:r>
              <a:rPr kumimoji="1" lang="zh-CN" altLang="en-US" dirty="0"/>
              <a:t>第一题：</a:t>
            </a:r>
            <a:endParaRPr kumimoji="1" lang="en-US" altLang="zh-CN" dirty="0"/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拟合的二次曲线：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y=-0.1310x**2-1.3929x+0.6667</a:t>
            </a:r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A8499CDB-964A-0187-D8CC-FE4A5D12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1851493"/>
            <a:ext cx="6124361" cy="45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1BB2C6-499E-645F-8B8C-39A0BECCA262}"/>
              </a:ext>
            </a:extLst>
          </p:cNvPr>
          <p:cNvSpPr txBox="1"/>
          <p:nvPr/>
        </p:nvSpPr>
        <p:spPr>
          <a:xfrm>
            <a:off x="2697480" y="297180"/>
            <a:ext cx="541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第二题：</a:t>
            </a:r>
            <a:r>
              <a:rPr kumimoji="1" lang="en-US" altLang="zh-CN" dirty="0"/>
              <a:t>x=0.4453(</a:t>
            </a:r>
            <a:r>
              <a:rPr kumimoji="1" lang="zh-CN" altLang="en-US" dirty="0"/>
              <a:t>使用三次埃尔米特插值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5AA6CE2-306D-E08A-F7D4-A1908C1C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1373332"/>
            <a:ext cx="7772400" cy="3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SF Pro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络合物 Cheems</dc:creator>
  <cp:lastModifiedBy>络合物 Cheems</cp:lastModifiedBy>
  <cp:revision>2</cp:revision>
  <dcterms:created xsi:type="dcterms:W3CDTF">2024-07-05T02:52:15Z</dcterms:created>
  <dcterms:modified xsi:type="dcterms:W3CDTF">2024-07-05T02:58:13Z</dcterms:modified>
</cp:coreProperties>
</file>