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7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701636" y="651164"/>
            <a:ext cx="65947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数学物理方法</a:t>
            </a:r>
            <a:endParaRPr kumimoji="1" lang="en-US" altLang="zh-CN" dirty="0"/>
          </a:p>
          <a:p>
            <a:r>
              <a:rPr kumimoji="1" lang="zh-CN" altLang="en-US" dirty="0"/>
              <a:t>（</a:t>
            </a:r>
            <a:r>
              <a:rPr kumimoji="1" lang="en-US" altLang="zh-CN" dirty="0"/>
              <a:t>1</a:t>
            </a:r>
            <a:r>
              <a:rPr kumimoji="1" lang="zh-CN" altLang="en-US" dirty="0"/>
              <a:t>）双曲型</a:t>
            </a:r>
            <a:endParaRPr kumimoji="1" lang="en-US" altLang="zh-CN" dirty="0"/>
          </a:p>
          <a:p>
            <a:r>
              <a:rPr kumimoji="1" lang="zh-CN" altLang="en-US" dirty="0"/>
              <a:t>（</a:t>
            </a:r>
            <a:r>
              <a:rPr kumimoji="1" lang="en-US" altLang="zh-CN" dirty="0"/>
              <a:t>2</a:t>
            </a:r>
            <a:r>
              <a:rPr kumimoji="1" lang="zh-CN" altLang="en-US" dirty="0"/>
              <a:t>）椭圆型</a:t>
            </a:r>
            <a:endParaRPr kumimoji="1" lang="en-US" altLang="zh-CN" dirty="0"/>
          </a:p>
          <a:p>
            <a:r>
              <a:rPr kumimoji="1" lang="zh-CN" altLang="en-US" dirty="0"/>
              <a:t>（</a:t>
            </a:r>
            <a:r>
              <a:rPr kumimoji="1" lang="en-US" altLang="zh-CN" dirty="0"/>
              <a:t>3</a:t>
            </a:r>
            <a:r>
              <a:rPr kumimoji="1" lang="zh-CN" altLang="en-US" dirty="0"/>
              <a:t>）混合型</a:t>
            </a:r>
            <a:endParaRPr kumimoji="1"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WPS 演示</Application>
  <PresentationFormat>宽屏</PresentationFormat>
  <Paragraphs>5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宋体</vt:lpstr>
      <vt:lpstr>Wingdings</vt:lpstr>
      <vt:lpstr>Calibri</vt:lpstr>
      <vt:lpstr>Helvetica Neue</vt:lpstr>
      <vt:lpstr>汉仪书宋二KW</vt:lpstr>
      <vt:lpstr>微软雅黑</vt:lpstr>
      <vt:lpstr>汉仪旗黑</vt:lpstr>
      <vt:lpstr>宋体</vt:lpstr>
      <vt:lpstr>Arial Unicode MS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。。</cp:lastModifiedBy>
  <cp:revision>9</cp:revision>
  <dcterms:created xsi:type="dcterms:W3CDTF">2024-07-09T05:39:14Z</dcterms:created>
  <dcterms:modified xsi:type="dcterms:W3CDTF">2024-07-09T05:39:14Z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2052-6.8.2.8850</vt:lpwstr>
  </property>
  <property fmtid="{D5CDD505-2E9C-101B-9397-08002B2CF9AE}" pid="3" name="ICV">
    <vt:lpwstr>5B5CF265F308786CDACC8C6679C30337_41</vt:lpwstr>
  </property>
</Properties>
</file>