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![w:300 top right](./images/logo/logo_en.png)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2024-04-06T08:06:00Z</dcterms:created>
  <dcterms:modified xsi:type="dcterms:W3CDTF">2024-04-06T08:06:00Z</dcterms:modified>
</cp:coreProperties>
</file>