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80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8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DEA19-0384-2285-410B-9FF0796C0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와 </a:t>
            </a:r>
            <a:r>
              <a:rPr lang="en-US" altLang="ko-KR" dirty="0"/>
              <a:t>PC </a:t>
            </a:r>
            <a:r>
              <a:rPr lang="ko-KR" altLang="en-US" dirty="0"/>
              <a:t>기술 기획서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DD4E9F-0B47-1183-A6F0-5AC9FA61C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en-US" altLang="ko-KR" dirty="0"/>
              <a:t>7</a:t>
            </a:r>
            <a:r>
              <a:rPr lang="ko-KR" altLang="en-US" dirty="0"/>
              <a:t>팀 </a:t>
            </a:r>
            <a:r>
              <a:rPr lang="en-US" altLang="ko-KR" dirty="0"/>
              <a:t>/ </a:t>
            </a:r>
            <a:r>
              <a:rPr lang="ko-KR" altLang="en-US" dirty="0" err="1"/>
              <a:t>김혜령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7729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회피의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회피 애니메이션 프레임 속 무적 설명</a:t>
            </a:r>
            <a:br>
              <a:rPr lang="en-US" altLang="ko-KR" dirty="0"/>
            </a:br>
            <a:r>
              <a:rPr lang="ko-KR" altLang="en-US" dirty="0"/>
              <a:t>짧은 무적시간 설명</a:t>
            </a:r>
            <a:br>
              <a:rPr lang="en-US" altLang="ko-KR" dirty="0"/>
            </a:br>
            <a:r>
              <a:rPr lang="ko-KR" altLang="en-US" dirty="0"/>
              <a:t>쿨 타임 설명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7829983" y="1273628"/>
            <a:ext cx="3137950" cy="1524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무적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389B38-6F41-96FF-8D06-879C7B43BF92}"/>
              </a:ext>
            </a:extLst>
          </p:cNvPr>
          <p:cNvSpPr/>
          <p:nvPr/>
        </p:nvSpPr>
        <p:spPr>
          <a:xfrm>
            <a:off x="7829983" y="2946399"/>
            <a:ext cx="3137950" cy="1524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쿨 타임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66C9C0-638D-4B79-95B7-F6C28B2155E5}"/>
              </a:ext>
            </a:extLst>
          </p:cNvPr>
          <p:cNvSpPr/>
          <p:nvPr/>
        </p:nvSpPr>
        <p:spPr>
          <a:xfrm>
            <a:off x="1541113" y="1273629"/>
            <a:ext cx="5997819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공격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chemeClr val="tx1"/>
                </a:solidFill>
              </a:rPr>
              <a:t>강 공격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320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회피와 강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강공격이 나가는 조건 설명</a:t>
            </a:r>
            <a:br>
              <a:rPr lang="en-US" altLang="ko-KR" dirty="0"/>
            </a:br>
            <a:r>
              <a:rPr lang="ko-KR" altLang="en-US" dirty="0"/>
              <a:t>키 입력 시점에 따른 변화 설명</a:t>
            </a:r>
            <a:r>
              <a:rPr lang="en-US" altLang="ko-KR" dirty="0"/>
              <a:t>(</a:t>
            </a:r>
            <a:r>
              <a:rPr lang="ko-KR" altLang="en-US" dirty="0"/>
              <a:t>종료하고 나가기 </a:t>
            </a:r>
            <a:r>
              <a:rPr lang="en-US" altLang="ko-KR" dirty="0"/>
              <a:t>, </a:t>
            </a:r>
            <a:r>
              <a:rPr lang="ko-KR" altLang="en-US" dirty="0"/>
              <a:t>시도 실패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30D99C-D464-98C4-50F4-3FA9E9225D8B}"/>
              </a:ext>
            </a:extLst>
          </p:cNvPr>
          <p:cNvSpPr/>
          <p:nvPr/>
        </p:nvSpPr>
        <p:spPr>
          <a:xfrm>
            <a:off x="1873623" y="1273629"/>
            <a:ext cx="6594102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공격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chemeClr val="tx1"/>
                </a:solidFill>
              </a:rPr>
              <a:t>강 공격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01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회피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5010149"/>
            <a:ext cx="9627275" cy="168648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회피 방향에 우선순위를 둔 의도에 대한 설명</a:t>
            </a:r>
            <a:r>
              <a:rPr lang="en-US" altLang="ko-KR" dirty="0"/>
              <a:t>(</a:t>
            </a:r>
            <a:r>
              <a:rPr lang="ko-KR" altLang="en-US" dirty="0" err="1"/>
              <a:t>후딜</a:t>
            </a:r>
            <a:r>
              <a:rPr lang="ko-KR" altLang="en-US" dirty="0"/>
              <a:t> 상태 때 방향 결정 불가 이슈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9627275" cy="3584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회피방향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순위와 그에 따른 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회피방향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순위와 그에 따른 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520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강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강 공격의 감성적인 면 설명</a:t>
            </a:r>
            <a:br>
              <a:rPr lang="en-US" altLang="ko-KR" dirty="0"/>
            </a:br>
            <a:r>
              <a:rPr lang="ko-KR" altLang="en-US" dirty="0"/>
              <a:t>강 공격 조작키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 공격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3E65C5-DCC9-9357-2205-A439B9018382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360886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강 공격의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NPC</a:t>
            </a:r>
            <a:r>
              <a:rPr lang="ko-KR" altLang="en-US" dirty="0"/>
              <a:t>에게 짧은 기절 상태이상 부여함을 설명</a:t>
            </a:r>
            <a:br>
              <a:rPr lang="en-US" altLang="ko-KR" dirty="0"/>
            </a:br>
            <a:r>
              <a:rPr lang="ko-KR" altLang="en-US" dirty="0"/>
              <a:t>오브젝트 데미지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 공격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오브젝트 데미지 컨셉 아트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8362951" y="1273629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기절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1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강 공격의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NPC</a:t>
            </a:r>
            <a:r>
              <a:rPr lang="ko-KR" altLang="en-US" dirty="0"/>
              <a:t>가 죽는 순간 강 공격에 맞으면 터지는 것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439103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날아가는 </a:t>
            </a:r>
            <a:r>
              <a:rPr lang="en-US" altLang="ko-KR" dirty="0">
                <a:solidFill>
                  <a:schemeClr val="tx1"/>
                </a:solidFill>
              </a:rPr>
              <a:t>NPC </a:t>
            </a:r>
            <a:r>
              <a:rPr lang="ko-KR" altLang="en-US" dirty="0" err="1">
                <a:solidFill>
                  <a:schemeClr val="tx1"/>
                </a:solidFill>
              </a:rPr>
              <a:t>컨셉아트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2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강 공격과 </a:t>
            </a:r>
            <a:r>
              <a:rPr lang="ko-KR" altLang="en-US" sz="4000" dirty="0" err="1"/>
              <a:t>패링이</a:t>
            </a:r>
            <a:r>
              <a:rPr lang="ko-KR" altLang="en-US" sz="4000" dirty="0"/>
              <a:t> 겹치면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후술 할 패링이라는 기술과 판정이 겹치면 어떻게 될까요</a:t>
            </a:r>
            <a:r>
              <a:rPr lang="en-US" altLang="ko-KR" dirty="0"/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 공격과 </a:t>
            </a:r>
            <a:r>
              <a:rPr lang="ko-KR" altLang="en-US" dirty="0" err="1">
                <a:solidFill>
                  <a:schemeClr val="tx1"/>
                </a:solidFill>
              </a:rPr>
              <a:t>패링</a:t>
            </a:r>
            <a:r>
              <a:rPr lang="ko-KR" altLang="en-US" dirty="0">
                <a:solidFill>
                  <a:schemeClr val="tx1"/>
                </a:solidFill>
              </a:rPr>
              <a:t> 판정이 겹치면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700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 err="1"/>
              <a:t>패링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패링을</a:t>
            </a:r>
            <a:r>
              <a:rPr lang="ko-KR" altLang="en-US" dirty="0"/>
              <a:t> 만든 의도 </a:t>
            </a:r>
            <a:r>
              <a:rPr lang="en-US" altLang="ko-KR" dirty="0"/>
              <a:t>(</a:t>
            </a:r>
            <a:r>
              <a:rPr lang="ko-KR" altLang="en-US" dirty="0"/>
              <a:t>감성적인 면</a:t>
            </a:r>
            <a:r>
              <a:rPr lang="en-US" altLang="ko-KR" dirty="0"/>
              <a:t>) </a:t>
            </a:r>
            <a:r>
              <a:rPr lang="ko-KR" altLang="en-US" dirty="0"/>
              <a:t>설명</a:t>
            </a:r>
            <a:br>
              <a:rPr lang="en-US" altLang="ko-KR" dirty="0"/>
            </a:br>
            <a:r>
              <a:rPr lang="ko-KR" altLang="en-US" dirty="0" err="1"/>
              <a:t>패링의</a:t>
            </a:r>
            <a:r>
              <a:rPr lang="ko-KR" altLang="en-US" dirty="0"/>
              <a:t> 조작키 설명</a:t>
            </a:r>
            <a:br>
              <a:rPr lang="en-US" altLang="ko-KR" dirty="0"/>
            </a:br>
            <a:r>
              <a:rPr lang="ko-KR" altLang="en-US" dirty="0" err="1"/>
              <a:t>패링의</a:t>
            </a:r>
            <a:r>
              <a:rPr lang="ko-KR" altLang="en-US" dirty="0"/>
              <a:t> 발동 조건 설명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9E74D7-7D0C-5678-476A-CAADF269DD7C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패링</a:t>
            </a:r>
            <a:r>
              <a:rPr lang="ko-KR" altLang="en-US" dirty="0">
                <a:solidFill>
                  <a:schemeClr val="tx1"/>
                </a:solidFill>
              </a:rPr>
              <a:t>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B49702-CC89-0E66-445F-9CC069BE9474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73816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 err="1"/>
              <a:t>패링의</a:t>
            </a:r>
            <a:r>
              <a:rPr lang="ko-KR" altLang="en-US" sz="4000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탄알 삭제와 그 범위에 대한 설명</a:t>
            </a:r>
            <a:br>
              <a:rPr lang="en-US" altLang="ko-KR" dirty="0"/>
            </a:br>
            <a:r>
              <a:rPr lang="ko-KR" altLang="en-US" dirty="0" err="1"/>
              <a:t>패링</a:t>
            </a:r>
            <a:r>
              <a:rPr lang="ko-KR" altLang="en-US" dirty="0"/>
              <a:t> 무적에 대한 설명</a:t>
            </a:r>
            <a:br>
              <a:rPr lang="en-US" altLang="ko-KR" dirty="0"/>
            </a:br>
            <a:r>
              <a:rPr lang="ko-KR" altLang="en-US" dirty="0"/>
              <a:t>부서지지 않는 오브젝트에 범위가 막히는 것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탄알 삭제 범위 레퍼런스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8362951" y="1273629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패링</a:t>
            </a:r>
            <a:r>
              <a:rPr lang="ko-KR" altLang="en-US" dirty="0">
                <a:solidFill>
                  <a:schemeClr val="tx1"/>
                </a:solidFill>
              </a:rPr>
              <a:t> 무적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5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 err="1"/>
              <a:t>패링의</a:t>
            </a:r>
            <a:r>
              <a:rPr lang="ko-KR" altLang="en-US" sz="4000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오브젝트에 강한 데미지를 주는 것 설명</a:t>
            </a:r>
            <a:br>
              <a:rPr lang="en-US" altLang="ko-KR" dirty="0"/>
            </a:br>
            <a:r>
              <a:rPr lang="ko-KR" altLang="en-US" dirty="0"/>
              <a:t>회피 쿨 타임 초기화에 대한 설명</a:t>
            </a:r>
            <a:br>
              <a:rPr lang="en-US" altLang="ko-KR" dirty="0"/>
            </a:br>
            <a:r>
              <a:rPr lang="ko-KR" altLang="en-US" dirty="0"/>
              <a:t>기술 자원 충전에 대한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 자원 충전 </a:t>
            </a:r>
            <a:r>
              <a:rPr lang="en-US" altLang="ko-KR" dirty="0">
                <a:solidFill>
                  <a:schemeClr val="tx1"/>
                </a:solidFill>
              </a:rPr>
              <a:t>UI </a:t>
            </a:r>
            <a:r>
              <a:rPr lang="ko-KR" altLang="en-US" dirty="0">
                <a:solidFill>
                  <a:schemeClr val="tx1"/>
                </a:solidFill>
              </a:rPr>
              <a:t>그림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8362951" y="1273629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쿨 타임 초기화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6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5" y="1273629"/>
            <a:ext cx="3612775" cy="540614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PC</a:t>
            </a:r>
            <a:r>
              <a:rPr lang="ko-KR" altLang="en-US" dirty="0"/>
              <a:t>에 대하여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PC</a:t>
            </a:r>
            <a:r>
              <a:rPr lang="ko-KR" altLang="en-US" dirty="0"/>
              <a:t>의 기술에 대하여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기술자원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PC</a:t>
            </a:r>
            <a:r>
              <a:rPr lang="ko-KR" altLang="en-US" dirty="0"/>
              <a:t>의 공격에 대하여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약공격과 강 공격 </a:t>
            </a:r>
            <a:r>
              <a:rPr lang="en-US" altLang="ko-KR" dirty="0"/>
              <a:t>/ </a:t>
            </a:r>
            <a:r>
              <a:rPr lang="ko-KR" altLang="en-US" dirty="0"/>
              <a:t>조작키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약공격의 특징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회피에 대하여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회피의 특징 </a:t>
            </a:r>
            <a:r>
              <a:rPr lang="en-US" altLang="ko-KR" dirty="0"/>
              <a:t>/ </a:t>
            </a:r>
            <a:r>
              <a:rPr lang="ko-KR" altLang="en-US" dirty="0"/>
              <a:t>조작키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강공격으로의 연결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회피 방향에 대하여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강공격에 대하여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강공격의 특징 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ko-KR" altLang="en-US" dirty="0" err="1"/>
              <a:t>패링과</a:t>
            </a:r>
            <a:r>
              <a:rPr lang="ko-KR" altLang="en-US" dirty="0"/>
              <a:t> 효과가 겹치면</a:t>
            </a:r>
            <a:r>
              <a:rPr lang="en-US" altLang="ko-KR" dirty="0"/>
              <a:t>?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BD8BE6A-42EB-6D54-EE80-049899250962}"/>
              </a:ext>
            </a:extLst>
          </p:cNvPr>
          <p:cNvSpPr txBox="1">
            <a:spLocks/>
          </p:cNvSpPr>
          <p:nvPr/>
        </p:nvSpPr>
        <p:spPr>
          <a:xfrm>
            <a:off x="6257366" y="1273629"/>
            <a:ext cx="4061009" cy="54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7"/>
            </a:pPr>
            <a:r>
              <a:rPr lang="ko-KR" altLang="en-US" dirty="0" err="1"/>
              <a:t>패링에</a:t>
            </a:r>
            <a:r>
              <a:rPr lang="ko-KR" altLang="en-US" dirty="0"/>
              <a:t> 대하여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/>
              <a:t>패링의</a:t>
            </a:r>
            <a:r>
              <a:rPr lang="ko-KR" altLang="en-US" dirty="0"/>
              <a:t> 특징 </a:t>
            </a:r>
            <a:r>
              <a:rPr lang="en-US" altLang="ko-KR" dirty="0"/>
              <a:t>/ </a:t>
            </a:r>
            <a:r>
              <a:rPr lang="ko-KR" altLang="en-US" dirty="0"/>
              <a:t>조작키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기술자원 충전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의문에 대한 답</a:t>
            </a:r>
            <a:endParaRPr lang="en-US" altLang="ko-KR" dirty="0"/>
          </a:p>
          <a:p>
            <a:pPr>
              <a:buFont typeface="+mj-lt"/>
              <a:buAutoNum type="arabicPeriod" startAt="7"/>
            </a:pPr>
            <a:r>
              <a:rPr lang="ko-KR" altLang="en-US" dirty="0"/>
              <a:t>필살기에 대하여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필살기의 조건 </a:t>
            </a:r>
            <a:r>
              <a:rPr lang="en-US" altLang="ko-KR" dirty="0"/>
              <a:t>/ </a:t>
            </a:r>
            <a:r>
              <a:rPr lang="ko-KR" altLang="en-US" dirty="0"/>
              <a:t>조작키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필살기의 특징 </a:t>
            </a:r>
            <a:r>
              <a:rPr lang="en-US" altLang="ko-KR" dirty="0"/>
              <a:t>/ </a:t>
            </a:r>
            <a:r>
              <a:rPr lang="ko-KR" altLang="en-US" dirty="0"/>
              <a:t>기술자원 소모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필살기상태 에서 사용가능한 기술</a:t>
            </a:r>
            <a:endParaRPr lang="en-US" altLang="ko-KR" dirty="0"/>
          </a:p>
          <a:p>
            <a:pPr>
              <a:buFont typeface="+mj-lt"/>
              <a:buAutoNum type="arabicPeriod" startAt="7"/>
            </a:pPr>
            <a:r>
              <a:rPr lang="ko-KR" altLang="en-US" dirty="0"/>
              <a:t>변수 </a:t>
            </a:r>
            <a:r>
              <a:rPr lang="en-US" altLang="ko-KR" dirty="0"/>
              <a:t>&amp; </a:t>
            </a:r>
            <a:r>
              <a:rPr lang="ko-KR" altLang="en-US" dirty="0"/>
              <a:t>리소스 정리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196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판정 겹침에 대한 해답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두 개의 판정이 겹칠 경우 두 판정을 모두 발동 시킵니다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 공격과 </a:t>
            </a:r>
            <a:r>
              <a:rPr lang="ko-KR" altLang="en-US" dirty="0" err="1">
                <a:solidFill>
                  <a:schemeClr val="tx1"/>
                </a:solidFill>
              </a:rPr>
              <a:t>패링</a:t>
            </a:r>
            <a:r>
              <a:rPr lang="ko-KR" altLang="en-US" dirty="0">
                <a:solidFill>
                  <a:schemeClr val="tx1"/>
                </a:solidFill>
              </a:rPr>
              <a:t> 판정이 겹치면</a:t>
            </a:r>
            <a:r>
              <a:rPr lang="en-US" altLang="ko-KR" dirty="0">
                <a:solidFill>
                  <a:schemeClr val="tx1"/>
                </a:solidFill>
              </a:rPr>
              <a:t>? (</a:t>
            </a:r>
            <a:r>
              <a:rPr lang="ko-KR" altLang="en-US" dirty="0">
                <a:solidFill>
                  <a:schemeClr val="tx1"/>
                </a:solidFill>
              </a:rPr>
              <a:t>해답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245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 err="1"/>
              <a:t>필살기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필살기를 만든 의도 설명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필살기</a:t>
            </a:r>
            <a:r>
              <a:rPr lang="ko-KR" altLang="en-US" dirty="0"/>
              <a:t> 조작 키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9E74D7-7D0C-5678-476A-CAADF269DD7C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r>
              <a:rPr lang="ko-KR" altLang="en-US" dirty="0">
                <a:solidFill>
                  <a:schemeClr val="tx1"/>
                </a:solidFill>
              </a:rPr>
              <a:t>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B49702-CC89-0E66-445F-9CC069BE9474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224992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필살기의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탄알 삭제와 그 범위에 대한 설명</a:t>
            </a:r>
            <a:br>
              <a:rPr lang="en-US" altLang="ko-KR" dirty="0"/>
            </a:br>
            <a:r>
              <a:rPr lang="ko-KR" altLang="en-US" dirty="0" err="1"/>
              <a:t>필살기</a:t>
            </a:r>
            <a:r>
              <a:rPr lang="ko-KR" altLang="en-US" dirty="0"/>
              <a:t> 무적에 대한 설명</a:t>
            </a:r>
            <a:br>
              <a:rPr lang="en-US" altLang="ko-KR" dirty="0"/>
            </a:br>
            <a:r>
              <a:rPr lang="ko-KR" altLang="en-US" dirty="0"/>
              <a:t>기술 자원 소모에 대한 설명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오브젝트 데미지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탄알 삭제 범위 레퍼런스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6870D8-963C-08C5-32C6-AA4FC738EB13}"/>
              </a:ext>
            </a:extLst>
          </p:cNvPr>
          <p:cNvSpPr/>
          <p:nvPr/>
        </p:nvSpPr>
        <p:spPr>
          <a:xfrm>
            <a:off x="8362949" y="1273627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 그림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소모 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539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필살기의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필살기</a:t>
            </a:r>
            <a:r>
              <a:rPr lang="ko-KR" altLang="en-US" dirty="0"/>
              <a:t> 기절 시간 설명</a:t>
            </a:r>
            <a:br>
              <a:rPr lang="en-US" altLang="ko-KR" dirty="0"/>
            </a:br>
            <a:r>
              <a:rPr lang="ko-KR" altLang="en-US" dirty="0" err="1"/>
              <a:t>필살기</a:t>
            </a:r>
            <a:r>
              <a:rPr lang="ko-KR" altLang="en-US" dirty="0"/>
              <a:t> 무적 시간 설명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5329077" y="1273626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r>
              <a:rPr lang="ko-KR" altLang="en-US" dirty="0">
                <a:solidFill>
                  <a:schemeClr val="tx1"/>
                </a:solidFill>
              </a:rPr>
              <a:t> 무적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8DEA3A-B66C-1458-2413-1D62363472F8}"/>
              </a:ext>
            </a:extLst>
          </p:cNvPr>
          <p:cNvSpPr/>
          <p:nvPr/>
        </p:nvSpPr>
        <p:spPr>
          <a:xfrm>
            <a:off x="1873624" y="1273626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r>
              <a:rPr lang="ko-KR" altLang="en-US" dirty="0">
                <a:solidFill>
                  <a:schemeClr val="tx1"/>
                </a:solidFill>
              </a:rPr>
              <a:t> 기절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8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필살기상태 때 사용가능한 기술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일반 공격 제외 모든 기술 사용 가능 설명</a:t>
            </a:r>
            <a:br>
              <a:rPr lang="en-US" altLang="ko-KR" dirty="0"/>
            </a:br>
            <a:r>
              <a:rPr lang="en-US" altLang="ko-KR" dirty="0"/>
              <a:t>PC </a:t>
            </a:r>
            <a:r>
              <a:rPr lang="ko-KR" altLang="en-US" dirty="0"/>
              <a:t>주변 이펙트 설명</a:t>
            </a:r>
            <a:br>
              <a:rPr lang="en-US" altLang="ko-KR" dirty="0"/>
            </a:br>
            <a:r>
              <a:rPr lang="ko-KR" altLang="en-US" dirty="0"/>
              <a:t>사용 가능 기술들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5" y="1273630"/>
            <a:ext cx="1984000" cy="1269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 공격 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F53014-19B5-72B8-38F3-F9F7105F5F0E}"/>
              </a:ext>
            </a:extLst>
          </p:cNvPr>
          <p:cNvSpPr/>
          <p:nvPr/>
        </p:nvSpPr>
        <p:spPr>
          <a:xfrm>
            <a:off x="4111999" y="1273629"/>
            <a:ext cx="7388899" cy="31554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 가능한 기술들 </a:t>
            </a:r>
            <a:r>
              <a:rPr lang="en-US" altLang="ko-KR" dirty="0">
                <a:solidFill>
                  <a:schemeClr val="tx1"/>
                </a:solidFill>
              </a:rPr>
              <a:t>+ PC </a:t>
            </a:r>
            <a:r>
              <a:rPr lang="ko-KR" altLang="en-US" dirty="0">
                <a:solidFill>
                  <a:schemeClr val="tx1"/>
                </a:solidFill>
              </a:rPr>
              <a:t>주변 이펙트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80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변수 </a:t>
            </a:r>
            <a:r>
              <a:rPr lang="en-US" altLang="ko-KR" sz="4000" dirty="0"/>
              <a:t>&amp; </a:t>
            </a:r>
            <a:r>
              <a:rPr lang="ko-KR" altLang="en-US" sz="4000" dirty="0"/>
              <a:t>리소스 정리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5B0ED0-D051-C285-01E5-40BB69C5E3D2}"/>
              </a:ext>
            </a:extLst>
          </p:cNvPr>
          <p:cNvSpPr/>
          <p:nvPr/>
        </p:nvSpPr>
        <p:spPr>
          <a:xfrm>
            <a:off x="1873624" y="1273629"/>
            <a:ext cx="9627275" cy="5184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변수 </a:t>
            </a:r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ko-KR" altLang="en-US" dirty="0">
                <a:solidFill>
                  <a:schemeClr val="tx1"/>
                </a:solidFill>
              </a:rPr>
              <a:t>리소스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15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</a:t>
            </a:r>
            <a:r>
              <a:rPr lang="ko-KR" altLang="en-US" sz="4000" dirty="0"/>
              <a:t>에 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437" y="1059974"/>
            <a:ext cx="4176462" cy="5406140"/>
          </a:xfrm>
          <a:ln w="3175">
            <a:solidFill>
              <a:schemeClr val="tx1"/>
            </a:solidFill>
          </a:ln>
        </p:spPr>
        <p:txBody>
          <a:bodyPr/>
          <a:lstStyle/>
          <a:p>
            <a:pPr>
              <a:buClr>
                <a:schemeClr val="accent4"/>
              </a:buClr>
              <a:buFont typeface="+mj-lt"/>
              <a:buAutoNum type="alphaUcPeriod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컨셉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Clr>
                <a:schemeClr val="accent4"/>
              </a:buClr>
              <a:buFont typeface="+mj-lt"/>
              <a:buAutoNum type="alphaL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마법을 사용하지 못하는 대신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살아 남기 위해 근육을 키운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보디빌더 같은 외형을 갖췄다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800100" lvl="1" indent="-342900">
              <a:buClr>
                <a:schemeClr val="accent4"/>
              </a:buClr>
              <a:buFont typeface="+mj-lt"/>
              <a:buAutoNum type="alphaL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상체와 하체가 균등하게 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발달 되어 있는 근육질의 남성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4"/>
              </a:buClr>
              <a:buFont typeface="+mj-lt"/>
              <a:buAutoNum type="alphaUcPeriod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봇으로 설정한 이유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Clr>
                <a:schemeClr val="accent4"/>
              </a:buClr>
              <a:buFont typeface="+mj-lt"/>
              <a:buAutoNum type="alphaL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프로토 타입의 상태에서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더욱 자세한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설정을 반영한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모습이 필요하지 않기 때문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Clr>
                <a:schemeClr val="accent4"/>
              </a:buClr>
              <a:buFont typeface="+mj-lt"/>
              <a:buAutoNum type="alphaL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액션이 잘 보이기만 하면 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되기 때문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하지만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남성의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체형을 갖춘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봇을 사용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이후의 이미지를 상상하기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쉽게 만듦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6940A8-F054-2465-A13F-FD6A6896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18" y="1593772"/>
            <a:ext cx="3341863" cy="39576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55D858-2FC3-D257-DAB9-D0747B6BF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16" y="1708206"/>
            <a:ext cx="1624445" cy="384501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D81C10-1370-8DC6-1875-E3E1C5BC5654}"/>
              </a:ext>
            </a:extLst>
          </p:cNvPr>
          <p:cNvSpPr/>
          <p:nvPr/>
        </p:nvSpPr>
        <p:spPr>
          <a:xfrm>
            <a:off x="915316" y="5798932"/>
            <a:ext cx="3341863" cy="2724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3AE0A9-BF22-A1E3-63AF-C7FE3213DBAC}"/>
              </a:ext>
            </a:extLst>
          </p:cNvPr>
          <p:cNvSpPr txBox="1"/>
          <p:nvPr/>
        </p:nvSpPr>
        <p:spPr>
          <a:xfrm>
            <a:off x="915316" y="5777449"/>
            <a:ext cx="3341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실제로 구현할 </a:t>
            </a:r>
            <a:r>
              <a:rPr lang="en-US" altLang="ko-KR" sz="1400" dirty="0"/>
              <a:t>Y</a:t>
            </a:r>
            <a:r>
              <a:rPr lang="ko-KR" altLang="en-US" sz="1400" dirty="0"/>
              <a:t>봇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BF96AF-B6C4-0E00-5626-FD247BDC5300}"/>
              </a:ext>
            </a:extLst>
          </p:cNvPr>
          <p:cNvSpPr txBox="1"/>
          <p:nvPr/>
        </p:nvSpPr>
        <p:spPr>
          <a:xfrm>
            <a:off x="4802912" y="5777449"/>
            <a:ext cx="229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PC </a:t>
            </a:r>
            <a:r>
              <a:rPr lang="ko-KR" altLang="en-US" sz="1400" dirty="0"/>
              <a:t>외형 레퍼런스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16F69-6690-A021-58C3-2653436B2D46}"/>
              </a:ext>
            </a:extLst>
          </p:cNvPr>
          <p:cNvSpPr/>
          <p:nvPr/>
        </p:nvSpPr>
        <p:spPr>
          <a:xfrm>
            <a:off x="4802911" y="5795108"/>
            <a:ext cx="2296152" cy="2724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</a:t>
            </a:r>
            <a:r>
              <a:rPr lang="ko-KR" altLang="en-US" sz="4000" dirty="0"/>
              <a:t>의 기술에 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5171137"/>
            <a:ext cx="9627275" cy="1525498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근육질에 근접 공격을 사용</a:t>
            </a:r>
            <a:r>
              <a:rPr lang="en-US" altLang="ko-KR" dirty="0"/>
              <a:t>. </a:t>
            </a:r>
            <a:r>
              <a:rPr lang="ko-KR" altLang="en-US" dirty="0"/>
              <a:t>근접 공격 중에서도 액션을 잘 살리는 것은 복싱이라고</a:t>
            </a:r>
            <a:br>
              <a:rPr lang="en-US" altLang="ko-KR" dirty="0"/>
            </a:br>
            <a:r>
              <a:rPr lang="ko-KR" altLang="en-US" dirty="0"/>
              <a:t>생각하였다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복싱 </a:t>
            </a:r>
            <a:r>
              <a:rPr lang="en-US" altLang="ko-KR" dirty="0"/>
              <a:t>= </a:t>
            </a:r>
            <a:r>
              <a:rPr lang="ko-KR" altLang="en-US" dirty="0"/>
              <a:t>주먹 공격에 비중을 크게 둔 스포츠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그러므로 우리 게임의 </a:t>
            </a:r>
            <a:r>
              <a:rPr lang="en-US" altLang="ko-KR" dirty="0"/>
              <a:t>PC</a:t>
            </a:r>
            <a:r>
              <a:rPr lang="ko-KR" altLang="en-US" dirty="0"/>
              <a:t>도 주먹 공격을 사용하도록 하겠다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D1BE93-3F5E-2230-08CC-9CE9A779C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24" y="1273629"/>
            <a:ext cx="6568412" cy="36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7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기술자원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286891"/>
            <a:ext cx="9627275" cy="2409744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기술 자원이란</a:t>
            </a:r>
            <a:r>
              <a:rPr lang="en-US" altLang="ko-KR" dirty="0"/>
              <a:t>, </a:t>
            </a:r>
            <a:r>
              <a:rPr lang="ko-KR" altLang="en-US" dirty="0"/>
              <a:t>나중에 설명할 </a:t>
            </a:r>
            <a:r>
              <a:rPr lang="ko-KR" altLang="en-US" dirty="0" err="1"/>
              <a:t>필살기</a:t>
            </a:r>
            <a:r>
              <a:rPr lang="ko-KR" altLang="en-US" dirty="0"/>
              <a:t> 라는 기술을 사용하기 위한 게이지이다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필살기라는 강력한 기술에 조건을 부여하기 위한 의도로 제작되었다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ko-KR" altLang="en-US" dirty="0"/>
              <a:t>매초 </a:t>
            </a:r>
            <a:r>
              <a:rPr lang="en-US" altLang="ko-KR" dirty="0"/>
              <a:t>0.1% </a:t>
            </a:r>
            <a:r>
              <a:rPr lang="ko-KR" altLang="en-US" dirty="0"/>
              <a:t>라는 아주 적은 양의 게이지가 자동으로 충전되어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소심하거나 컨트롤을 잘 하지 못하는 플레이어에게 시간을 대가로 게이지를</a:t>
            </a:r>
            <a:br>
              <a:rPr lang="en-US" altLang="ko-KR" dirty="0"/>
            </a:br>
            <a:r>
              <a:rPr lang="ko-KR" altLang="en-US" dirty="0"/>
              <a:t>사용할 수 있도록 하였다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51E75A-7093-54E4-0ADC-B0640C35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23" y="1273629"/>
            <a:ext cx="6022601" cy="279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3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일반 공격과 강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일반 공격의 감성적인 면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 공격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3E65C5-DCC9-9357-2205-A439B9018382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114558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일반 공격의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1~3</a:t>
            </a:r>
            <a:r>
              <a:rPr lang="ko-KR" altLang="en-US" dirty="0"/>
              <a:t>타 존재에 대한 설명 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타 </a:t>
            </a:r>
            <a:r>
              <a:rPr lang="en-US" altLang="ko-KR" dirty="0"/>
              <a:t>2</a:t>
            </a:r>
            <a:r>
              <a:rPr lang="ko-KR" altLang="en-US" dirty="0"/>
              <a:t>타 </a:t>
            </a:r>
            <a:r>
              <a:rPr lang="en-US" altLang="ko-KR" dirty="0"/>
              <a:t>3</a:t>
            </a:r>
            <a:r>
              <a:rPr lang="ko-KR" altLang="en-US" dirty="0"/>
              <a:t>타 조건과 이동시 공격 불가 설명</a:t>
            </a:r>
            <a:br>
              <a:rPr lang="en-US" altLang="ko-KR" dirty="0"/>
            </a:br>
            <a:r>
              <a:rPr lang="en-US" altLang="ko-KR" dirty="0"/>
              <a:t>NPC</a:t>
            </a:r>
            <a:r>
              <a:rPr lang="ko-KR" altLang="en-US" dirty="0"/>
              <a:t>에게 매우 짧은 기절 상태이상 부여함을 설명</a:t>
            </a:r>
            <a:br>
              <a:rPr lang="en-US" altLang="ko-KR" dirty="0"/>
            </a:br>
            <a:r>
              <a:rPr lang="ko-KR" altLang="en-US" dirty="0"/>
              <a:t>오브젝트 데미지 설명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강 공격 후술 할 것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1, 2, 3</a:t>
            </a:r>
            <a:r>
              <a:rPr lang="ko-KR" altLang="en-US" dirty="0">
                <a:solidFill>
                  <a:schemeClr val="tx1"/>
                </a:solidFill>
              </a:rPr>
              <a:t>타</a:t>
            </a:r>
            <a:r>
              <a:rPr lang="en-US" altLang="ko-KR" dirty="0">
                <a:solidFill>
                  <a:schemeClr val="tx1"/>
                </a:solidFill>
              </a:rPr>
              <a:t> + </a:t>
            </a:r>
            <a:r>
              <a:rPr lang="ko-KR" altLang="en-US" dirty="0">
                <a:solidFill>
                  <a:schemeClr val="tx1"/>
                </a:solidFill>
              </a:rPr>
              <a:t>오브젝트 데미지 컨셉 아트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타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타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타 조건 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8362951" y="1273629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기절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7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일반 공격의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NPC</a:t>
            </a:r>
            <a:r>
              <a:rPr lang="ko-KR" altLang="en-US" dirty="0"/>
              <a:t>가 죽는 순간 기본 공격에 맞으면 날아가는 것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439103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날아가는 </a:t>
            </a:r>
            <a:r>
              <a:rPr lang="en-US" altLang="ko-KR" dirty="0">
                <a:solidFill>
                  <a:schemeClr val="tx1"/>
                </a:solidFill>
              </a:rPr>
              <a:t>NPC </a:t>
            </a:r>
            <a:r>
              <a:rPr lang="ko-KR" altLang="en-US" dirty="0" err="1">
                <a:solidFill>
                  <a:schemeClr val="tx1"/>
                </a:solidFill>
              </a:rPr>
              <a:t>컨셉아트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회피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회피라는 기술을 만든 의도 설명</a:t>
            </a:r>
            <a:br>
              <a:rPr lang="en-US" altLang="ko-KR" dirty="0"/>
            </a:br>
            <a:r>
              <a:rPr lang="ko-KR" altLang="en-US" dirty="0"/>
              <a:t>회피의 감성적인 면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3E65C5-DCC9-9357-2205-A439B9018382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221115246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671</TotalTime>
  <Words>852</Words>
  <Application>Microsoft Office PowerPoint</Application>
  <PresentationFormat>와이드스크린</PresentationFormat>
  <Paragraphs>118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줄기</vt:lpstr>
      <vt:lpstr>PC와 PC 기술 기획서 </vt:lpstr>
      <vt:lpstr>목차</vt:lpstr>
      <vt:lpstr>PC에 대하여</vt:lpstr>
      <vt:lpstr>PC의 기술에 대하여</vt:lpstr>
      <vt:lpstr>기술자원</vt:lpstr>
      <vt:lpstr>PC 기술_일반 공격과 강 공격</vt:lpstr>
      <vt:lpstr>PC 기술_일반 공격의 특징</vt:lpstr>
      <vt:lpstr>PC 기술_일반 공격의 특징</vt:lpstr>
      <vt:lpstr>PC 기술_회피</vt:lpstr>
      <vt:lpstr>PC 기술_회피의 특징</vt:lpstr>
      <vt:lpstr>PC 기술_회피와 강 공격</vt:lpstr>
      <vt:lpstr>PC 기술_회피 방향</vt:lpstr>
      <vt:lpstr>PC 기술_강 공격</vt:lpstr>
      <vt:lpstr>PC 기술_강 공격의 특징</vt:lpstr>
      <vt:lpstr>PC 기술_강 공격의 특징</vt:lpstr>
      <vt:lpstr>PC 기술_강 공격과 패링이 겹치면?</vt:lpstr>
      <vt:lpstr>PC 기술_패링</vt:lpstr>
      <vt:lpstr>PC 기술_패링의 특징</vt:lpstr>
      <vt:lpstr>PC 기술_패링의 특징</vt:lpstr>
      <vt:lpstr>PC 기술_판정 겹침에 대한 해답</vt:lpstr>
      <vt:lpstr>PC 기술_필살기</vt:lpstr>
      <vt:lpstr>PC 기술_필살기의 특징</vt:lpstr>
      <vt:lpstr>PC 기술_필살기의 특징</vt:lpstr>
      <vt:lpstr>PC 기술_필살기상태 때 사용가능한 기술 </vt:lpstr>
      <vt:lpstr>변수 &amp; 리소스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spring trap2</dc:creator>
  <cp:lastModifiedBy>spring trap2</cp:lastModifiedBy>
  <cp:revision>88</cp:revision>
  <dcterms:created xsi:type="dcterms:W3CDTF">2024-07-01T02:04:16Z</dcterms:created>
  <dcterms:modified xsi:type="dcterms:W3CDTF">2024-07-03T03:00:37Z</dcterms:modified>
</cp:coreProperties>
</file>