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9" r:id="rId2"/>
    <p:sldId id="28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6">
          <p15:clr>
            <a:srgbClr val="A4A3A4"/>
          </p15:clr>
        </p15:guide>
        <p15:guide id="2" pos="2892">
          <p15:clr>
            <a:srgbClr val="A4A3A4"/>
          </p15:clr>
        </p15:guide>
        <p15:guide id="3" pos="3589">
          <p15:clr>
            <a:srgbClr val="A4A3A4"/>
          </p15:clr>
        </p15:guide>
        <p15:guide id="4" pos="3914">
          <p15:clr>
            <a:srgbClr val="A4A3A4"/>
          </p15:clr>
        </p15:guide>
        <p15:guide id="5" pos="1870">
          <p15:clr>
            <a:srgbClr val="A4A3A4"/>
          </p15:clr>
        </p15:guide>
        <p15:guide id="6" pos="2038">
          <p15:clr>
            <a:srgbClr val="A4A3A4"/>
          </p15:clr>
        </p15:guide>
        <p15:guide id="7" pos="5502">
          <p15:clr>
            <a:srgbClr val="A4A3A4"/>
          </p15:clr>
        </p15:guide>
        <p15:guide id="8" pos="204">
          <p15:clr>
            <a:srgbClr val="A4A3A4"/>
          </p15:clr>
        </p15:guide>
        <p15:guide id="9" orient="horz" pos="1132">
          <p15:clr>
            <a:srgbClr val="A4A3A4"/>
          </p15:clr>
        </p15:guide>
        <p15:guide id="10" orient="horz" pos="1073">
          <p15:clr>
            <a:srgbClr val="A4A3A4"/>
          </p15:clr>
        </p15:guide>
        <p15:guide id="11" orient="horz" pos="1997">
          <p15:clr>
            <a:srgbClr val="A4A3A4"/>
          </p15:clr>
        </p15:guide>
        <p15:guide id="12" orient="horz" pos="2179">
          <p15:clr>
            <a:srgbClr val="A4A3A4"/>
          </p15:clr>
        </p15:guide>
        <p15:guide id="13" orient="horz" pos="4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8F00"/>
    <a:srgbClr val="FF7C3B"/>
    <a:srgbClr val="8FCFEB"/>
    <a:srgbClr val="FFB329"/>
    <a:srgbClr val="FFC663"/>
    <a:srgbClr val="ED7D31"/>
    <a:srgbClr val="E8B317"/>
    <a:srgbClr val="84C0CB"/>
    <a:srgbClr val="BBD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62" y="67"/>
      </p:cViewPr>
      <p:guideLst>
        <p:guide orient="horz" pos="1566"/>
        <p:guide pos="2892"/>
        <p:guide pos="3589"/>
        <p:guide pos="3914"/>
        <p:guide pos="1870"/>
        <p:guide pos="2038"/>
        <p:guide pos="5502"/>
        <p:guide pos="204"/>
        <p:guide orient="horz" pos="1132"/>
        <p:guide orient="horz" pos="1073"/>
        <p:guide orient="horz" pos="1997"/>
        <p:guide orient="horz" pos="2179"/>
        <p:guide orient="horz" pos="4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2582-B2A2-49A5-B7B3-99D4849BF408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1A6E-08C4-4437-A33A-443B151A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D6CE-2CAE-405F-8A95-1E7C950E7DF3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891098" y="825966"/>
            <a:ext cx="3361055" cy="874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TastySnake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3038475" y="3769995"/>
            <a:ext cx="3067685" cy="68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攻防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贪吃蛇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图片 1" descr="logo-white-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804670"/>
            <a:ext cx="1879600" cy="187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968801" y="1523329"/>
            <a:ext cx="3246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CN" altLang="en-US" sz="40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" name="Title 13"/>
          <p:cNvSpPr txBox="1"/>
          <p:nvPr/>
        </p:nvSpPr>
        <p:spPr>
          <a:xfrm>
            <a:off x="4039870" y="2382593"/>
            <a:ext cx="208724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刘楚洋  </a:t>
            </a:r>
            <a:r>
              <a:rPr 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stevennL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Freeform 27"/>
          <p:cNvSpPr>
            <a:spLocks noEditPoints="1"/>
          </p:cNvSpPr>
          <p:nvPr/>
        </p:nvSpPr>
        <p:spPr bwMode="auto">
          <a:xfrm>
            <a:off x="3551555" y="2418153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solidFill>
                  <a:schemeClr val="bg1"/>
                </a:solidFill>
              </a:rPr>
              <a:t> L</a:t>
            </a:r>
          </a:p>
        </p:txBody>
      </p:sp>
      <p:sp>
        <p:nvSpPr>
          <p:cNvPr id="7" name="Freeform 27"/>
          <p:cNvSpPr>
            <a:spLocks noEditPoints="1"/>
          </p:cNvSpPr>
          <p:nvPr/>
        </p:nvSpPr>
        <p:spPr bwMode="auto">
          <a:xfrm>
            <a:off x="3551555" y="2993425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Freeform 27"/>
          <p:cNvSpPr>
            <a:spLocks noEditPoints="1"/>
          </p:cNvSpPr>
          <p:nvPr/>
        </p:nvSpPr>
        <p:spPr bwMode="auto">
          <a:xfrm>
            <a:off x="3551555" y="3572699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" name="Freeform 27"/>
          <p:cNvSpPr>
            <a:spLocks noEditPoints="1"/>
          </p:cNvSpPr>
          <p:nvPr/>
        </p:nvSpPr>
        <p:spPr bwMode="auto">
          <a:xfrm>
            <a:off x="3551555" y="4152007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" name="Title 13"/>
          <p:cNvSpPr txBox="1"/>
          <p:nvPr/>
        </p:nvSpPr>
        <p:spPr>
          <a:xfrm>
            <a:off x="4039870" y="2993425"/>
            <a:ext cx="208724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王天宇  </a:t>
            </a:r>
            <a:r>
              <a:rPr 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wangty6</a:t>
            </a:r>
          </a:p>
        </p:txBody>
      </p:sp>
      <p:sp>
        <p:nvSpPr>
          <p:cNvPr id="11" name="Title 13"/>
          <p:cNvSpPr txBox="1"/>
          <p:nvPr/>
        </p:nvSpPr>
        <p:spPr>
          <a:xfrm>
            <a:off x="4039870" y="3606354"/>
            <a:ext cx="208724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瞿璇   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xuanqu</a:t>
            </a:r>
          </a:p>
        </p:txBody>
      </p:sp>
      <p:sp>
        <p:nvSpPr>
          <p:cNvPr id="12" name="Title 13"/>
          <p:cNvSpPr txBox="1"/>
          <p:nvPr/>
        </p:nvSpPr>
        <p:spPr>
          <a:xfrm>
            <a:off x="4039870" y="4152007"/>
            <a:ext cx="242887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王宜锋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YifengWong</a:t>
            </a:r>
          </a:p>
        </p:txBody>
      </p:sp>
      <p:pic>
        <p:nvPicPr>
          <p:cNvPr id="15" name="图片 14" descr="logo-blue-clo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90" y="-50800"/>
            <a:ext cx="762000" cy="2971165"/>
          </a:xfrm>
          <a:prstGeom prst="rect">
            <a:avLst/>
          </a:prstGeom>
        </p:spPr>
      </p:pic>
      <p:pic>
        <p:nvPicPr>
          <p:cNvPr id="13" name="图片 12" descr="logo-blue-e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490" y="-50800"/>
            <a:ext cx="762000" cy="2971165"/>
          </a:xfrm>
          <a:prstGeom prst="rect">
            <a:avLst/>
          </a:prstGeom>
        </p:spPr>
      </p:pic>
      <p:pic>
        <p:nvPicPr>
          <p:cNvPr id="16" name="图片 15" descr="logo-red-clo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45" y="2231390"/>
            <a:ext cx="762000" cy="2980690"/>
          </a:xfrm>
          <a:prstGeom prst="rect">
            <a:avLst/>
          </a:prstGeom>
        </p:spPr>
      </p:pic>
      <p:pic>
        <p:nvPicPr>
          <p:cNvPr id="14" name="图片 13" descr="logo-red-ey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5" y="2231390"/>
            <a:ext cx="762000" cy="2980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6200000">
            <a:off x="2868075" y="4843789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966720" y="259715"/>
            <a:ext cx="4234815" cy="4265295"/>
            <a:chOff x="4672" y="91"/>
            <a:chExt cx="6669" cy="6717"/>
          </a:xfrm>
        </p:grpSpPr>
        <p:sp>
          <p:nvSpPr>
            <p:cNvPr id="3" name="文本框 2"/>
            <p:cNvSpPr txBox="1"/>
            <p:nvPr/>
          </p:nvSpPr>
          <p:spPr>
            <a:xfrm>
              <a:off x="5154" y="91"/>
              <a:ext cx="4628" cy="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5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673" y="2186"/>
              <a:ext cx="6649" cy="516"/>
              <a:chOff x="2987675" y="1828382"/>
              <a:chExt cx="4222033" cy="327721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Plot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</a:p>
            </p:txBody>
          </p:sp>
        </p:grp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4683" y="1375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4478" y="606"/>
              <a:ext cx="850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4693" y="2186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693" y="4629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4693" y="5458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" name="Freeform 27"/>
            <p:cNvSpPr>
              <a:spLocks noEditPoints="1"/>
            </p:cNvSpPr>
            <p:nvPr/>
          </p:nvSpPr>
          <p:spPr bwMode="auto">
            <a:xfrm>
              <a:off x="4688" y="3002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4693" y="3803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693" y="1397"/>
              <a:ext cx="6649" cy="513"/>
              <a:chOff x="2987675" y="1828382"/>
              <a:chExt cx="4222033" cy="32581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402782" y="1834793"/>
                <a:ext cx="3806926" cy="31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Game Elements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693" y="5458"/>
              <a:ext cx="6649" cy="516"/>
              <a:chOff x="2987675" y="1828382"/>
              <a:chExt cx="4222033" cy="32772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Data Analysis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693" y="3803"/>
              <a:ext cx="6649" cy="516"/>
              <a:chOff x="2987675" y="1828382"/>
              <a:chExt cx="4222033" cy="327721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Sensor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693" y="2992"/>
              <a:ext cx="6649" cy="516"/>
              <a:chOff x="2987675" y="1828382"/>
              <a:chExt cx="4222033" cy="327721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Bluetooth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93" y="4629"/>
              <a:ext cx="6649" cy="516"/>
              <a:chOff x="2987675" y="1828382"/>
              <a:chExt cx="4222033" cy="32772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Network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692" y="6292"/>
              <a:ext cx="6649" cy="516"/>
              <a:chOff x="2987675" y="1828382"/>
              <a:chExt cx="4222033" cy="32772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Server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</a:p>
            </p:txBody>
          </p:sp>
        </p:grp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4672" y="6292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3169463" y="634725"/>
            <a:ext cx="3424810" cy="3874050"/>
          </a:xfrm>
          <a:custGeom>
            <a:avLst/>
            <a:gdLst>
              <a:gd name="connsiteX0" fmla="*/ 0 w 2362200"/>
              <a:gd name="connsiteY0" fmla="*/ 0 h 4203700"/>
              <a:gd name="connsiteX1" fmla="*/ 825500 w 2362200"/>
              <a:gd name="connsiteY1" fmla="*/ 4064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  <a:gd name="connsiteX0-1" fmla="*/ 0 w 2362200"/>
              <a:gd name="connsiteY0-2" fmla="*/ 0 h 4203700"/>
              <a:gd name="connsiteX1-3" fmla="*/ 1003300 w 2362200"/>
              <a:gd name="connsiteY1-4" fmla="*/ 444500 h 4203700"/>
              <a:gd name="connsiteX2-5" fmla="*/ 266700 w 2362200"/>
              <a:gd name="connsiteY2-6" fmla="*/ 1879600 h 4203700"/>
              <a:gd name="connsiteX3-7" fmla="*/ 863600 w 2362200"/>
              <a:gd name="connsiteY3-8" fmla="*/ 3352800 h 4203700"/>
              <a:gd name="connsiteX4-9" fmla="*/ 2362200 w 2362200"/>
              <a:gd name="connsiteY4-10" fmla="*/ 4203700 h 4203700"/>
              <a:gd name="connsiteX5-11" fmla="*/ 2362200 w 2362200"/>
              <a:gd name="connsiteY5-12" fmla="*/ 4203700 h 4203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362200" h="4203700">
                <a:moveTo>
                  <a:pt x="0" y="0"/>
                </a:moveTo>
                <a:cubicBezTo>
                  <a:pt x="390525" y="46566"/>
                  <a:pt x="958850" y="131233"/>
                  <a:pt x="1003300" y="444500"/>
                </a:cubicBezTo>
                <a:cubicBezTo>
                  <a:pt x="1047750" y="757767"/>
                  <a:pt x="289983" y="1394883"/>
                  <a:pt x="266700" y="1879600"/>
                </a:cubicBezTo>
                <a:cubicBezTo>
                  <a:pt x="243417" y="2364317"/>
                  <a:pt x="514350" y="2965450"/>
                  <a:pt x="863600" y="3352800"/>
                </a:cubicBezTo>
                <a:cubicBezTo>
                  <a:pt x="1212850" y="3740150"/>
                  <a:pt x="2362200" y="4203700"/>
                  <a:pt x="2362200" y="4203700"/>
                </a:cubicBezTo>
                <a:lnTo>
                  <a:pt x="2362200" y="4203700"/>
                </a:lnTo>
              </a:path>
            </a:pathLst>
          </a:custGeom>
          <a:noFill/>
          <a:ln w="9525"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Oval 12"/>
          <p:cNvSpPr/>
          <p:nvPr/>
        </p:nvSpPr>
        <p:spPr>
          <a:xfrm>
            <a:off x="2978674" y="337620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5" name="Group 24"/>
          <p:cNvGrpSpPr/>
          <p:nvPr/>
        </p:nvGrpSpPr>
        <p:grpSpPr>
          <a:xfrm>
            <a:off x="4198512" y="2235417"/>
            <a:ext cx="290361" cy="288683"/>
            <a:chOff x="6559551" y="1588"/>
            <a:chExt cx="274637" cy="273050"/>
          </a:xfrm>
          <a:solidFill>
            <a:srgbClr val="FFFFFF"/>
          </a:solidFill>
        </p:grpSpPr>
        <p:sp>
          <p:nvSpPr>
            <p:cNvPr id="116" name="Freeform 126"/>
            <p:cNvSpPr>
              <a:spLocks noEditPoints="1"/>
            </p:cNvSpPr>
            <p:nvPr/>
          </p:nvSpPr>
          <p:spPr bwMode="auto">
            <a:xfrm>
              <a:off x="6704013" y="65088"/>
              <a:ext cx="130175" cy="209550"/>
            </a:xfrm>
            <a:custGeom>
              <a:avLst/>
              <a:gdLst>
                <a:gd name="T0" fmla="*/ 0 w 82"/>
                <a:gd name="T1" fmla="*/ 34 h 132"/>
                <a:gd name="T2" fmla="*/ 0 w 82"/>
                <a:gd name="T3" fmla="*/ 132 h 132"/>
                <a:gd name="T4" fmla="*/ 82 w 82"/>
                <a:gd name="T5" fmla="*/ 99 h 132"/>
                <a:gd name="T6" fmla="*/ 82 w 82"/>
                <a:gd name="T7" fmla="*/ 0 h 132"/>
                <a:gd name="T8" fmla="*/ 0 w 82"/>
                <a:gd name="T9" fmla="*/ 34 h 132"/>
                <a:gd name="T10" fmla="*/ 76 w 82"/>
                <a:gd name="T11" fmla="*/ 10 h 132"/>
                <a:gd name="T12" fmla="*/ 76 w 82"/>
                <a:gd name="T13" fmla="*/ 94 h 132"/>
                <a:gd name="T14" fmla="*/ 5 w 82"/>
                <a:gd name="T15" fmla="*/ 66 h 132"/>
                <a:gd name="T16" fmla="*/ 5 w 82"/>
                <a:gd name="T17" fmla="*/ 38 h 132"/>
                <a:gd name="T18" fmla="*/ 76 w 82"/>
                <a:gd name="T19" fmla="*/ 10 h 132"/>
                <a:gd name="T20" fmla="*/ 5 w 82"/>
                <a:gd name="T21" fmla="*/ 70 h 132"/>
                <a:gd name="T22" fmla="*/ 73 w 82"/>
                <a:gd name="T23" fmla="*/ 96 h 132"/>
                <a:gd name="T24" fmla="*/ 5 w 82"/>
                <a:gd name="T25" fmla="*/ 124 h 132"/>
                <a:gd name="T26" fmla="*/ 5 w 82"/>
                <a:gd name="T27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2">
                  <a:moveTo>
                    <a:pt x="0" y="34"/>
                  </a:moveTo>
                  <a:lnTo>
                    <a:pt x="0" y="132"/>
                  </a:lnTo>
                  <a:lnTo>
                    <a:pt x="82" y="99"/>
                  </a:lnTo>
                  <a:lnTo>
                    <a:pt x="82" y="0"/>
                  </a:lnTo>
                  <a:lnTo>
                    <a:pt x="0" y="34"/>
                  </a:lnTo>
                  <a:close/>
                  <a:moveTo>
                    <a:pt x="76" y="10"/>
                  </a:moveTo>
                  <a:lnTo>
                    <a:pt x="76" y="94"/>
                  </a:lnTo>
                  <a:lnTo>
                    <a:pt x="5" y="66"/>
                  </a:lnTo>
                  <a:lnTo>
                    <a:pt x="5" y="38"/>
                  </a:lnTo>
                  <a:lnTo>
                    <a:pt x="76" y="10"/>
                  </a:lnTo>
                  <a:close/>
                  <a:moveTo>
                    <a:pt x="5" y="70"/>
                  </a:moveTo>
                  <a:lnTo>
                    <a:pt x="73" y="96"/>
                  </a:lnTo>
                  <a:lnTo>
                    <a:pt x="5" y="124"/>
                  </a:lnTo>
                  <a:lnTo>
                    <a:pt x="5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127"/>
            <p:cNvSpPr/>
            <p:nvPr/>
          </p:nvSpPr>
          <p:spPr bwMode="auto">
            <a:xfrm>
              <a:off x="6559551" y="65088"/>
              <a:ext cx="128588" cy="209550"/>
            </a:xfrm>
            <a:custGeom>
              <a:avLst/>
              <a:gdLst>
                <a:gd name="T0" fmla="*/ 0 w 81"/>
                <a:gd name="T1" fmla="*/ 99 h 132"/>
                <a:gd name="T2" fmla="*/ 81 w 81"/>
                <a:gd name="T3" fmla="*/ 132 h 132"/>
                <a:gd name="T4" fmla="*/ 81 w 81"/>
                <a:gd name="T5" fmla="*/ 34 h 132"/>
                <a:gd name="T6" fmla="*/ 0 w 81"/>
                <a:gd name="T7" fmla="*/ 0 h 132"/>
                <a:gd name="T8" fmla="*/ 0 w 81"/>
                <a:gd name="T9" fmla="*/ 9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32">
                  <a:moveTo>
                    <a:pt x="0" y="99"/>
                  </a:moveTo>
                  <a:lnTo>
                    <a:pt x="81" y="132"/>
                  </a:lnTo>
                  <a:lnTo>
                    <a:pt x="81" y="34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8" name="Freeform 128"/>
            <p:cNvSpPr>
              <a:spLocks noEditPoints="1"/>
            </p:cNvSpPr>
            <p:nvPr/>
          </p:nvSpPr>
          <p:spPr bwMode="auto">
            <a:xfrm>
              <a:off x="6567488" y="1588"/>
              <a:ext cx="263525" cy="104775"/>
            </a:xfrm>
            <a:custGeom>
              <a:avLst/>
              <a:gdLst>
                <a:gd name="T0" fmla="*/ 82 w 166"/>
                <a:gd name="T1" fmla="*/ 0 h 66"/>
                <a:gd name="T2" fmla="*/ 0 w 166"/>
                <a:gd name="T3" fmla="*/ 32 h 66"/>
                <a:gd name="T4" fmla="*/ 80 w 166"/>
                <a:gd name="T5" fmla="*/ 66 h 66"/>
                <a:gd name="T6" fmla="*/ 166 w 166"/>
                <a:gd name="T7" fmla="*/ 32 h 66"/>
                <a:gd name="T8" fmla="*/ 82 w 166"/>
                <a:gd name="T9" fmla="*/ 0 h 66"/>
                <a:gd name="T10" fmla="*/ 82 w 166"/>
                <a:gd name="T11" fmla="*/ 6 h 66"/>
                <a:gd name="T12" fmla="*/ 151 w 166"/>
                <a:gd name="T13" fmla="*/ 32 h 66"/>
                <a:gd name="T14" fmla="*/ 82 w 166"/>
                <a:gd name="T15" fmla="*/ 59 h 66"/>
                <a:gd name="T16" fmla="*/ 82 w 166"/>
                <a:gd name="T17" fmla="*/ 6 h 66"/>
                <a:gd name="T18" fmla="*/ 78 w 166"/>
                <a:gd name="T19" fmla="*/ 7 h 66"/>
                <a:gd name="T20" fmla="*/ 78 w 166"/>
                <a:gd name="T21" fmla="*/ 59 h 66"/>
                <a:gd name="T22" fmla="*/ 15 w 166"/>
                <a:gd name="T23" fmla="*/ 32 h 66"/>
                <a:gd name="T24" fmla="*/ 78 w 166"/>
                <a:gd name="T2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66">
                  <a:moveTo>
                    <a:pt x="82" y="0"/>
                  </a:moveTo>
                  <a:lnTo>
                    <a:pt x="0" y="32"/>
                  </a:lnTo>
                  <a:lnTo>
                    <a:pt x="80" y="66"/>
                  </a:lnTo>
                  <a:lnTo>
                    <a:pt x="166" y="32"/>
                  </a:lnTo>
                  <a:lnTo>
                    <a:pt x="82" y="0"/>
                  </a:lnTo>
                  <a:close/>
                  <a:moveTo>
                    <a:pt x="82" y="6"/>
                  </a:moveTo>
                  <a:lnTo>
                    <a:pt x="151" y="32"/>
                  </a:lnTo>
                  <a:lnTo>
                    <a:pt x="82" y="59"/>
                  </a:lnTo>
                  <a:lnTo>
                    <a:pt x="82" y="6"/>
                  </a:lnTo>
                  <a:close/>
                  <a:moveTo>
                    <a:pt x="78" y="7"/>
                  </a:moveTo>
                  <a:lnTo>
                    <a:pt x="78" y="59"/>
                  </a:lnTo>
                  <a:lnTo>
                    <a:pt x="15" y="32"/>
                  </a:lnTo>
                  <a:lnTo>
                    <a:pt x="7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1" name="Group 12"/>
          <p:cNvGrpSpPr/>
          <p:nvPr/>
        </p:nvGrpSpPr>
        <p:grpSpPr>
          <a:xfrm>
            <a:off x="6839574" y="4061658"/>
            <a:ext cx="283587" cy="247229"/>
            <a:chOff x="7540014" y="4306907"/>
            <a:chExt cx="389342" cy="339426"/>
          </a:xfrm>
          <a:solidFill>
            <a:srgbClr val="FFFFFF"/>
          </a:solidFill>
        </p:grpSpPr>
        <p:sp>
          <p:nvSpPr>
            <p:cNvPr id="122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3" name="Freeform 34"/>
          <p:cNvSpPr/>
          <p:nvPr/>
        </p:nvSpPr>
        <p:spPr bwMode="auto">
          <a:xfrm>
            <a:off x="2448853" y="588728"/>
            <a:ext cx="306963" cy="270342"/>
          </a:xfrm>
          <a:custGeom>
            <a:avLst/>
            <a:gdLst>
              <a:gd name="T0" fmla="*/ 451737 w 136"/>
              <a:gd name="T1" fmla="*/ 159730 h 120"/>
              <a:gd name="T2" fmla="*/ 225869 w 136"/>
              <a:gd name="T3" fmla="*/ 0 h 120"/>
              <a:gd name="T4" fmla="*/ 0 w 136"/>
              <a:gd name="T5" fmla="*/ 159730 h 120"/>
              <a:gd name="T6" fmla="*/ 122899 w 136"/>
              <a:gd name="T7" fmla="*/ 302821 h 120"/>
              <a:gd name="T8" fmla="*/ 73075 w 136"/>
              <a:gd name="T9" fmla="*/ 399325 h 120"/>
              <a:gd name="T10" fmla="*/ 242476 w 136"/>
              <a:gd name="T11" fmla="*/ 319460 h 120"/>
              <a:gd name="T12" fmla="*/ 451737 w 136"/>
              <a:gd name="T13" fmla="*/ 15973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TextBox 16"/>
          <p:cNvSpPr txBox="1"/>
          <p:nvPr/>
        </p:nvSpPr>
        <p:spPr>
          <a:xfrm>
            <a:off x="3140781" y="485686"/>
            <a:ext cx="26987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35" name="Freeform 16"/>
          <p:cNvSpPr>
            <a:spLocks noChangeAspect="1" noEditPoints="1"/>
          </p:cNvSpPr>
          <p:nvPr/>
        </p:nvSpPr>
        <p:spPr bwMode="auto">
          <a:xfrm>
            <a:off x="5224687" y="942337"/>
            <a:ext cx="233557" cy="319045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37" name="Freeform 64"/>
          <p:cNvSpPr>
            <a:spLocks noEditPoints="1"/>
          </p:cNvSpPr>
          <p:nvPr/>
        </p:nvSpPr>
        <p:spPr bwMode="auto">
          <a:xfrm>
            <a:off x="4882428" y="3291320"/>
            <a:ext cx="248359" cy="237687"/>
          </a:xfrm>
          <a:custGeom>
            <a:avLst/>
            <a:gdLst>
              <a:gd name="T0" fmla="*/ 382664 w 133"/>
              <a:gd name="T1" fmla="*/ 0 h 127"/>
              <a:gd name="T2" fmla="*/ 27552 w 133"/>
              <a:gd name="T3" fmla="*/ 0 h 127"/>
              <a:gd name="T4" fmla="*/ 0 w 133"/>
              <a:gd name="T5" fmla="*/ 27549 h 127"/>
              <a:gd name="T6" fmla="*/ 0 w 133"/>
              <a:gd name="T7" fmla="*/ 278555 h 127"/>
              <a:gd name="T8" fmla="*/ 27552 w 133"/>
              <a:gd name="T9" fmla="*/ 306105 h 127"/>
              <a:gd name="T10" fmla="*/ 162250 w 133"/>
              <a:gd name="T11" fmla="*/ 306105 h 127"/>
              <a:gd name="T12" fmla="*/ 122453 w 133"/>
              <a:gd name="T13" fmla="*/ 361204 h 127"/>
              <a:gd name="T14" fmla="*/ 122453 w 133"/>
              <a:gd name="T15" fmla="*/ 388753 h 127"/>
              <a:gd name="T16" fmla="*/ 162250 w 133"/>
              <a:gd name="T17" fmla="*/ 388753 h 127"/>
              <a:gd name="T18" fmla="*/ 244905 w 133"/>
              <a:gd name="T19" fmla="*/ 388753 h 127"/>
              <a:gd name="T20" fmla="*/ 287764 w 133"/>
              <a:gd name="T21" fmla="*/ 388753 h 127"/>
              <a:gd name="T22" fmla="*/ 287764 w 133"/>
              <a:gd name="T23" fmla="*/ 361204 h 127"/>
              <a:gd name="T24" fmla="*/ 244905 w 133"/>
              <a:gd name="T25" fmla="*/ 306105 h 127"/>
              <a:gd name="T26" fmla="*/ 382664 w 133"/>
              <a:gd name="T27" fmla="*/ 306105 h 127"/>
              <a:gd name="T28" fmla="*/ 407155 w 133"/>
              <a:gd name="T29" fmla="*/ 278555 h 127"/>
              <a:gd name="T30" fmla="*/ 407155 w 133"/>
              <a:gd name="T31" fmla="*/ 27549 h 127"/>
              <a:gd name="T32" fmla="*/ 382664 w 133"/>
              <a:gd name="T33" fmla="*/ 0 h 127"/>
              <a:gd name="T34" fmla="*/ 183679 w 133"/>
              <a:gd name="T35" fmla="*/ 272433 h 127"/>
              <a:gd name="T36" fmla="*/ 205108 w 133"/>
              <a:gd name="T37" fmla="*/ 251006 h 127"/>
              <a:gd name="T38" fmla="*/ 229599 w 133"/>
              <a:gd name="T39" fmla="*/ 272433 h 127"/>
              <a:gd name="T40" fmla="*/ 205108 w 133"/>
              <a:gd name="T41" fmla="*/ 296922 h 127"/>
              <a:gd name="T42" fmla="*/ 183679 w 133"/>
              <a:gd name="T43" fmla="*/ 272433 h 127"/>
              <a:gd name="T44" fmla="*/ 379603 w 133"/>
              <a:gd name="T45" fmla="*/ 241823 h 127"/>
              <a:gd name="T46" fmla="*/ 30613 w 133"/>
              <a:gd name="T47" fmla="*/ 241823 h 127"/>
              <a:gd name="T48" fmla="*/ 30613 w 133"/>
              <a:gd name="T49" fmla="*/ 30610 h 127"/>
              <a:gd name="T50" fmla="*/ 379603 w 133"/>
              <a:gd name="T51" fmla="*/ 30610 h 127"/>
              <a:gd name="T52" fmla="*/ 379603 w 133"/>
              <a:gd name="T53" fmla="*/ 241823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52357" y="808840"/>
            <a:ext cx="594208" cy="594208"/>
            <a:chOff x="4515819" y="763979"/>
            <a:chExt cx="594208" cy="594208"/>
          </a:xfrm>
        </p:grpSpPr>
        <p:sp>
          <p:nvSpPr>
            <p:cNvPr id="142" name="Oval 12"/>
            <p:cNvSpPr/>
            <p:nvPr/>
          </p:nvSpPr>
          <p:spPr>
            <a:xfrm>
              <a:off x="4515819" y="763979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8" name="TextBox 16"/>
            <p:cNvSpPr txBox="1"/>
            <p:nvPr/>
          </p:nvSpPr>
          <p:spPr>
            <a:xfrm>
              <a:off x="4684112" y="912049"/>
              <a:ext cx="269875" cy="2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97023" y="4163987"/>
            <a:ext cx="594208" cy="594208"/>
            <a:chOff x="6367317" y="3998632"/>
            <a:chExt cx="594208" cy="594208"/>
          </a:xfrm>
        </p:grpSpPr>
        <p:sp>
          <p:nvSpPr>
            <p:cNvPr id="147" name="Oval 12"/>
            <p:cNvSpPr/>
            <p:nvPr/>
          </p:nvSpPr>
          <p:spPr>
            <a:xfrm>
              <a:off x="6367317" y="3998632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1" name="TextBox 16"/>
            <p:cNvSpPr txBox="1"/>
            <p:nvPr/>
          </p:nvSpPr>
          <p:spPr>
            <a:xfrm>
              <a:off x="6529120" y="4145806"/>
              <a:ext cx="269875" cy="2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5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3" name="Oval 12"/>
          <p:cNvSpPr/>
          <p:nvPr/>
        </p:nvSpPr>
        <p:spPr>
          <a:xfrm>
            <a:off x="3284645" y="2082273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47643" y="3826927"/>
            <a:ext cx="3811905" cy="755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50" dirty="0" smtClean="0">
                <a:solidFill>
                  <a:srgbClr val="DE8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Game Elements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147955" y="4438015"/>
            <a:ext cx="30213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王天宇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  <a:sym typeface="+mn-ea"/>
              </a:rPr>
              <a:t>Author   Github@wangty6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9" name="TextBox 16"/>
          <p:cNvSpPr txBox="1"/>
          <p:nvPr/>
        </p:nvSpPr>
        <p:spPr>
          <a:xfrm>
            <a:off x="3443412" y="2230135"/>
            <a:ext cx="2762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07810" y="3501724"/>
            <a:ext cx="594208" cy="594208"/>
            <a:chOff x="4369199" y="3336395"/>
            <a:chExt cx="594208" cy="594208"/>
          </a:xfrm>
        </p:grpSpPr>
        <p:sp>
          <p:nvSpPr>
            <p:cNvPr id="146" name="Oval 12"/>
            <p:cNvSpPr/>
            <p:nvPr/>
          </p:nvSpPr>
          <p:spPr>
            <a:xfrm>
              <a:off x="4369199" y="3336395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0" name="TextBox 16"/>
            <p:cNvSpPr txBox="1"/>
            <p:nvPr/>
          </p:nvSpPr>
          <p:spPr>
            <a:xfrm>
              <a:off x="4532157" y="3483458"/>
              <a:ext cx="269875" cy="2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1" name="Rectangle 31"/>
          <p:cNvSpPr/>
          <p:nvPr/>
        </p:nvSpPr>
        <p:spPr>
          <a:xfrm>
            <a:off x="255494" y="455601"/>
            <a:ext cx="2136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Direction</a:t>
            </a:r>
          </a:p>
        </p:txBody>
      </p:sp>
      <p:sp>
        <p:nvSpPr>
          <p:cNvPr id="4" name="Rectangle 31"/>
          <p:cNvSpPr/>
          <p:nvPr/>
        </p:nvSpPr>
        <p:spPr>
          <a:xfrm>
            <a:off x="7177001" y="3943021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Snake</a:t>
            </a:r>
          </a:p>
        </p:txBody>
      </p:sp>
      <p:sp>
        <p:nvSpPr>
          <p:cNvPr id="6" name="Rectangle 31"/>
          <p:cNvSpPr/>
          <p:nvPr/>
        </p:nvSpPr>
        <p:spPr>
          <a:xfrm>
            <a:off x="5257637" y="3166706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Map</a:t>
            </a:r>
            <a:endParaRPr lang="en-US" sz="2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7" name="Rectangle 31"/>
          <p:cNvSpPr/>
          <p:nvPr/>
        </p:nvSpPr>
        <p:spPr>
          <a:xfrm>
            <a:off x="4655416" y="2171371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Point</a:t>
            </a:r>
          </a:p>
        </p:txBody>
      </p:sp>
      <p:sp>
        <p:nvSpPr>
          <p:cNvPr id="8" name="Rectangle 31"/>
          <p:cNvSpPr/>
          <p:nvPr/>
        </p:nvSpPr>
        <p:spPr>
          <a:xfrm>
            <a:off x="5597438" y="866744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Pos</a:t>
            </a:r>
            <a:endParaRPr lang="en-US" sz="2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7" grpId="0" animBg="1"/>
      <p:bldP spid="143" grpId="0" animBg="1"/>
      <p:bldP spid="139" grpId="0"/>
      <p:bldP spid="4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5" y="0"/>
            <a:ext cx="4587655" cy="5143500"/>
          </a:xfrm>
          <a:prstGeom prst="rect">
            <a:avLst/>
          </a:prstGeom>
          <a:solidFill>
            <a:srgbClr val="BBD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grpSp>
        <p:nvGrpSpPr>
          <p:cNvPr id="20" name="组合 19"/>
          <p:cNvGrpSpPr/>
          <p:nvPr/>
        </p:nvGrpSpPr>
        <p:grpSpPr>
          <a:xfrm>
            <a:off x="1092617" y="677918"/>
            <a:ext cx="2100006" cy="1363450"/>
            <a:chOff x="1121852" y="1663551"/>
            <a:chExt cx="1511080" cy="1077714"/>
          </a:xfrm>
        </p:grpSpPr>
        <p:sp>
          <p:nvSpPr>
            <p:cNvPr id="21" name="Content Placeholder 2"/>
            <p:cNvSpPr txBox="1"/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SurfaceView</a:t>
              </a:r>
              <a:r>
                <a:rPr lang="en-US" sz="1200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22" name="Title 13"/>
            <p:cNvSpPr txBox="1"/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Extend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27271" y="3139813"/>
            <a:ext cx="2100006" cy="1363450"/>
            <a:chOff x="1121852" y="1663551"/>
            <a:chExt cx="1511080" cy="1077714"/>
          </a:xfrm>
        </p:grpSpPr>
        <p:sp>
          <p:nvSpPr>
            <p:cNvPr id="24" name="Content Placeholder 2"/>
            <p:cNvSpPr txBox="1"/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in a sub-thread</a:t>
              </a:r>
              <a:r>
                <a:rPr lang="en-US" sz="12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25" name="Title 13"/>
            <p:cNvSpPr txBox="1"/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Plot</a:t>
              </a:r>
            </a:p>
          </p:txBody>
        </p:sp>
      </p:grpSp>
      <p:pic>
        <p:nvPicPr>
          <p:cNvPr id="2" name="图片 1" descr="logo-blue-e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5" y="0"/>
            <a:ext cx="523240" cy="2041525"/>
          </a:xfrm>
          <a:prstGeom prst="rect">
            <a:avLst/>
          </a:prstGeom>
        </p:spPr>
      </p:pic>
      <p:pic>
        <p:nvPicPr>
          <p:cNvPr id="14" name="图片 13" descr="logo-red-e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0" y="3140075"/>
            <a:ext cx="511810" cy="2003425"/>
          </a:xfrm>
          <a:prstGeom prst="rect">
            <a:avLst/>
          </a:prstGeom>
        </p:spPr>
      </p:pic>
      <p:sp>
        <p:nvSpPr>
          <p:cNvPr id="144" name="文本框 143"/>
          <p:cNvSpPr txBox="1"/>
          <p:nvPr/>
        </p:nvSpPr>
        <p:spPr>
          <a:xfrm>
            <a:off x="3641413" y="1791752"/>
            <a:ext cx="94932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FF7C3B"/>
                </a:solidFill>
                <a:latin typeface="微软雅黑" panose="020B0503020204020204" charset="-122"/>
                <a:ea typeface="微软雅黑" panose="020B0503020204020204" charset="-122"/>
              </a:rPr>
              <a:t>Plot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658235" y="2282190"/>
            <a:ext cx="309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刘楚洋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Github@stevennL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3"/>
          <p:cNvSpPr txBox="1"/>
          <p:nvPr/>
        </p:nvSpPr>
        <p:spPr>
          <a:xfrm>
            <a:off x="226695" y="2045970"/>
            <a:ext cx="2893695" cy="12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Based on android.bluetooth.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BluetoothAdapter</a:t>
            </a:r>
          </a:p>
        </p:txBody>
      </p:sp>
      <p:sp>
        <p:nvSpPr>
          <p:cNvPr id="42" name="Title 13"/>
          <p:cNvSpPr txBox="1"/>
          <p:nvPr/>
        </p:nvSpPr>
        <p:spPr>
          <a:xfrm>
            <a:off x="2113280" y="336550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Server AcceptThread</a:t>
            </a:r>
          </a:p>
        </p:txBody>
      </p:sp>
      <p:sp>
        <p:nvSpPr>
          <p:cNvPr id="43" name="Title 13"/>
          <p:cNvSpPr txBox="1"/>
          <p:nvPr/>
        </p:nvSpPr>
        <p:spPr>
          <a:xfrm>
            <a:off x="3558540" y="2036872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ConnectThread</a:t>
            </a:r>
          </a:p>
        </p:txBody>
      </p:sp>
      <p:sp>
        <p:nvSpPr>
          <p:cNvPr id="44" name="Title 13"/>
          <p:cNvSpPr txBox="1"/>
          <p:nvPr/>
        </p:nvSpPr>
        <p:spPr>
          <a:xfrm>
            <a:off x="5005070" y="336550"/>
            <a:ext cx="249110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Data Channel ConnectedThread</a:t>
            </a:r>
          </a:p>
        </p:txBody>
      </p:sp>
      <p:sp>
        <p:nvSpPr>
          <p:cNvPr id="37" name="Freeform 27"/>
          <p:cNvSpPr>
            <a:spLocks noEditPoints="1"/>
          </p:cNvSpPr>
          <p:nvPr/>
        </p:nvSpPr>
        <p:spPr bwMode="auto">
          <a:xfrm>
            <a:off x="1186180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B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38" name="Freeform 27"/>
          <p:cNvSpPr>
            <a:spLocks noEditPoints="1"/>
          </p:cNvSpPr>
          <p:nvPr/>
        </p:nvSpPr>
        <p:spPr bwMode="auto">
          <a:xfrm>
            <a:off x="2762250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S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0" name="Freeform 27"/>
          <p:cNvSpPr>
            <a:spLocks noEditPoints="1"/>
          </p:cNvSpPr>
          <p:nvPr/>
        </p:nvSpPr>
        <p:spPr bwMode="auto">
          <a:xfrm>
            <a:off x="4213225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C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1" name="Freeform 27"/>
          <p:cNvSpPr>
            <a:spLocks noEditPoints="1"/>
          </p:cNvSpPr>
          <p:nvPr/>
        </p:nvSpPr>
        <p:spPr bwMode="auto">
          <a:xfrm>
            <a:off x="5698490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D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5" name="Freeform 27"/>
          <p:cNvSpPr>
            <a:spLocks noEditPoints="1"/>
          </p:cNvSpPr>
          <p:nvPr/>
        </p:nvSpPr>
        <p:spPr bwMode="auto">
          <a:xfrm>
            <a:off x="7234555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C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6" name="Title 13"/>
          <p:cNvSpPr txBox="1"/>
          <p:nvPr/>
        </p:nvSpPr>
        <p:spPr>
          <a:xfrm>
            <a:off x="6580348" y="204600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Custom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packet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334583" y="3946307"/>
            <a:ext cx="209232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FF7C3B"/>
                </a:solidFill>
                <a:latin typeface="微软雅黑" panose="020B0503020204020204" charset="-122"/>
                <a:ea typeface="微软雅黑" panose="020B0503020204020204" charset="-122"/>
              </a:rPr>
              <a:t>Bluetooth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4514850" y="3841750"/>
            <a:ext cx="365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刘楚洋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Github@stevennL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/>
      <p:bldP spid="44" grpId="0"/>
      <p:bldP spid="37" grpId="0" animBg="1"/>
      <p:bldP spid="38" grpId="0" animBg="1"/>
      <p:bldP spid="40" grpId="0" animBg="1"/>
      <p:bldP spid="41" grpId="0" animBg="1"/>
      <p:bldP spid="45" grpId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-7401" y="0"/>
            <a:ext cx="9159655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26" name="Title 13"/>
          <p:cNvSpPr txBox="1"/>
          <p:nvPr/>
        </p:nvSpPr>
        <p:spPr>
          <a:xfrm>
            <a:off x="1883715" y="637579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accent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Sensor</a:t>
            </a:r>
          </a:p>
        </p:txBody>
      </p:sp>
      <p:sp>
        <p:nvSpPr>
          <p:cNvPr id="27" name="Title 13"/>
          <p:cNvSpPr txBox="1"/>
          <p:nvPr/>
        </p:nvSpPr>
        <p:spPr>
          <a:xfrm>
            <a:off x="3422015" y="3879215"/>
            <a:ext cx="2914650" cy="1246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Optimization</a:t>
            </a:r>
          </a:p>
        </p:txBody>
      </p:sp>
      <p:grpSp>
        <p:nvGrpSpPr>
          <p:cNvPr id="11" name="组合 10"/>
          <p:cNvGrpSpPr/>
          <p:nvPr/>
        </p:nvGrpSpPr>
        <p:grpSpPr>
          <a:xfrm flipH="1">
            <a:off x="585451" y="700434"/>
            <a:ext cx="1149350" cy="1350963"/>
            <a:chOff x="1389063" y="2663825"/>
            <a:chExt cx="1149350" cy="1350963"/>
          </a:xfrm>
        </p:grpSpPr>
        <p:sp>
          <p:nvSpPr>
            <p:cNvPr id="12" name="Freeform 250"/>
            <p:cNvSpPr/>
            <p:nvPr/>
          </p:nvSpPr>
          <p:spPr bwMode="auto">
            <a:xfrm>
              <a:off x="1389063" y="3924300"/>
              <a:ext cx="182563" cy="90488"/>
            </a:xfrm>
            <a:custGeom>
              <a:avLst/>
              <a:gdLst>
                <a:gd name="T0" fmla="*/ 0 w 85"/>
                <a:gd name="T1" fmla="*/ 17 h 42"/>
                <a:gd name="T2" fmla="*/ 0 w 85"/>
                <a:gd name="T3" fmla="*/ 15 h 42"/>
                <a:gd name="T4" fmla="*/ 44 w 85"/>
                <a:gd name="T5" fmla="*/ 4 h 42"/>
                <a:gd name="T6" fmla="*/ 79 w 85"/>
                <a:gd name="T7" fmla="*/ 17 h 42"/>
                <a:gd name="T8" fmla="*/ 81 w 85"/>
                <a:gd name="T9" fmla="*/ 40 h 42"/>
                <a:gd name="T10" fmla="*/ 81 w 85"/>
                <a:gd name="T11" fmla="*/ 42 h 42"/>
                <a:gd name="T12" fmla="*/ 0 w 85"/>
                <a:gd name="T1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cubicBezTo>
                    <a:pt x="0" y="16"/>
                    <a:pt x="0" y="15"/>
                    <a:pt x="0" y="15"/>
                  </a:cubicBezTo>
                  <a:cubicBezTo>
                    <a:pt x="4" y="2"/>
                    <a:pt x="32" y="0"/>
                    <a:pt x="44" y="4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2"/>
                    <a:pt x="85" y="28"/>
                    <a:pt x="81" y="40"/>
                  </a:cubicBezTo>
                  <a:cubicBezTo>
                    <a:pt x="81" y="41"/>
                    <a:pt x="81" y="41"/>
                    <a:pt x="81" y="4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36"/>
            <p:cNvSpPr/>
            <p:nvPr/>
          </p:nvSpPr>
          <p:spPr bwMode="auto">
            <a:xfrm>
              <a:off x="1670051" y="3071813"/>
              <a:ext cx="196850" cy="293688"/>
            </a:xfrm>
            <a:custGeom>
              <a:avLst/>
              <a:gdLst>
                <a:gd name="T0" fmla="*/ 5 w 92"/>
                <a:gd name="T1" fmla="*/ 106 h 137"/>
                <a:gd name="T2" fmla="*/ 15 w 92"/>
                <a:gd name="T3" fmla="*/ 133 h 137"/>
                <a:gd name="T4" fmla="*/ 42 w 92"/>
                <a:gd name="T5" fmla="*/ 122 h 137"/>
                <a:gd name="T6" fmla="*/ 88 w 92"/>
                <a:gd name="T7" fmla="*/ 31 h 137"/>
                <a:gd name="T8" fmla="*/ 77 w 92"/>
                <a:gd name="T9" fmla="*/ 4 h 137"/>
                <a:gd name="T10" fmla="*/ 50 w 92"/>
                <a:gd name="T11" fmla="*/ 14 h 137"/>
                <a:gd name="T12" fmla="*/ 5 w 92"/>
                <a:gd name="T13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37">
                  <a:moveTo>
                    <a:pt x="5" y="106"/>
                  </a:moveTo>
                  <a:cubicBezTo>
                    <a:pt x="0" y="116"/>
                    <a:pt x="5" y="128"/>
                    <a:pt x="15" y="133"/>
                  </a:cubicBezTo>
                  <a:cubicBezTo>
                    <a:pt x="25" y="137"/>
                    <a:pt x="37" y="133"/>
                    <a:pt x="42" y="122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2" y="21"/>
                    <a:pt x="88" y="9"/>
                    <a:pt x="77" y="4"/>
                  </a:cubicBezTo>
                  <a:cubicBezTo>
                    <a:pt x="67" y="0"/>
                    <a:pt x="55" y="4"/>
                    <a:pt x="50" y="14"/>
                  </a:cubicBezTo>
                  <a:lnTo>
                    <a:pt x="5" y="10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37"/>
            <p:cNvSpPr/>
            <p:nvPr/>
          </p:nvSpPr>
          <p:spPr bwMode="auto">
            <a:xfrm>
              <a:off x="1768476" y="3025775"/>
              <a:ext cx="336550" cy="115888"/>
            </a:xfrm>
            <a:custGeom>
              <a:avLst/>
              <a:gdLst>
                <a:gd name="T0" fmla="*/ 110 w 157"/>
                <a:gd name="T1" fmla="*/ 4 h 54"/>
                <a:gd name="T2" fmla="*/ 33 w 157"/>
                <a:gd name="T3" fmla="*/ 6 h 54"/>
                <a:gd name="T4" fmla="*/ 0 w 157"/>
                <a:gd name="T5" fmla="*/ 41 h 54"/>
                <a:gd name="T6" fmla="*/ 19 w 157"/>
                <a:gd name="T7" fmla="*/ 54 h 54"/>
                <a:gd name="T8" fmla="*/ 157 w 157"/>
                <a:gd name="T9" fmla="*/ 41 h 54"/>
                <a:gd name="T10" fmla="*/ 156 w 157"/>
                <a:gd name="T11" fmla="*/ 36 h 54"/>
                <a:gd name="T12" fmla="*/ 110 w 157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4">
                  <a:moveTo>
                    <a:pt x="110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7" y="10"/>
                    <a:pt x="0" y="24"/>
                    <a:pt x="0" y="41"/>
                  </a:cubicBezTo>
                  <a:cubicBezTo>
                    <a:pt x="6" y="45"/>
                    <a:pt x="13" y="50"/>
                    <a:pt x="19" y="54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7" y="39"/>
                    <a:pt x="157" y="38"/>
                    <a:pt x="156" y="36"/>
                  </a:cubicBezTo>
                  <a:cubicBezTo>
                    <a:pt x="152" y="14"/>
                    <a:pt x="132" y="0"/>
                    <a:pt x="110" y="4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8"/>
            <p:cNvSpPr/>
            <p:nvPr/>
          </p:nvSpPr>
          <p:spPr bwMode="auto">
            <a:xfrm>
              <a:off x="1511301" y="3173413"/>
              <a:ext cx="249238" cy="190500"/>
            </a:xfrm>
            <a:custGeom>
              <a:avLst/>
              <a:gdLst>
                <a:gd name="T0" fmla="*/ 31 w 116"/>
                <a:gd name="T1" fmla="*/ 5 h 89"/>
                <a:gd name="T2" fmla="*/ 7 w 116"/>
                <a:gd name="T3" fmla="*/ 10 h 89"/>
                <a:gd name="T4" fmla="*/ 8 w 116"/>
                <a:gd name="T5" fmla="*/ 33 h 89"/>
                <a:gd name="T6" fmla="*/ 87 w 116"/>
                <a:gd name="T7" fmla="*/ 84 h 89"/>
                <a:gd name="T8" fmla="*/ 110 w 116"/>
                <a:gd name="T9" fmla="*/ 79 h 89"/>
                <a:gd name="T10" fmla="*/ 106 w 116"/>
                <a:gd name="T11" fmla="*/ 55 h 89"/>
                <a:gd name="T12" fmla="*/ 31 w 116"/>
                <a:gd name="T13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89">
                  <a:moveTo>
                    <a:pt x="31" y="5"/>
                  </a:moveTo>
                  <a:cubicBezTo>
                    <a:pt x="23" y="0"/>
                    <a:pt x="12" y="2"/>
                    <a:pt x="7" y="10"/>
                  </a:cubicBezTo>
                  <a:cubicBezTo>
                    <a:pt x="1" y="18"/>
                    <a:pt x="0" y="28"/>
                    <a:pt x="8" y="3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94" y="89"/>
                    <a:pt x="105" y="87"/>
                    <a:pt x="110" y="79"/>
                  </a:cubicBezTo>
                  <a:cubicBezTo>
                    <a:pt x="116" y="71"/>
                    <a:pt x="113" y="61"/>
                    <a:pt x="106" y="55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39"/>
            <p:cNvSpPr/>
            <p:nvPr/>
          </p:nvSpPr>
          <p:spPr bwMode="auto">
            <a:xfrm>
              <a:off x="1530351" y="3143250"/>
              <a:ext cx="55563" cy="41275"/>
            </a:xfrm>
            <a:custGeom>
              <a:avLst/>
              <a:gdLst>
                <a:gd name="T0" fmla="*/ 12 w 26"/>
                <a:gd name="T1" fmla="*/ 16 h 19"/>
                <a:gd name="T2" fmla="*/ 20 w 26"/>
                <a:gd name="T3" fmla="*/ 18 h 19"/>
                <a:gd name="T4" fmla="*/ 24 w 26"/>
                <a:gd name="T5" fmla="*/ 13 h 19"/>
                <a:gd name="T6" fmla="*/ 14 w 26"/>
                <a:gd name="T7" fmla="*/ 3 h 19"/>
                <a:gd name="T8" fmla="*/ 4 w 26"/>
                <a:gd name="T9" fmla="*/ 2 h 19"/>
                <a:gd name="T10" fmla="*/ 2 w 26"/>
                <a:gd name="T11" fmla="*/ 10 h 19"/>
                <a:gd name="T12" fmla="*/ 12 w 26"/>
                <a:gd name="T13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12" y="16"/>
                  </a:moveTo>
                  <a:cubicBezTo>
                    <a:pt x="14" y="18"/>
                    <a:pt x="18" y="19"/>
                    <a:pt x="20" y="18"/>
                  </a:cubicBezTo>
                  <a:cubicBezTo>
                    <a:pt x="23" y="16"/>
                    <a:pt x="26" y="16"/>
                    <a:pt x="24" y="13"/>
                  </a:cubicBezTo>
                  <a:cubicBezTo>
                    <a:pt x="24" y="13"/>
                    <a:pt x="17" y="5"/>
                    <a:pt x="14" y="3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1" y="3"/>
                    <a:pt x="0" y="7"/>
                    <a:pt x="2" y="10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40"/>
            <p:cNvSpPr/>
            <p:nvPr/>
          </p:nvSpPr>
          <p:spPr bwMode="auto">
            <a:xfrm>
              <a:off x="1498601" y="3136900"/>
              <a:ext cx="53975" cy="38100"/>
            </a:xfrm>
            <a:custGeom>
              <a:avLst/>
              <a:gdLst>
                <a:gd name="T0" fmla="*/ 10 w 25"/>
                <a:gd name="T1" fmla="*/ 16 h 18"/>
                <a:gd name="T2" fmla="*/ 18 w 25"/>
                <a:gd name="T3" fmla="*/ 14 h 18"/>
                <a:gd name="T4" fmla="*/ 22 w 25"/>
                <a:gd name="T5" fmla="*/ 10 h 18"/>
                <a:gd name="T6" fmla="*/ 9 w 25"/>
                <a:gd name="T7" fmla="*/ 2 h 18"/>
                <a:gd name="T8" fmla="*/ 1 w 25"/>
                <a:gd name="T9" fmla="*/ 4 h 18"/>
                <a:gd name="T10" fmla="*/ 3 w 25"/>
                <a:gd name="T11" fmla="*/ 11 h 18"/>
                <a:gd name="T12" fmla="*/ 10 w 25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8">
                  <a:moveTo>
                    <a:pt x="10" y="16"/>
                  </a:moveTo>
                  <a:cubicBezTo>
                    <a:pt x="13" y="18"/>
                    <a:pt x="16" y="17"/>
                    <a:pt x="18" y="14"/>
                  </a:cubicBezTo>
                  <a:cubicBezTo>
                    <a:pt x="19" y="12"/>
                    <a:pt x="25" y="11"/>
                    <a:pt x="2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3" y="1"/>
                    <a:pt x="1" y="4"/>
                  </a:cubicBezTo>
                  <a:cubicBezTo>
                    <a:pt x="0" y="6"/>
                    <a:pt x="1" y="10"/>
                    <a:pt x="3" y="1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41"/>
            <p:cNvSpPr/>
            <p:nvPr/>
          </p:nvSpPr>
          <p:spPr bwMode="auto">
            <a:xfrm>
              <a:off x="1479551" y="3157538"/>
              <a:ext cx="44450" cy="36513"/>
            </a:xfrm>
            <a:custGeom>
              <a:avLst/>
              <a:gdLst>
                <a:gd name="T0" fmla="*/ 13 w 21"/>
                <a:gd name="T1" fmla="*/ 16 h 17"/>
                <a:gd name="T2" fmla="*/ 20 w 21"/>
                <a:gd name="T3" fmla="*/ 13 h 17"/>
                <a:gd name="T4" fmla="*/ 17 w 21"/>
                <a:gd name="T5" fmla="*/ 5 h 17"/>
                <a:gd name="T6" fmla="*/ 9 w 21"/>
                <a:gd name="T7" fmla="*/ 1 h 17"/>
                <a:gd name="T8" fmla="*/ 2 w 21"/>
                <a:gd name="T9" fmla="*/ 4 h 17"/>
                <a:gd name="T10" fmla="*/ 5 w 21"/>
                <a:gd name="T11" fmla="*/ 11 h 17"/>
                <a:gd name="T12" fmla="*/ 13 w 21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3" y="16"/>
                  </a:moveTo>
                  <a:cubicBezTo>
                    <a:pt x="16" y="17"/>
                    <a:pt x="19" y="16"/>
                    <a:pt x="20" y="13"/>
                  </a:cubicBezTo>
                  <a:cubicBezTo>
                    <a:pt x="21" y="10"/>
                    <a:pt x="20" y="7"/>
                    <a:pt x="17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1"/>
                    <a:pt x="2" y="4"/>
                  </a:cubicBezTo>
                  <a:cubicBezTo>
                    <a:pt x="0" y="7"/>
                    <a:pt x="2" y="10"/>
                    <a:pt x="5" y="11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42"/>
            <p:cNvSpPr/>
            <p:nvPr/>
          </p:nvSpPr>
          <p:spPr bwMode="auto">
            <a:xfrm>
              <a:off x="1471613" y="3184525"/>
              <a:ext cx="52388" cy="34925"/>
            </a:xfrm>
            <a:custGeom>
              <a:avLst/>
              <a:gdLst>
                <a:gd name="T0" fmla="*/ 15 w 25"/>
                <a:gd name="T1" fmla="*/ 16 h 17"/>
                <a:gd name="T2" fmla="*/ 22 w 25"/>
                <a:gd name="T3" fmla="*/ 12 h 17"/>
                <a:gd name="T4" fmla="*/ 22 w 25"/>
                <a:gd name="T5" fmla="*/ 6 h 17"/>
                <a:gd name="T6" fmla="*/ 11 w 25"/>
                <a:gd name="T7" fmla="*/ 1 h 17"/>
                <a:gd name="T8" fmla="*/ 0 w 25"/>
                <a:gd name="T9" fmla="*/ 4 h 17"/>
                <a:gd name="T10" fmla="*/ 4 w 25"/>
                <a:gd name="T11" fmla="*/ 11 h 17"/>
                <a:gd name="T12" fmla="*/ 15 w 25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7">
                  <a:moveTo>
                    <a:pt x="15" y="16"/>
                  </a:moveTo>
                  <a:cubicBezTo>
                    <a:pt x="18" y="17"/>
                    <a:pt x="21" y="15"/>
                    <a:pt x="22" y="12"/>
                  </a:cubicBezTo>
                  <a:cubicBezTo>
                    <a:pt x="22" y="9"/>
                    <a:pt x="25" y="7"/>
                    <a:pt x="22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1" y="2"/>
                    <a:pt x="0" y="4"/>
                  </a:cubicBezTo>
                  <a:cubicBezTo>
                    <a:pt x="0" y="7"/>
                    <a:pt x="1" y="10"/>
                    <a:pt x="4" y="11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43"/>
            <p:cNvSpPr/>
            <p:nvPr/>
          </p:nvSpPr>
          <p:spPr bwMode="auto">
            <a:xfrm>
              <a:off x="1479551" y="3209925"/>
              <a:ext cx="61913" cy="33338"/>
            </a:xfrm>
            <a:custGeom>
              <a:avLst/>
              <a:gdLst>
                <a:gd name="T0" fmla="*/ 22 w 29"/>
                <a:gd name="T1" fmla="*/ 16 h 16"/>
                <a:gd name="T2" fmla="*/ 28 w 29"/>
                <a:gd name="T3" fmla="*/ 12 h 16"/>
                <a:gd name="T4" fmla="*/ 25 w 29"/>
                <a:gd name="T5" fmla="*/ 7 h 16"/>
                <a:gd name="T6" fmla="*/ 6 w 29"/>
                <a:gd name="T7" fmla="*/ 1 h 16"/>
                <a:gd name="T8" fmla="*/ 1 w 29"/>
                <a:gd name="T9" fmla="*/ 4 h 16"/>
                <a:gd name="T10" fmla="*/ 4 w 29"/>
                <a:gd name="T11" fmla="*/ 10 h 16"/>
                <a:gd name="T12" fmla="*/ 22 w 2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25" y="16"/>
                    <a:pt x="28" y="15"/>
                    <a:pt x="28" y="12"/>
                  </a:cubicBezTo>
                  <a:cubicBezTo>
                    <a:pt x="29" y="10"/>
                    <a:pt x="27" y="7"/>
                    <a:pt x="25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1" y="9"/>
                    <a:pt x="4" y="10"/>
                  </a:cubicBezTo>
                  <a:lnTo>
                    <a:pt x="2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44"/>
            <p:cNvSpPr/>
            <p:nvPr/>
          </p:nvSpPr>
          <p:spPr bwMode="auto">
            <a:xfrm>
              <a:off x="1490663" y="3149600"/>
              <a:ext cx="106363" cy="103188"/>
            </a:xfrm>
            <a:custGeom>
              <a:avLst/>
              <a:gdLst>
                <a:gd name="T0" fmla="*/ 21 w 50"/>
                <a:gd name="T1" fmla="*/ 46 h 48"/>
                <a:gd name="T2" fmla="*/ 44 w 50"/>
                <a:gd name="T3" fmla="*/ 36 h 48"/>
                <a:gd name="T4" fmla="*/ 39 w 50"/>
                <a:gd name="T5" fmla="*/ 7 h 48"/>
                <a:gd name="T6" fmla="*/ 35 w 50"/>
                <a:gd name="T7" fmla="*/ 5 h 48"/>
                <a:gd name="T8" fmla="*/ 6 w 50"/>
                <a:gd name="T9" fmla="*/ 14 h 48"/>
                <a:gd name="T10" fmla="*/ 11 w 50"/>
                <a:gd name="T11" fmla="*/ 43 h 48"/>
                <a:gd name="T12" fmla="*/ 21 w 50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8">
                  <a:moveTo>
                    <a:pt x="21" y="46"/>
                  </a:moveTo>
                  <a:cubicBezTo>
                    <a:pt x="30" y="48"/>
                    <a:pt x="39" y="46"/>
                    <a:pt x="44" y="36"/>
                  </a:cubicBezTo>
                  <a:cubicBezTo>
                    <a:pt x="50" y="25"/>
                    <a:pt x="49" y="13"/>
                    <a:pt x="39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0"/>
                    <a:pt x="11" y="4"/>
                    <a:pt x="6" y="14"/>
                  </a:cubicBezTo>
                  <a:cubicBezTo>
                    <a:pt x="0" y="25"/>
                    <a:pt x="0" y="37"/>
                    <a:pt x="11" y="43"/>
                  </a:cubicBezTo>
                  <a:cubicBezTo>
                    <a:pt x="11" y="43"/>
                    <a:pt x="15" y="46"/>
                    <a:pt x="21" y="46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5"/>
            <p:cNvSpPr/>
            <p:nvPr/>
          </p:nvSpPr>
          <p:spPr bwMode="auto">
            <a:xfrm>
              <a:off x="2000251" y="3540125"/>
              <a:ext cx="271463" cy="222250"/>
            </a:xfrm>
            <a:custGeom>
              <a:avLst/>
              <a:gdLst>
                <a:gd name="T0" fmla="*/ 97 w 127"/>
                <a:gd name="T1" fmla="*/ 99 h 104"/>
                <a:gd name="T2" fmla="*/ 122 w 127"/>
                <a:gd name="T3" fmla="*/ 95 h 104"/>
                <a:gd name="T4" fmla="*/ 118 w 127"/>
                <a:gd name="T5" fmla="*/ 70 h 104"/>
                <a:gd name="T6" fmla="*/ 31 w 127"/>
                <a:gd name="T7" fmla="*/ 6 h 104"/>
                <a:gd name="T8" fmla="*/ 6 w 127"/>
                <a:gd name="T9" fmla="*/ 9 h 104"/>
                <a:gd name="T10" fmla="*/ 10 w 127"/>
                <a:gd name="T11" fmla="*/ 34 h 104"/>
                <a:gd name="T12" fmla="*/ 97 w 127"/>
                <a:gd name="T13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97" y="99"/>
                  </a:moveTo>
                  <a:cubicBezTo>
                    <a:pt x="105" y="104"/>
                    <a:pt x="116" y="103"/>
                    <a:pt x="122" y="95"/>
                  </a:cubicBezTo>
                  <a:cubicBezTo>
                    <a:pt x="127" y="87"/>
                    <a:pt x="126" y="76"/>
                    <a:pt x="118" y="7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3" y="0"/>
                    <a:pt x="12" y="1"/>
                    <a:pt x="6" y="9"/>
                  </a:cubicBezTo>
                  <a:cubicBezTo>
                    <a:pt x="0" y="17"/>
                    <a:pt x="2" y="28"/>
                    <a:pt x="10" y="34"/>
                  </a:cubicBezTo>
                  <a:lnTo>
                    <a:pt x="97" y="9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6"/>
            <p:cNvSpPr/>
            <p:nvPr/>
          </p:nvSpPr>
          <p:spPr bwMode="auto">
            <a:xfrm>
              <a:off x="2386013" y="3492500"/>
              <a:ext cx="152400" cy="141288"/>
            </a:xfrm>
            <a:custGeom>
              <a:avLst/>
              <a:gdLst>
                <a:gd name="T0" fmla="*/ 71 w 71"/>
                <a:gd name="T1" fmla="*/ 55 h 66"/>
                <a:gd name="T2" fmla="*/ 70 w 71"/>
                <a:gd name="T3" fmla="*/ 57 h 66"/>
                <a:gd name="T4" fmla="*/ 27 w 71"/>
                <a:gd name="T5" fmla="*/ 48 h 66"/>
                <a:gd name="T6" fmla="*/ 2 w 71"/>
                <a:gd name="T7" fmla="*/ 23 h 66"/>
                <a:gd name="T8" fmla="*/ 10 w 71"/>
                <a:gd name="T9" fmla="*/ 2 h 66"/>
                <a:gd name="T10" fmla="*/ 11 w 71"/>
                <a:gd name="T11" fmla="*/ 0 h 66"/>
                <a:gd name="T12" fmla="*/ 71 w 71"/>
                <a:gd name="T1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6">
                  <a:moveTo>
                    <a:pt x="71" y="55"/>
                  </a:moveTo>
                  <a:cubicBezTo>
                    <a:pt x="70" y="56"/>
                    <a:pt x="70" y="56"/>
                    <a:pt x="70" y="57"/>
                  </a:cubicBezTo>
                  <a:cubicBezTo>
                    <a:pt x="61" y="66"/>
                    <a:pt x="36" y="57"/>
                    <a:pt x="27" y="4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6"/>
                    <a:pt x="1" y="11"/>
                    <a:pt x="10" y="2"/>
                  </a:cubicBezTo>
                  <a:cubicBezTo>
                    <a:pt x="10" y="1"/>
                    <a:pt x="11" y="1"/>
                    <a:pt x="11" y="0"/>
                  </a:cubicBezTo>
                  <a:lnTo>
                    <a:pt x="71" y="55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7"/>
            <p:cNvSpPr/>
            <p:nvPr/>
          </p:nvSpPr>
          <p:spPr bwMode="auto">
            <a:xfrm>
              <a:off x="2185988" y="3533775"/>
              <a:ext cx="260350" cy="228600"/>
            </a:xfrm>
            <a:custGeom>
              <a:avLst/>
              <a:gdLst>
                <a:gd name="T0" fmla="*/ 120 w 121"/>
                <a:gd name="T1" fmla="*/ 29 h 107"/>
                <a:gd name="T2" fmla="*/ 113 w 121"/>
                <a:gd name="T3" fmla="*/ 12 h 107"/>
                <a:gd name="T4" fmla="*/ 96 w 121"/>
                <a:gd name="T5" fmla="*/ 3 h 107"/>
                <a:gd name="T6" fmla="*/ 9 w 121"/>
                <a:gd name="T7" fmla="*/ 74 h 107"/>
                <a:gd name="T8" fmla="*/ 7 w 121"/>
                <a:gd name="T9" fmla="*/ 99 h 107"/>
                <a:gd name="T10" fmla="*/ 31 w 121"/>
                <a:gd name="T11" fmla="*/ 101 h 107"/>
                <a:gd name="T12" fmla="*/ 120 w 121"/>
                <a:gd name="T13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120" y="29"/>
                  </a:moveTo>
                  <a:cubicBezTo>
                    <a:pt x="121" y="28"/>
                    <a:pt x="119" y="19"/>
                    <a:pt x="113" y="12"/>
                  </a:cubicBezTo>
                  <a:cubicBezTo>
                    <a:pt x="107" y="4"/>
                    <a:pt x="98" y="0"/>
                    <a:pt x="96" y="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2" y="80"/>
                    <a:pt x="0" y="91"/>
                    <a:pt x="7" y="99"/>
                  </a:cubicBezTo>
                  <a:cubicBezTo>
                    <a:pt x="13" y="106"/>
                    <a:pt x="24" y="107"/>
                    <a:pt x="31" y="101"/>
                  </a:cubicBezTo>
                  <a:lnTo>
                    <a:pt x="120" y="2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48"/>
            <p:cNvSpPr/>
            <p:nvPr/>
          </p:nvSpPr>
          <p:spPr bwMode="auto">
            <a:xfrm>
              <a:off x="2362201" y="3535363"/>
              <a:ext cx="85725" cy="87313"/>
            </a:xfrm>
            <a:custGeom>
              <a:avLst/>
              <a:gdLst>
                <a:gd name="T0" fmla="*/ 0 w 40"/>
                <a:gd name="T1" fmla="*/ 13 h 41"/>
                <a:gd name="T2" fmla="*/ 14 w 40"/>
                <a:gd name="T3" fmla="*/ 2 h 41"/>
                <a:gd name="T4" fmla="*/ 31 w 40"/>
                <a:gd name="T5" fmla="*/ 11 h 41"/>
                <a:gd name="T6" fmla="*/ 38 w 40"/>
                <a:gd name="T7" fmla="*/ 28 h 41"/>
                <a:gd name="T8" fmla="*/ 22 w 40"/>
                <a:gd name="T9" fmla="*/ 41 h 41"/>
                <a:gd name="T10" fmla="*/ 0 w 40"/>
                <a:gd name="T11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1">
                  <a:moveTo>
                    <a:pt x="0" y="13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5" y="3"/>
                    <a:pt x="31" y="11"/>
                  </a:cubicBezTo>
                  <a:cubicBezTo>
                    <a:pt x="37" y="18"/>
                    <a:pt x="40" y="26"/>
                    <a:pt x="38" y="28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49"/>
            <p:cNvSpPr/>
            <p:nvPr/>
          </p:nvSpPr>
          <p:spPr bwMode="auto">
            <a:xfrm>
              <a:off x="1589088" y="3492500"/>
              <a:ext cx="252413" cy="265113"/>
            </a:xfrm>
            <a:custGeom>
              <a:avLst/>
              <a:gdLst>
                <a:gd name="T0" fmla="*/ 7 w 118"/>
                <a:gd name="T1" fmla="*/ 91 h 124"/>
                <a:gd name="T2" fmla="*/ 8 w 118"/>
                <a:gd name="T3" fmla="*/ 117 h 124"/>
                <a:gd name="T4" fmla="*/ 34 w 118"/>
                <a:gd name="T5" fmla="*/ 116 h 124"/>
                <a:gd name="T6" fmla="*/ 111 w 118"/>
                <a:gd name="T7" fmla="*/ 33 h 124"/>
                <a:gd name="T8" fmla="*/ 111 w 118"/>
                <a:gd name="T9" fmla="*/ 7 h 124"/>
                <a:gd name="T10" fmla="*/ 85 w 118"/>
                <a:gd name="T11" fmla="*/ 8 h 124"/>
                <a:gd name="T12" fmla="*/ 7 w 118"/>
                <a:gd name="T13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4">
                  <a:moveTo>
                    <a:pt x="7" y="91"/>
                  </a:moveTo>
                  <a:cubicBezTo>
                    <a:pt x="0" y="98"/>
                    <a:pt x="0" y="110"/>
                    <a:pt x="8" y="117"/>
                  </a:cubicBezTo>
                  <a:cubicBezTo>
                    <a:pt x="15" y="124"/>
                    <a:pt x="27" y="123"/>
                    <a:pt x="34" y="11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8" y="26"/>
                    <a:pt x="118" y="14"/>
                    <a:pt x="111" y="7"/>
                  </a:cubicBezTo>
                  <a:cubicBezTo>
                    <a:pt x="103" y="0"/>
                    <a:pt x="92" y="0"/>
                    <a:pt x="85" y="8"/>
                  </a:cubicBezTo>
                  <a:lnTo>
                    <a:pt x="7" y="9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1484313" y="3675063"/>
              <a:ext cx="190500" cy="296863"/>
            </a:xfrm>
            <a:custGeom>
              <a:avLst/>
              <a:gdLst>
                <a:gd name="T0" fmla="*/ 0 w 89"/>
                <a:gd name="T1" fmla="*/ 121 h 139"/>
                <a:gd name="T2" fmla="*/ 14 w 89"/>
                <a:gd name="T3" fmla="*/ 134 h 139"/>
                <a:gd name="T4" fmla="*/ 35 w 89"/>
                <a:gd name="T5" fmla="*/ 134 h 139"/>
                <a:gd name="T6" fmla="*/ 85 w 89"/>
                <a:gd name="T7" fmla="*/ 29 h 139"/>
                <a:gd name="T8" fmla="*/ 76 w 89"/>
                <a:gd name="T9" fmla="*/ 4 h 139"/>
                <a:gd name="T10" fmla="*/ 51 w 89"/>
                <a:gd name="T11" fmla="*/ 13 h 139"/>
                <a:gd name="T12" fmla="*/ 0 w 89"/>
                <a:gd name="T13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39">
                  <a:moveTo>
                    <a:pt x="0" y="121"/>
                  </a:moveTo>
                  <a:cubicBezTo>
                    <a:pt x="0" y="123"/>
                    <a:pt x="5" y="130"/>
                    <a:pt x="14" y="134"/>
                  </a:cubicBezTo>
                  <a:cubicBezTo>
                    <a:pt x="24" y="139"/>
                    <a:pt x="34" y="138"/>
                    <a:pt x="35" y="134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0"/>
                    <a:pt x="85" y="9"/>
                    <a:pt x="76" y="4"/>
                  </a:cubicBezTo>
                  <a:cubicBezTo>
                    <a:pt x="67" y="0"/>
                    <a:pt x="56" y="4"/>
                    <a:pt x="51" y="13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1481138" y="3892550"/>
              <a:ext cx="95250" cy="79375"/>
            </a:xfrm>
            <a:custGeom>
              <a:avLst/>
              <a:gdLst>
                <a:gd name="T0" fmla="*/ 44 w 44"/>
                <a:gd name="T1" fmla="*/ 16 h 37"/>
                <a:gd name="T2" fmla="*/ 36 w 44"/>
                <a:gd name="T3" fmla="*/ 32 h 37"/>
                <a:gd name="T4" fmla="*/ 15 w 44"/>
                <a:gd name="T5" fmla="*/ 32 h 37"/>
                <a:gd name="T6" fmla="*/ 1 w 44"/>
                <a:gd name="T7" fmla="*/ 19 h 37"/>
                <a:gd name="T8" fmla="*/ 10 w 44"/>
                <a:gd name="T9" fmla="*/ 0 h 37"/>
                <a:gd name="T10" fmla="*/ 44 w 44"/>
                <a:gd name="T1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4" y="16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4" y="36"/>
                    <a:pt x="25" y="37"/>
                    <a:pt x="15" y="32"/>
                  </a:cubicBezTo>
                  <a:cubicBezTo>
                    <a:pt x="6" y="28"/>
                    <a:pt x="0" y="21"/>
                    <a:pt x="1" y="1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4" y="1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53"/>
            <p:cNvSpPr/>
            <p:nvPr/>
          </p:nvSpPr>
          <p:spPr bwMode="auto">
            <a:xfrm>
              <a:off x="1806576" y="3057525"/>
              <a:ext cx="257175" cy="382588"/>
            </a:xfrm>
            <a:custGeom>
              <a:avLst/>
              <a:gdLst>
                <a:gd name="T0" fmla="*/ 0 w 120"/>
                <a:gd name="T1" fmla="*/ 179 h 179"/>
                <a:gd name="T2" fmla="*/ 0 w 120"/>
                <a:gd name="T3" fmla="*/ 15 h 179"/>
                <a:gd name="T4" fmla="*/ 1 w 120"/>
                <a:gd name="T5" fmla="*/ 0 h 179"/>
                <a:gd name="T6" fmla="*/ 103 w 120"/>
                <a:gd name="T7" fmla="*/ 0 h 179"/>
                <a:gd name="T8" fmla="*/ 105 w 120"/>
                <a:gd name="T9" fmla="*/ 15 h 179"/>
                <a:gd name="T10" fmla="*/ 120 w 120"/>
                <a:gd name="T11" fmla="*/ 179 h 179"/>
                <a:gd name="T12" fmla="*/ 0 w 120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9">
                  <a:moveTo>
                    <a:pt x="0" y="17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5"/>
                    <a:pt x="105" y="9"/>
                    <a:pt x="105" y="15"/>
                  </a:cubicBezTo>
                  <a:cubicBezTo>
                    <a:pt x="120" y="179"/>
                    <a:pt x="120" y="179"/>
                    <a:pt x="120" y="179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4"/>
            <p:cNvSpPr/>
            <p:nvPr/>
          </p:nvSpPr>
          <p:spPr bwMode="auto">
            <a:xfrm>
              <a:off x="1806576" y="3440113"/>
              <a:ext cx="285750" cy="144463"/>
            </a:xfrm>
            <a:custGeom>
              <a:avLst/>
              <a:gdLst>
                <a:gd name="T0" fmla="*/ 180 w 180"/>
                <a:gd name="T1" fmla="*/ 91 h 91"/>
                <a:gd name="T2" fmla="*/ 162 w 180"/>
                <a:gd name="T3" fmla="*/ 0 h 91"/>
                <a:gd name="T4" fmla="*/ 0 w 180"/>
                <a:gd name="T5" fmla="*/ 0 h 91"/>
                <a:gd name="T6" fmla="*/ 5 w 180"/>
                <a:gd name="T7" fmla="*/ 91 h 91"/>
                <a:gd name="T8" fmla="*/ 180 w 18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1">
                  <a:moveTo>
                    <a:pt x="180" y="91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5" y="91"/>
                  </a:lnTo>
                  <a:lnTo>
                    <a:pt x="180" y="91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55"/>
            <p:cNvSpPr/>
            <p:nvPr/>
          </p:nvSpPr>
          <p:spPr bwMode="auto">
            <a:xfrm>
              <a:off x="1857376" y="3440113"/>
              <a:ext cx="304800" cy="242888"/>
            </a:xfrm>
            <a:custGeom>
              <a:avLst/>
              <a:gdLst>
                <a:gd name="T0" fmla="*/ 116 w 192"/>
                <a:gd name="T1" fmla="*/ 153 h 153"/>
                <a:gd name="T2" fmla="*/ 192 w 192"/>
                <a:gd name="T3" fmla="*/ 95 h 153"/>
                <a:gd name="T4" fmla="*/ 113 w 192"/>
                <a:gd name="T5" fmla="*/ 0 h 153"/>
                <a:gd name="T6" fmla="*/ 0 w 192"/>
                <a:gd name="T7" fmla="*/ 73 h 153"/>
                <a:gd name="T8" fmla="*/ 116 w 19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53">
                  <a:moveTo>
                    <a:pt x="116" y="153"/>
                  </a:moveTo>
                  <a:lnTo>
                    <a:pt x="192" y="95"/>
                  </a:lnTo>
                  <a:lnTo>
                    <a:pt x="113" y="0"/>
                  </a:lnTo>
                  <a:lnTo>
                    <a:pt x="0" y="73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56"/>
            <p:cNvSpPr/>
            <p:nvPr/>
          </p:nvSpPr>
          <p:spPr bwMode="auto">
            <a:xfrm>
              <a:off x="1708151" y="3440113"/>
              <a:ext cx="268288" cy="231775"/>
            </a:xfrm>
            <a:custGeom>
              <a:avLst/>
              <a:gdLst>
                <a:gd name="T0" fmla="*/ 0 w 169"/>
                <a:gd name="T1" fmla="*/ 84 h 146"/>
                <a:gd name="T2" fmla="*/ 58 w 169"/>
                <a:gd name="T3" fmla="*/ 146 h 146"/>
                <a:gd name="T4" fmla="*/ 169 w 169"/>
                <a:gd name="T5" fmla="*/ 91 h 146"/>
                <a:gd name="T6" fmla="*/ 68 w 169"/>
                <a:gd name="T7" fmla="*/ 0 h 146"/>
                <a:gd name="T8" fmla="*/ 0 w 169"/>
                <a:gd name="T9" fmla="*/ 8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46">
                  <a:moveTo>
                    <a:pt x="0" y="84"/>
                  </a:moveTo>
                  <a:lnTo>
                    <a:pt x="58" y="146"/>
                  </a:lnTo>
                  <a:lnTo>
                    <a:pt x="169" y="91"/>
                  </a:lnTo>
                  <a:lnTo>
                    <a:pt x="68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57"/>
            <p:cNvSpPr/>
            <p:nvPr/>
          </p:nvSpPr>
          <p:spPr bwMode="auto">
            <a:xfrm>
              <a:off x="1995488" y="3046413"/>
              <a:ext cx="236538" cy="269875"/>
            </a:xfrm>
            <a:custGeom>
              <a:avLst/>
              <a:gdLst>
                <a:gd name="T0" fmla="*/ 71 w 110"/>
                <a:gd name="T1" fmla="*/ 117 h 126"/>
                <a:gd name="T2" fmla="*/ 100 w 110"/>
                <a:gd name="T3" fmla="*/ 119 h 126"/>
                <a:gd name="T4" fmla="*/ 102 w 110"/>
                <a:gd name="T5" fmla="*/ 90 h 126"/>
                <a:gd name="T6" fmla="*/ 39 w 110"/>
                <a:gd name="T7" fmla="*/ 10 h 126"/>
                <a:gd name="T8" fmla="*/ 10 w 110"/>
                <a:gd name="T9" fmla="*/ 8 h 126"/>
                <a:gd name="T10" fmla="*/ 7 w 110"/>
                <a:gd name="T11" fmla="*/ 37 h 126"/>
                <a:gd name="T12" fmla="*/ 71 w 110"/>
                <a:gd name="T13" fmla="*/ 1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6">
                  <a:moveTo>
                    <a:pt x="71" y="117"/>
                  </a:moveTo>
                  <a:cubicBezTo>
                    <a:pt x="78" y="125"/>
                    <a:pt x="91" y="126"/>
                    <a:pt x="100" y="119"/>
                  </a:cubicBezTo>
                  <a:cubicBezTo>
                    <a:pt x="109" y="111"/>
                    <a:pt x="110" y="98"/>
                    <a:pt x="102" y="9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1" y="1"/>
                    <a:pt x="18" y="0"/>
                    <a:pt x="10" y="8"/>
                  </a:cubicBezTo>
                  <a:cubicBezTo>
                    <a:pt x="1" y="15"/>
                    <a:pt x="0" y="28"/>
                    <a:pt x="7" y="37"/>
                  </a:cubicBezTo>
                  <a:lnTo>
                    <a:pt x="71" y="1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58"/>
            <p:cNvSpPr/>
            <p:nvPr/>
          </p:nvSpPr>
          <p:spPr bwMode="auto">
            <a:xfrm>
              <a:off x="2047876" y="3233738"/>
              <a:ext cx="180975" cy="223838"/>
            </a:xfrm>
            <a:custGeom>
              <a:avLst/>
              <a:gdLst>
                <a:gd name="T0" fmla="*/ 5 w 85"/>
                <a:gd name="T1" fmla="*/ 75 h 105"/>
                <a:gd name="T2" fmla="*/ 10 w 85"/>
                <a:gd name="T3" fmla="*/ 99 h 105"/>
                <a:gd name="T4" fmla="*/ 33 w 85"/>
                <a:gd name="T5" fmla="*/ 97 h 105"/>
                <a:gd name="T6" fmla="*/ 79 w 85"/>
                <a:gd name="T7" fmla="*/ 28 h 105"/>
                <a:gd name="T8" fmla="*/ 75 w 85"/>
                <a:gd name="T9" fmla="*/ 5 h 105"/>
                <a:gd name="T10" fmla="*/ 51 w 85"/>
                <a:gd name="T11" fmla="*/ 10 h 105"/>
                <a:gd name="T12" fmla="*/ 5 w 85"/>
                <a:gd name="T13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05">
                  <a:moveTo>
                    <a:pt x="5" y="75"/>
                  </a:moveTo>
                  <a:cubicBezTo>
                    <a:pt x="0" y="83"/>
                    <a:pt x="2" y="94"/>
                    <a:pt x="10" y="99"/>
                  </a:cubicBezTo>
                  <a:cubicBezTo>
                    <a:pt x="18" y="104"/>
                    <a:pt x="28" y="105"/>
                    <a:pt x="33" y="9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85" y="21"/>
                    <a:pt x="82" y="10"/>
                    <a:pt x="75" y="5"/>
                  </a:cubicBezTo>
                  <a:cubicBezTo>
                    <a:pt x="67" y="0"/>
                    <a:pt x="57" y="2"/>
                    <a:pt x="51" y="10"/>
                  </a:cubicBezTo>
                  <a:lnTo>
                    <a:pt x="5" y="7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59"/>
            <p:cNvSpPr/>
            <p:nvPr/>
          </p:nvSpPr>
          <p:spPr bwMode="auto">
            <a:xfrm>
              <a:off x="2008188" y="3402013"/>
              <a:ext cx="41275" cy="55563"/>
            </a:xfrm>
            <a:custGeom>
              <a:avLst/>
              <a:gdLst>
                <a:gd name="T0" fmla="*/ 15 w 19"/>
                <a:gd name="T1" fmla="*/ 13 h 26"/>
                <a:gd name="T2" fmla="*/ 17 w 19"/>
                <a:gd name="T3" fmla="*/ 6 h 26"/>
                <a:gd name="T4" fmla="*/ 13 w 19"/>
                <a:gd name="T5" fmla="*/ 2 h 26"/>
                <a:gd name="T6" fmla="*/ 2 w 19"/>
                <a:gd name="T7" fmla="*/ 12 h 26"/>
                <a:gd name="T8" fmla="*/ 1 w 19"/>
                <a:gd name="T9" fmla="*/ 22 h 26"/>
                <a:gd name="T10" fmla="*/ 9 w 19"/>
                <a:gd name="T11" fmla="*/ 24 h 26"/>
                <a:gd name="T12" fmla="*/ 15 w 19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13"/>
                  </a:moveTo>
                  <a:cubicBezTo>
                    <a:pt x="18" y="12"/>
                    <a:pt x="19" y="8"/>
                    <a:pt x="17" y="6"/>
                  </a:cubicBezTo>
                  <a:cubicBezTo>
                    <a:pt x="16" y="3"/>
                    <a:pt x="15" y="0"/>
                    <a:pt x="13" y="2"/>
                  </a:cubicBezTo>
                  <a:cubicBezTo>
                    <a:pt x="13" y="2"/>
                    <a:pt x="4" y="9"/>
                    <a:pt x="2" y="12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6" y="26"/>
                    <a:pt x="9" y="24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60"/>
            <p:cNvSpPr/>
            <p:nvPr/>
          </p:nvSpPr>
          <p:spPr bwMode="auto">
            <a:xfrm>
              <a:off x="2001838" y="3436938"/>
              <a:ext cx="39688" cy="53975"/>
            </a:xfrm>
            <a:custGeom>
              <a:avLst/>
              <a:gdLst>
                <a:gd name="T0" fmla="*/ 16 w 18"/>
                <a:gd name="T1" fmla="*/ 15 h 25"/>
                <a:gd name="T2" fmla="*/ 14 w 18"/>
                <a:gd name="T3" fmla="*/ 7 h 25"/>
                <a:gd name="T4" fmla="*/ 9 w 18"/>
                <a:gd name="T5" fmla="*/ 3 h 25"/>
                <a:gd name="T6" fmla="*/ 1 w 18"/>
                <a:gd name="T7" fmla="*/ 16 h 25"/>
                <a:gd name="T8" fmla="*/ 3 w 18"/>
                <a:gd name="T9" fmla="*/ 23 h 25"/>
                <a:gd name="T10" fmla="*/ 11 w 18"/>
                <a:gd name="T11" fmla="*/ 21 h 25"/>
                <a:gd name="T12" fmla="*/ 16 w 18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">
                  <a:moveTo>
                    <a:pt x="16" y="15"/>
                  </a:moveTo>
                  <a:cubicBezTo>
                    <a:pt x="18" y="12"/>
                    <a:pt x="17" y="9"/>
                    <a:pt x="14" y="7"/>
                  </a:cubicBezTo>
                  <a:cubicBezTo>
                    <a:pt x="11" y="5"/>
                    <a:pt x="11" y="0"/>
                    <a:pt x="9" y="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6" y="25"/>
                    <a:pt x="9" y="24"/>
                    <a:pt x="11" y="21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2020888" y="3463925"/>
              <a:ext cx="39688" cy="42863"/>
            </a:xfrm>
            <a:custGeom>
              <a:avLst/>
              <a:gdLst>
                <a:gd name="T0" fmla="*/ 16 w 18"/>
                <a:gd name="T1" fmla="*/ 8 h 20"/>
                <a:gd name="T2" fmla="*/ 13 w 18"/>
                <a:gd name="T3" fmla="*/ 1 h 20"/>
                <a:gd name="T4" fmla="*/ 6 w 18"/>
                <a:gd name="T5" fmla="*/ 4 h 20"/>
                <a:gd name="T6" fmla="*/ 1 w 18"/>
                <a:gd name="T7" fmla="*/ 12 h 20"/>
                <a:gd name="T8" fmla="*/ 4 w 18"/>
                <a:gd name="T9" fmla="*/ 19 h 20"/>
                <a:gd name="T10" fmla="*/ 12 w 18"/>
                <a:gd name="T11" fmla="*/ 16 h 20"/>
                <a:gd name="T12" fmla="*/ 16 w 18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">
                  <a:moveTo>
                    <a:pt x="16" y="8"/>
                  </a:moveTo>
                  <a:cubicBezTo>
                    <a:pt x="18" y="5"/>
                    <a:pt x="16" y="2"/>
                    <a:pt x="13" y="1"/>
                  </a:cubicBezTo>
                  <a:cubicBezTo>
                    <a:pt x="10" y="0"/>
                    <a:pt x="7" y="1"/>
                    <a:pt x="6" y="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1" y="18"/>
                    <a:pt x="4" y="19"/>
                  </a:cubicBezTo>
                  <a:cubicBezTo>
                    <a:pt x="7" y="20"/>
                    <a:pt x="11" y="19"/>
                    <a:pt x="12" y="16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62"/>
            <p:cNvSpPr/>
            <p:nvPr/>
          </p:nvSpPr>
          <p:spPr bwMode="auto">
            <a:xfrm>
              <a:off x="2049463" y="3463925"/>
              <a:ext cx="34925" cy="53975"/>
            </a:xfrm>
            <a:custGeom>
              <a:avLst/>
              <a:gdLst>
                <a:gd name="T0" fmla="*/ 15 w 16"/>
                <a:gd name="T1" fmla="*/ 10 h 25"/>
                <a:gd name="T2" fmla="*/ 12 w 16"/>
                <a:gd name="T3" fmla="*/ 3 h 25"/>
                <a:gd name="T4" fmla="*/ 6 w 16"/>
                <a:gd name="T5" fmla="*/ 3 h 25"/>
                <a:gd name="T6" fmla="*/ 1 w 16"/>
                <a:gd name="T7" fmla="*/ 14 h 25"/>
                <a:gd name="T8" fmla="*/ 4 w 16"/>
                <a:gd name="T9" fmla="*/ 25 h 25"/>
                <a:gd name="T10" fmla="*/ 11 w 16"/>
                <a:gd name="T11" fmla="*/ 21 h 25"/>
                <a:gd name="T12" fmla="*/ 15 w 16"/>
                <a:gd name="T1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15" y="10"/>
                  </a:moveTo>
                  <a:cubicBezTo>
                    <a:pt x="16" y="7"/>
                    <a:pt x="15" y="4"/>
                    <a:pt x="12" y="3"/>
                  </a:cubicBezTo>
                  <a:cubicBezTo>
                    <a:pt x="9" y="3"/>
                    <a:pt x="6" y="0"/>
                    <a:pt x="6" y="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7"/>
                    <a:pt x="1" y="24"/>
                    <a:pt x="4" y="25"/>
                  </a:cubicBezTo>
                  <a:cubicBezTo>
                    <a:pt x="7" y="25"/>
                    <a:pt x="10" y="24"/>
                    <a:pt x="11" y="21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63"/>
            <p:cNvSpPr/>
            <p:nvPr/>
          </p:nvSpPr>
          <p:spPr bwMode="auto">
            <a:xfrm>
              <a:off x="2074863" y="3448050"/>
              <a:ext cx="34925" cy="61913"/>
            </a:xfrm>
            <a:custGeom>
              <a:avLst/>
              <a:gdLst>
                <a:gd name="T0" fmla="*/ 15 w 16"/>
                <a:gd name="T1" fmla="*/ 7 h 29"/>
                <a:gd name="T2" fmla="*/ 12 w 16"/>
                <a:gd name="T3" fmla="*/ 1 h 29"/>
                <a:gd name="T4" fmla="*/ 6 w 16"/>
                <a:gd name="T5" fmla="*/ 4 h 29"/>
                <a:gd name="T6" fmla="*/ 0 w 16"/>
                <a:gd name="T7" fmla="*/ 23 h 29"/>
                <a:gd name="T8" fmla="*/ 4 w 16"/>
                <a:gd name="T9" fmla="*/ 29 h 29"/>
                <a:gd name="T10" fmla="*/ 10 w 16"/>
                <a:gd name="T11" fmla="*/ 25 h 29"/>
                <a:gd name="T12" fmla="*/ 15 w 16"/>
                <a:gd name="T13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9">
                  <a:moveTo>
                    <a:pt x="15" y="7"/>
                  </a:moveTo>
                  <a:cubicBezTo>
                    <a:pt x="16" y="4"/>
                    <a:pt x="15" y="1"/>
                    <a:pt x="12" y="1"/>
                  </a:cubicBezTo>
                  <a:cubicBezTo>
                    <a:pt x="9" y="0"/>
                    <a:pt x="7" y="2"/>
                    <a:pt x="6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8"/>
                    <a:pt x="4" y="29"/>
                  </a:cubicBezTo>
                  <a:cubicBezTo>
                    <a:pt x="6" y="29"/>
                    <a:pt x="9" y="28"/>
                    <a:pt x="10" y="25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4"/>
            <p:cNvSpPr/>
            <p:nvPr/>
          </p:nvSpPr>
          <p:spPr bwMode="auto">
            <a:xfrm>
              <a:off x="2012951" y="3390900"/>
              <a:ext cx="103188" cy="107950"/>
            </a:xfrm>
            <a:custGeom>
              <a:avLst/>
              <a:gdLst>
                <a:gd name="T0" fmla="*/ 47 w 48"/>
                <a:gd name="T1" fmla="*/ 29 h 50"/>
                <a:gd name="T2" fmla="*/ 37 w 48"/>
                <a:gd name="T3" fmla="*/ 6 h 50"/>
                <a:gd name="T4" fmla="*/ 8 w 48"/>
                <a:gd name="T5" fmla="*/ 11 h 50"/>
                <a:gd name="T6" fmla="*/ 6 w 48"/>
                <a:gd name="T7" fmla="*/ 15 h 50"/>
                <a:gd name="T8" fmla="*/ 15 w 48"/>
                <a:gd name="T9" fmla="*/ 44 h 50"/>
                <a:gd name="T10" fmla="*/ 44 w 48"/>
                <a:gd name="T11" fmla="*/ 39 h 50"/>
                <a:gd name="T12" fmla="*/ 47 w 48"/>
                <a:gd name="T13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0">
                  <a:moveTo>
                    <a:pt x="47" y="29"/>
                  </a:moveTo>
                  <a:cubicBezTo>
                    <a:pt x="48" y="20"/>
                    <a:pt x="47" y="11"/>
                    <a:pt x="37" y="6"/>
                  </a:cubicBezTo>
                  <a:cubicBezTo>
                    <a:pt x="26" y="0"/>
                    <a:pt x="14" y="0"/>
                    <a:pt x="8" y="1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25"/>
                    <a:pt x="4" y="39"/>
                    <a:pt x="15" y="44"/>
                  </a:cubicBezTo>
                  <a:cubicBezTo>
                    <a:pt x="25" y="50"/>
                    <a:pt x="38" y="50"/>
                    <a:pt x="44" y="39"/>
                  </a:cubicBezTo>
                  <a:cubicBezTo>
                    <a:pt x="44" y="39"/>
                    <a:pt x="46" y="35"/>
                    <a:pt x="47" y="2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65"/>
            <p:cNvSpPr/>
            <p:nvPr/>
          </p:nvSpPr>
          <p:spPr bwMode="auto">
            <a:xfrm>
              <a:off x="1779588" y="2892425"/>
              <a:ext cx="153988" cy="198438"/>
            </a:xfrm>
            <a:custGeom>
              <a:avLst/>
              <a:gdLst>
                <a:gd name="T0" fmla="*/ 35 w 72"/>
                <a:gd name="T1" fmla="*/ 81 h 93"/>
                <a:gd name="T2" fmla="*/ 60 w 72"/>
                <a:gd name="T3" fmla="*/ 88 h 93"/>
                <a:gd name="T4" fmla="*/ 67 w 72"/>
                <a:gd name="T5" fmla="*/ 63 h 93"/>
                <a:gd name="T6" fmla="*/ 37 w 72"/>
                <a:gd name="T7" fmla="*/ 11 h 93"/>
                <a:gd name="T8" fmla="*/ 12 w 72"/>
                <a:gd name="T9" fmla="*/ 5 h 93"/>
                <a:gd name="T10" fmla="*/ 5 w 72"/>
                <a:gd name="T11" fmla="*/ 30 h 93"/>
                <a:gd name="T12" fmla="*/ 35 w 72"/>
                <a:gd name="T13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3">
                  <a:moveTo>
                    <a:pt x="35" y="81"/>
                  </a:moveTo>
                  <a:cubicBezTo>
                    <a:pt x="40" y="90"/>
                    <a:pt x="51" y="93"/>
                    <a:pt x="60" y="88"/>
                  </a:cubicBezTo>
                  <a:cubicBezTo>
                    <a:pt x="69" y="83"/>
                    <a:pt x="72" y="72"/>
                    <a:pt x="67" y="63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3"/>
                    <a:pt x="21" y="0"/>
                    <a:pt x="12" y="5"/>
                  </a:cubicBezTo>
                  <a:cubicBezTo>
                    <a:pt x="3" y="10"/>
                    <a:pt x="0" y="21"/>
                    <a:pt x="5" y="30"/>
                  </a:cubicBezTo>
                  <a:lnTo>
                    <a:pt x="35" y="8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6"/>
            <p:cNvSpPr/>
            <p:nvPr/>
          </p:nvSpPr>
          <p:spPr bwMode="auto">
            <a:xfrm>
              <a:off x="1998663" y="3038475"/>
              <a:ext cx="134938" cy="160338"/>
            </a:xfrm>
            <a:custGeom>
              <a:avLst/>
              <a:gdLst>
                <a:gd name="T0" fmla="*/ 13 w 63"/>
                <a:gd name="T1" fmla="*/ 0 h 75"/>
                <a:gd name="T2" fmla="*/ 0 w 63"/>
                <a:gd name="T3" fmla="*/ 0 h 75"/>
                <a:gd name="T4" fmla="*/ 0 w 63"/>
                <a:gd name="T5" fmla="*/ 45 h 75"/>
                <a:gd name="T6" fmla="*/ 32 w 63"/>
                <a:gd name="T7" fmla="*/ 75 h 75"/>
                <a:gd name="T8" fmla="*/ 63 w 63"/>
                <a:gd name="T9" fmla="*/ 43 h 75"/>
                <a:gd name="T10" fmla="*/ 58 w 63"/>
                <a:gd name="T11" fmla="*/ 30 h 75"/>
                <a:gd name="T12" fmla="*/ 13 w 63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5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1"/>
                    <a:pt x="58" y="32"/>
                    <a:pt x="58" y="30"/>
                  </a:cubicBezTo>
                  <a:cubicBezTo>
                    <a:pt x="45" y="5"/>
                    <a:pt x="30" y="0"/>
                    <a:pt x="13" y="0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67"/>
            <p:cNvSpPr/>
            <p:nvPr/>
          </p:nvSpPr>
          <p:spPr bwMode="auto">
            <a:xfrm>
              <a:off x="1622426" y="2663825"/>
              <a:ext cx="312738" cy="312738"/>
            </a:xfrm>
            <a:custGeom>
              <a:avLst/>
              <a:gdLst>
                <a:gd name="T0" fmla="*/ 5 w 146"/>
                <a:gd name="T1" fmla="*/ 82 h 146"/>
                <a:gd name="T2" fmla="*/ 82 w 146"/>
                <a:gd name="T3" fmla="*/ 141 h 146"/>
                <a:gd name="T4" fmla="*/ 141 w 146"/>
                <a:gd name="T5" fmla="*/ 64 h 146"/>
                <a:gd name="T6" fmla="*/ 64 w 146"/>
                <a:gd name="T7" fmla="*/ 5 h 146"/>
                <a:gd name="T8" fmla="*/ 5 w 146"/>
                <a:gd name="T9" fmla="*/ 8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6">
                  <a:moveTo>
                    <a:pt x="5" y="82"/>
                  </a:moveTo>
                  <a:cubicBezTo>
                    <a:pt x="10" y="120"/>
                    <a:pt x="45" y="146"/>
                    <a:pt x="82" y="141"/>
                  </a:cubicBezTo>
                  <a:cubicBezTo>
                    <a:pt x="120" y="136"/>
                    <a:pt x="146" y="101"/>
                    <a:pt x="141" y="64"/>
                  </a:cubicBezTo>
                  <a:cubicBezTo>
                    <a:pt x="136" y="26"/>
                    <a:pt x="102" y="0"/>
                    <a:pt x="64" y="5"/>
                  </a:cubicBezTo>
                  <a:cubicBezTo>
                    <a:pt x="27" y="10"/>
                    <a:pt x="0" y="45"/>
                    <a:pt x="5" y="82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8"/>
            <p:cNvSpPr/>
            <p:nvPr/>
          </p:nvSpPr>
          <p:spPr bwMode="auto">
            <a:xfrm>
              <a:off x="1633538" y="2673350"/>
              <a:ext cx="285750" cy="361950"/>
            </a:xfrm>
            <a:custGeom>
              <a:avLst/>
              <a:gdLst>
                <a:gd name="T0" fmla="*/ 10 w 133"/>
                <a:gd name="T1" fmla="*/ 113 h 169"/>
                <a:gd name="T2" fmla="*/ 77 w 133"/>
                <a:gd name="T3" fmla="*/ 164 h 169"/>
                <a:gd name="T4" fmla="*/ 129 w 133"/>
                <a:gd name="T5" fmla="*/ 97 h 169"/>
                <a:gd name="T6" fmla="*/ 123 w 133"/>
                <a:gd name="T7" fmla="*/ 56 h 169"/>
                <a:gd name="T8" fmla="*/ 56 w 133"/>
                <a:gd name="T9" fmla="*/ 5 h 169"/>
                <a:gd name="T10" fmla="*/ 4 w 133"/>
                <a:gd name="T11" fmla="*/ 72 h 169"/>
                <a:gd name="T12" fmla="*/ 10 w 133"/>
                <a:gd name="T13" fmla="*/ 11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69">
                  <a:moveTo>
                    <a:pt x="10" y="113"/>
                  </a:moveTo>
                  <a:cubicBezTo>
                    <a:pt x="14" y="146"/>
                    <a:pt x="45" y="169"/>
                    <a:pt x="77" y="164"/>
                  </a:cubicBezTo>
                  <a:cubicBezTo>
                    <a:pt x="110" y="160"/>
                    <a:pt x="133" y="130"/>
                    <a:pt x="129" y="9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9" y="23"/>
                    <a:pt x="88" y="0"/>
                    <a:pt x="56" y="5"/>
                  </a:cubicBezTo>
                  <a:cubicBezTo>
                    <a:pt x="23" y="9"/>
                    <a:pt x="0" y="39"/>
                    <a:pt x="4" y="72"/>
                  </a:cubicBezTo>
                  <a:lnTo>
                    <a:pt x="10" y="1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69"/>
            <p:cNvSpPr/>
            <p:nvPr/>
          </p:nvSpPr>
          <p:spPr bwMode="auto">
            <a:xfrm>
              <a:off x="1787526" y="2817813"/>
              <a:ext cx="34925" cy="52388"/>
            </a:xfrm>
            <a:custGeom>
              <a:avLst/>
              <a:gdLst>
                <a:gd name="T0" fmla="*/ 2 w 16"/>
                <a:gd name="T1" fmla="*/ 19 h 25"/>
                <a:gd name="T2" fmla="*/ 9 w 16"/>
                <a:gd name="T3" fmla="*/ 25 h 25"/>
                <a:gd name="T4" fmla="*/ 15 w 16"/>
                <a:gd name="T5" fmla="*/ 17 h 25"/>
                <a:gd name="T6" fmla="*/ 14 w 16"/>
                <a:gd name="T7" fmla="*/ 6 h 25"/>
                <a:gd name="T8" fmla="*/ 6 w 16"/>
                <a:gd name="T9" fmla="*/ 0 h 25"/>
                <a:gd name="T10" fmla="*/ 0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2" y="23"/>
                    <a:pt x="6" y="25"/>
                    <a:pt x="9" y="25"/>
                  </a:cubicBezTo>
                  <a:cubicBezTo>
                    <a:pt x="13" y="24"/>
                    <a:pt x="16" y="21"/>
                    <a:pt x="15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2"/>
                    <a:pt x="10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70"/>
            <p:cNvSpPr/>
            <p:nvPr/>
          </p:nvSpPr>
          <p:spPr bwMode="auto">
            <a:xfrm>
              <a:off x="1671638" y="2832100"/>
              <a:ext cx="34925" cy="53975"/>
            </a:xfrm>
            <a:custGeom>
              <a:avLst/>
              <a:gdLst>
                <a:gd name="T0" fmla="*/ 2 w 16"/>
                <a:gd name="T1" fmla="*/ 19 h 25"/>
                <a:gd name="T2" fmla="*/ 10 w 16"/>
                <a:gd name="T3" fmla="*/ 25 h 25"/>
                <a:gd name="T4" fmla="*/ 16 w 16"/>
                <a:gd name="T5" fmla="*/ 17 h 25"/>
                <a:gd name="T6" fmla="*/ 14 w 16"/>
                <a:gd name="T7" fmla="*/ 6 h 25"/>
                <a:gd name="T8" fmla="*/ 7 w 16"/>
                <a:gd name="T9" fmla="*/ 0 h 25"/>
                <a:gd name="T10" fmla="*/ 1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4"/>
                    <a:pt x="16" y="21"/>
                    <a:pt x="16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1"/>
                    <a:pt x="0" y="4"/>
                    <a:pt x="1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71"/>
            <p:cNvSpPr/>
            <p:nvPr/>
          </p:nvSpPr>
          <p:spPr bwMode="auto">
            <a:xfrm>
              <a:off x="1865313" y="2817813"/>
              <a:ext cx="73025" cy="73025"/>
            </a:xfrm>
            <a:custGeom>
              <a:avLst/>
              <a:gdLst>
                <a:gd name="T0" fmla="*/ 2 w 34"/>
                <a:gd name="T1" fmla="*/ 19 h 34"/>
                <a:gd name="T2" fmla="*/ 19 w 34"/>
                <a:gd name="T3" fmla="*/ 32 h 34"/>
                <a:gd name="T4" fmla="*/ 33 w 34"/>
                <a:gd name="T5" fmla="*/ 15 h 34"/>
                <a:gd name="T6" fmla="*/ 15 w 34"/>
                <a:gd name="T7" fmla="*/ 1 h 34"/>
                <a:gd name="T8" fmla="*/ 2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9"/>
                  </a:moveTo>
                  <a:cubicBezTo>
                    <a:pt x="3" y="28"/>
                    <a:pt x="11" y="34"/>
                    <a:pt x="19" y="32"/>
                  </a:cubicBezTo>
                  <a:cubicBezTo>
                    <a:pt x="28" y="31"/>
                    <a:pt x="34" y="23"/>
                    <a:pt x="33" y="15"/>
                  </a:cubicBezTo>
                  <a:cubicBezTo>
                    <a:pt x="31" y="6"/>
                    <a:pt x="24" y="0"/>
                    <a:pt x="15" y="1"/>
                  </a:cubicBezTo>
                  <a:cubicBezTo>
                    <a:pt x="6" y="3"/>
                    <a:pt x="0" y="10"/>
                    <a:pt x="2" y="1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72"/>
            <p:cNvSpPr/>
            <p:nvPr/>
          </p:nvSpPr>
          <p:spPr bwMode="auto">
            <a:xfrm>
              <a:off x="1804988" y="2706688"/>
              <a:ext cx="104775" cy="179388"/>
            </a:xfrm>
            <a:custGeom>
              <a:avLst/>
              <a:gdLst>
                <a:gd name="T0" fmla="*/ 0 w 49"/>
                <a:gd name="T1" fmla="*/ 0 h 84"/>
                <a:gd name="T2" fmla="*/ 16 w 49"/>
                <a:gd name="T3" fmla="*/ 11 h 84"/>
                <a:gd name="T4" fmla="*/ 47 w 49"/>
                <a:gd name="T5" fmla="*/ 84 h 84"/>
                <a:gd name="T6" fmla="*/ 49 w 49"/>
                <a:gd name="T7" fmla="*/ 55 h 84"/>
                <a:gd name="T8" fmla="*/ 0 w 4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0"/>
                  </a:moveTo>
                  <a:cubicBezTo>
                    <a:pt x="0" y="4"/>
                    <a:pt x="15" y="7"/>
                    <a:pt x="16" y="11"/>
                  </a:cubicBezTo>
                  <a:cubicBezTo>
                    <a:pt x="20" y="39"/>
                    <a:pt x="23" y="60"/>
                    <a:pt x="47" y="84"/>
                  </a:cubicBezTo>
                  <a:cubicBezTo>
                    <a:pt x="47" y="80"/>
                    <a:pt x="49" y="59"/>
                    <a:pt x="49" y="55"/>
                  </a:cubicBezTo>
                  <a:cubicBezTo>
                    <a:pt x="45" y="27"/>
                    <a:pt x="27" y="7"/>
                    <a:pt x="0" y="0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73"/>
            <p:cNvSpPr/>
            <p:nvPr/>
          </p:nvSpPr>
          <p:spPr bwMode="auto">
            <a:xfrm>
              <a:off x="1595438" y="2665413"/>
              <a:ext cx="317500" cy="142875"/>
            </a:xfrm>
            <a:custGeom>
              <a:avLst/>
              <a:gdLst>
                <a:gd name="T0" fmla="*/ 0 w 148"/>
                <a:gd name="T1" fmla="*/ 25 h 67"/>
                <a:gd name="T2" fmla="*/ 40 w 148"/>
                <a:gd name="T3" fmla="*/ 65 h 67"/>
                <a:gd name="T4" fmla="*/ 116 w 148"/>
                <a:gd name="T5" fmla="*/ 46 h 67"/>
                <a:gd name="T6" fmla="*/ 148 w 148"/>
                <a:gd name="T7" fmla="*/ 52 h 67"/>
                <a:gd name="T8" fmla="*/ 79 w 148"/>
                <a:gd name="T9" fmla="*/ 4 h 67"/>
                <a:gd name="T10" fmla="*/ 19 w 148"/>
                <a:gd name="T11" fmla="*/ 27 h 67"/>
                <a:gd name="T12" fmla="*/ 0 w 148"/>
                <a:gd name="T13" fmla="*/ 2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67">
                  <a:moveTo>
                    <a:pt x="0" y="25"/>
                  </a:moveTo>
                  <a:cubicBezTo>
                    <a:pt x="5" y="47"/>
                    <a:pt x="15" y="63"/>
                    <a:pt x="40" y="65"/>
                  </a:cubicBezTo>
                  <a:cubicBezTo>
                    <a:pt x="62" y="67"/>
                    <a:pt x="100" y="60"/>
                    <a:pt x="116" y="46"/>
                  </a:cubicBezTo>
                  <a:cubicBezTo>
                    <a:pt x="130" y="47"/>
                    <a:pt x="135" y="49"/>
                    <a:pt x="148" y="52"/>
                  </a:cubicBezTo>
                  <a:cubicBezTo>
                    <a:pt x="137" y="23"/>
                    <a:pt x="111" y="0"/>
                    <a:pt x="79" y="4"/>
                  </a:cubicBezTo>
                  <a:cubicBezTo>
                    <a:pt x="57" y="7"/>
                    <a:pt x="38" y="18"/>
                    <a:pt x="19" y="27"/>
                  </a:cubicBezTo>
                  <a:cubicBezTo>
                    <a:pt x="11" y="31"/>
                    <a:pt x="0" y="25"/>
                    <a:pt x="0" y="25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 flipH="1">
            <a:off x="6502909" y="2816973"/>
            <a:ext cx="1763713" cy="1635126"/>
            <a:chOff x="1417638" y="747713"/>
            <a:chExt cx="1763713" cy="1635126"/>
          </a:xfrm>
        </p:grpSpPr>
        <p:sp>
          <p:nvSpPr>
            <p:cNvPr id="59" name="Freeform 455"/>
            <p:cNvSpPr/>
            <p:nvPr/>
          </p:nvSpPr>
          <p:spPr bwMode="auto">
            <a:xfrm>
              <a:off x="2590800" y="1262063"/>
              <a:ext cx="115888" cy="103188"/>
            </a:xfrm>
            <a:custGeom>
              <a:avLst/>
              <a:gdLst>
                <a:gd name="T0" fmla="*/ 24 w 54"/>
                <a:gd name="T1" fmla="*/ 48 h 48"/>
                <a:gd name="T2" fmla="*/ 3 w 54"/>
                <a:gd name="T3" fmla="*/ 31 h 48"/>
                <a:gd name="T4" fmla="*/ 19 w 54"/>
                <a:gd name="T5" fmla="*/ 4 h 48"/>
                <a:gd name="T6" fmla="*/ 24 w 54"/>
                <a:gd name="T7" fmla="*/ 3 h 48"/>
                <a:gd name="T8" fmla="*/ 51 w 54"/>
                <a:gd name="T9" fmla="*/ 19 h 48"/>
                <a:gd name="T10" fmla="*/ 34 w 54"/>
                <a:gd name="T11" fmla="*/ 46 h 48"/>
                <a:gd name="T12" fmla="*/ 24 w 5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8">
                  <a:moveTo>
                    <a:pt x="24" y="48"/>
                  </a:moveTo>
                  <a:cubicBezTo>
                    <a:pt x="14" y="46"/>
                    <a:pt x="6" y="43"/>
                    <a:pt x="3" y="31"/>
                  </a:cubicBezTo>
                  <a:cubicBezTo>
                    <a:pt x="0" y="19"/>
                    <a:pt x="7" y="7"/>
                    <a:pt x="19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36" y="0"/>
                    <a:pt x="48" y="7"/>
                    <a:pt x="51" y="19"/>
                  </a:cubicBezTo>
                  <a:cubicBezTo>
                    <a:pt x="54" y="31"/>
                    <a:pt x="46" y="44"/>
                    <a:pt x="34" y="46"/>
                  </a:cubicBezTo>
                  <a:cubicBezTo>
                    <a:pt x="34" y="46"/>
                    <a:pt x="30" y="48"/>
                    <a:pt x="24" y="48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56"/>
            <p:cNvSpPr/>
            <p:nvPr/>
          </p:nvSpPr>
          <p:spPr bwMode="auto">
            <a:xfrm>
              <a:off x="2363788" y="1274763"/>
              <a:ext cx="292100" cy="122238"/>
            </a:xfrm>
            <a:custGeom>
              <a:avLst/>
              <a:gdLst>
                <a:gd name="T0" fmla="*/ 113 w 136"/>
                <a:gd name="T1" fmla="*/ 2 h 57"/>
                <a:gd name="T2" fmla="*/ 135 w 136"/>
                <a:gd name="T3" fmla="*/ 18 h 57"/>
                <a:gd name="T4" fmla="*/ 119 w 136"/>
                <a:gd name="T5" fmla="*/ 40 h 57"/>
                <a:gd name="T6" fmla="*/ 24 w 136"/>
                <a:gd name="T7" fmla="*/ 55 h 57"/>
                <a:gd name="T8" fmla="*/ 2 w 136"/>
                <a:gd name="T9" fmla="*/ 39 h 57"/>
                <a:gd name="T10" fmla="*/ 18 w 136"/>
                <a:gd name="T11" fmla="*/ 17 h 57"/>
                <a:gd name="T12" fmla="*/ 113 w 136"/>
                <a:gd name="T1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7">
                  <a:moveTo>
                    <a:pt x="113" y="2"/>
                  </a:moveTo>
                  <a:cubicBezTo>
                    <a:pt x="123" y="0"/>
                    <a:pt x="133" y="7"/>
                    <a:pt x="135" y="18"/>
                  </a:cubicBezTo>
                  <a:cubicBezTo>
                    <a:pt x="136" y="29"/>
                    <a:pt x="129" y="38"/>
                    <a:pt x="119" y="40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3" y="57"/>
                    <a:pt x="3" y="49"/>
                    <a:pt x="2" y="39"/>
                  </a:cubicBezTo>
                  <a:cubicBezTo>
                    <a:pt x="0" y="28"/>
                    <a:pt x="7" y="18"/>
                    <a:pt x="18" y="17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57"/>
            <p:cNvSpPr/>
            <p:nvPr/>
          </p:nvSpPr>
          <p:spPr bwMode="auto">
            <a:xfrm>
              <a:off x="2589213" y="1249363"/>
              <a:ext cx="74613" cy="55563"/>
            </a:xfrm>
            <a:custGeom>
              <a:avLst/>
              <a:gdLst>
                <a:gd name="T0" fmla="*/ 15 w 35"/>
                <a:gd name="T1" fmla="*/ 24 h 26"/>
                <a:gd name="T2" fmla="*/ 6 w 35"/>
                <a:gd name="T3" fmla="*/ 22 h 26"/>
                <a:gd name="T4" fmla="*/ 3 w 35"/>
                <a:gd name="T5" fmla="*/ 20 h 26"/>
                <a:gd name="T6" fmla="*/ 25 w 35"/>
                <a:gd name="T7" fmla="*/ 2 h 26"/>
                <a:gd name="T8" fmla="*/ 34 w 35"/>
                <a:gd name="T9" fmla="*/ 4 h 26"/>
                <a:gd name="T10" fmla="*/ 32 w 35"/>
                <a:gd name="T11" fmla="*/ 12 h 26"/>
                <a:gd name="T12" fmla="*/ 15 w 35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6">
                  <a:moveTo>
                    <a:pt x="15" y="24"/>
                  </a:moveTo>
                  <a:cubicBezTo>
                    <a:pt x="12" y="26"/>
                    <a:pt x="8" y="25"/>
                    <a:pt x="6" y="22"/>
                  </a:cubicBezTo>
                  <a:cubicBezTo>
                    <a:pt x="5" y="20"/>
                    <a:pt x="0" y="22"/>
                    <a:pt x="3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8" y="0"/>
                    <a:pt x="32" y="1"/>
                    <a:pt x="34" y="4"/>
                  </a:cubicBezTo>
                  <a:cubicBezTo>
                    <a:pt x="35" y="6"/>
                    <a:pt x="35" y="10"/>
                    <a:pt x="32" y="12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8"/>
            <p:cNvSpPr/>
            <p:nvPr/>
          </p:nvSpPr>
          <p:spPr bwMode="auto">
            <a:xfrm>
              <a:off x="2651125" y="1257301"/>
              <a:ext cx="61913" cy="39688"/>
            </a:xfrm>
            <a:custGeom>
              <a:avLst/>
              <a:gdLst>
                <a:gd name="T0" fmla="*/ 9 w 29"/>
                <a:gd name="T1" fmla="*/ 17 h 18"/>
                <a:gd name="T2" fmla="*/ 1 w 29"/>
                <a:gd name="T3" fmla="*/ 13 h 18"/>
                <a:gd name="T4" fmla="*/ 5 w 29"/>
                <a:gd name="T5" fmla="*/ 5 h 18"/>
                <a:gd name="T6" fmla="*/ 21 w 29"/>
                <a:gd name="T7" fmla="*/ 0 h 18"/>
                <a:gd name="T8" fmla="*/ 28 w 29"/>
                <a:gd name="T9" fmla="*/ 4 h 18"/>
                <a:gd name="T10" fmla="*/ 24 w 29"/>
                <a:gd name="T11" fmla="*/ 12 h 18"/>
                <a:gd name="T12" fmla="*/ 9 w 29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9" y="17"/>
                  </a:moveTo>
                  <a:cubicBezTo>
                    <a:pt x="6" y="18"/>
                    <a:pt x="2" y="16"/>
                    <a:pt x="1" y="13"/>
                  </a:cubicBezTo>
                  <a:cubicBezTo>
                    <a:pt x="0" y="10"/>
                    <a:pt x="2" y="6"/>
                    <a:pt x="5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1"/>
                    <a:pt x="28" y="4"/>
                  </a:cubicBezTo>
                  <a:cubicBezTo>
                    <a:pt x="29" y="8"/>
                    <a:pt x="27" y="11"/>
                    <a:pt x="24" y="12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59"/>
            <p:cNvSpPr/>
            <p:nvPr/>
          </p:nvSpPr>
          <p:spPr bwMode="auto">
            <a:xfrm>
              <a:off x="2670175" y="1282701"/>
              <a:ext cx="49213" cy="34925"/>
            </a:xfrm>
            <a:custGeom>
              <a:avLst/>
              <a:gdLst>
                <a:gd name="T0" fmla="*/ 7 w 23"/>
                <a:gd name="T1" fmla="*/ 15 h 16"/>
                <a:gd name="T2" fmla="*/ 0 w 23"/>
                <a:gd name="T3" fmla="*/ 10 h 16"/>
                <a:gd name="T4" fmla="*/ 5 w 23"/>
                <a:gd name="T5" fmla="*/ 4 h 16"/>
                <a:gd name="T6" fmla="*/ 16 w 23"/>
                <a:gd name="T7" fmla="*/ 1 h 16"/>
                <a:gd name="T8" fmla="*/ 22 w 23"/>
                <a:gd name="T9" fmla="*/ 6 h 16"/>
                <a:gd name="T10" fmla="*/ 17 w 23"/>
                <a:gd name="T11" fmla="*/ 12 h 16"/>
                <a:gd name="T12" fmla="*/ 7 w 23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6">
                  <a:moveTo>
                    <a:pt x="7" y="15"/>
                  </a:moveTo>
                  <a:cubicBezTo>
                    <a:pt x="4" y="16"/>
                    <a:pt x="1" y="14"/>
                    <a:pt x="0" y="10"/>
                  </a:cubicBezTo>
                  <a:cubicBezTo>
                    <a:pt x="0" y="7"/>
                    <a:pt x="2" y="4"/>
                    <a:pt x="5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3"/>
                    <a:pt x="22" y="6"/>
                  </a:cubicBezTo>
                  <a:cubicBezTo>
                    <a:pt x="23" y="9"/>
                    <a:pt x="20" y="12"/>
                    <a:pt x="17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60"/>
            <p:cNvSpPr/>
            <p:nvPr/>
          </p:nvSpPr>
          <p:spPr bwMode="auto">
            <a:xfrm>
              <a:off x="2668588" y="1311276"/>
              <a:ext cx="50800" cy="30163"/>
            </a:xfrm>
            <a:custGeom>
              <a:avLst/>
              <a:gdLst>
                <a:gd name="T0" fmla="*/ 6 w 24"/>
                <a:gd name="T1" fmla="*/ 14 h 14"/>
                <a:gd name="T2" fmla="*/ 0 w 24"/>
                <a:gd name="T3" fmla="*/ 8 h 14"/>
                <a:gd name="T4" fmla="*/ 6 w 24"/>
                <a:gd name="T5" fmla="*/ 2 h 14"/>
                <a:gd name="T6" fmla="*/ 18 w 24"/>
                <a:gd name="T7" fmla="*/ 0 h 14"/>
                <a:gd name="T8" fmla="*/ 24 w 24"/>
                <a:gd name="T9" fmla="*/ 6 h 14"/>
                <a:gd name="T10" fmla="*/ 18 w 24"/>
                <a:gd name="T11" fmla="*/ 11 h 14"/>
                <a:gd name="T12" fmla="*/ 6 w 2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6" y="14"/>
                  </a:moveTo>
                  <a:cubicBezTo>
                    <a:pt x="3" y="14"/>
                    <a:pt x="1" y="11"/>
                    <a:pt x="0" y="8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1"/>
                    <a:pt x="18" y="11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61"/>
            <p:cNvSpPr/>
            <p:nvPr/>
          </p:nvSpPr>
          <p:spPr bwMode="auto">
            <a:xfrm>
              <a:off x="2663825" y="1336676"/>
              <a:ext cx="47625" cy="25400"/>
            </a:xfrm>
            <a:custGeom>
              <a:avLst/>
              <a:gdLst>
                <a:gd name="T0" fmla="*/ 4 w 22"/>
                <a:gd name="T1" fmla="*/ 12 h 12"/>
                <a:gd name="T2" fmla="*/ 0 w 22"/>
                <a:gd name="T3" fmla="*/ 7 h 12"/>
                <a:gd name="T4" fmla="*/ 4 w 22"/>
                <a:gd name="T5" fmla="*/ 2 h 12"/>
                <a:gd name="T6" fmla="*/ 17 w 22"/>
                <a:gd name="T7" fmla="*/ 0 h 12"/>
                <a:gd name="T8" fmla="*/ 22 w 22"/>
                <a:gd name="T9" fmla="*/ 5 h 12"/>
                <a:gd name="T10" fmla="*/ 17 w 22"/>
                <a:gd name="T11" fmla="*/ 10 h 12"/>
                <a:gd name="T12" fmla="*/ 4 w 2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2">
                  <a:moveTo>
                    <a:pt x="4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2" y="2"/>
                    <a:pt x="22" y="5"/>
                  </a:cubicBezTo>
                  <a:cubicBezTo>
                    <a:pt x="22" y="8"/>
                    <a:pt x="20" y="10"/>
                    <a:pt x="17" y="10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62"/>
            <p:cNvSpPr/>
            <p:nvPr/>
          </p:nvSpPr>
          <p:spPr bwMode="auto">
            <a:xfrm>
              <a:off x="2246313" y="1090613"/>
              <a:ext cx="207963" cy="306388"/>
            </a:xfrm>
            <a:custGeom>
              <a:avLst/>
              <a:gdLst>
                <a:gd name="T0" fmla="*/ 91 w 97"/>
                <a:gd name="T1" fmla="*/ 109 h 143"/>
                <a:gd name="T2" fmla="*/ 82 w 97"/>
                <a:gd name="T3" fmla="*/ 138 h 143"/>
                <a:gd name="T4" fmla="*/ 53 w 97"/>
                <a:gd name="T5" fmla="*/ 128 h 143"/>
                <a:gd name="T6" fmla="*/ 5 w 97"/>
                <a:gd name="T7" fmla="*/ 34 h 143"/>
                <a:gd name="T8" fmla="*/ 15 w 97"/>
                <a:gd name="T9" fmla="*/ 5 h 143"/>
                <a:gd name="T10" fmla="*/ 44 w 97"/>
                <a:gd name="T11" fmla="*/ 15 h 143"/>
                <a:gd name="T12" fmla="*/ 91 w 97"/>
                <a:gd name="T1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3">
                  <a:moveTo>
                    <a:pt x="91" y="109"/>
                  </a:moveTo>
                  <a:cubicBezTo>
                    <a:pt x="97" y="120"/>
                    <a:pt x="92" y="132"/>
                    <a:pt x="82" y="138"/>
                  </a:cubicBezTo>
                  <a:cubicBezTo>
                    <a:pt x="71" y="143"/>
                    <a:pt x="58" y="139"/>
                    <a:pt x="53" y="128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23"/>
                    <a:pt x="4" y="10"/>
                    <a:pt x="15" y="5"/>
                  </a:cubicBezTo>
                  <a:cubicBezTo>
                    <a:pt x="25" y="0"/>
                    <a:pt x="38" y="4"/>
                    <a:pt x="44" y="15"/>
                  </a:cubicBezTo>
                  <a:lnTo>
                    <a:pt x="91" y="10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63"/>
            <p:cNvSpPr/>
            <p:nvPr/>
          </p:nvSpPr>
          <p:spPr bwMode="auto">
            <a:xfrm>
              <a:off x="2246313" y="1090613"/>
              <a:ext cx="473075" cy="304800"/>
            </a:xfrm>
            <a:custGeom>
              <a:avLst/>
              <a:gdLst>
                <a:gd name="T0" fmla="*/ 215 w 221"/>
                <a:gd name="T1" fmla="*/ 114 h 142"/>
                <a:gd name="T2" fmla="*/ 221 w 221"/>
                <a:gd name="T3" fmla="*/ 109 h 142"/>
                <a:gd name="T4" fmla="*/ 215 w 221"/>
                <a:gd name="T5" fmla="*/ 103 h 142"/>
                <a:gd name="T6" fmla="*/ 213 w 221"/>
                <a:gd name="T7" fmla="*/ 104 h 142"/>
                <a:gd name="T8" fmla="*/ 212 w 221"/>
                <a:gd name="T9" fmla="*/ 103 h 142"/>
                <a:gd name="T10" fmla="*/ 215 w 221"/>
                <a:gd name="T11" fmla="*/ 102 h 142"/>
                <a:gd name="T12" fmla="*/ 220 w 221"/>
                <a:gd name="T13" fmla="*/ 96 h 142"/>
                <a:gd name="T14" fmla="*/ 214 w 221"/>
                <a:gd name="T15" fmla="*/ 91 h 142"/>
                <a:gd name="T16" fmla="*/ 209 w 221"/>
                <a:gd name="T17" fmla="*/ 92 h 142"/>
                <a:gd name="T18" fmla="*/ 208 w 221"/>
                <a:gd name="T19" fmla="*/ 91 h 142"/>
                <a:gd name="T20" fmla="*/ 213 w 221"/>
                <a:gd name="T21" fmla="*/ 90 h 142"/>
                <a:gd name="T22" fmla="*/ 217 w 221"/>
                <a:gd name="T23" fmla="*/ 82 h 142"/>
                <a:gd name="T24" fmla="*/ 210 w 221"/>
                <a:gd name="T25" fmla="*/ 78 h 142"/>
                <a:gd name="T26" fmla="*/ 196 w 221"/>
                <a:gd name="T27" fmla="*/ 83 h 142"/>
                <a:gd name="T28" fmla="*/ 194 w 221"/>
                <a:gd name="T29" fmla="*/ 82 h 142"/>
                <a:gd name="T30" fmla="*/ 194 w 221"/>
                <a:gd name="T31" fmla="*/ 78 h 142"/>
                <a:gd name="T32" fmla="*/ 185 w 221"/>
                <a:gd name="T33" fmla="*/ 76 h 142"/>
                <a:gd name="T34" fmla="*/ 171 w 221"/>
                <a:gd name="T35" fmla="*/ 88 h 142"/>
                <a:gd name="T36" fmla="*/ 168 w 221"/>
                <a:gd name="T37" fmla="*/ 88 h 142"/>
                <a:gd name="T38" fmla="*/ 87 w 221"/>
                <a:gd name="T39" fmla="*/ 101 h 142"/>
                <a:gd name="T40" fmla="*/ 44 w 221"/>
                <a:gd name="T41" fmla="*/ 15 h 142"/>
                <a:gd name="T42" fmla="*/ 15 w 221"/>
                <a:gd name="T43" fmla="*/ 5 h 142"/>
                <a:gd name="T44" fmla="*/ 5 w 221"/>
                <a:gd name="T45" fmla="*/ 34 h 142"/>
                <a:gd name="T46" fmla="*/ 53 w 221"/>
                <a:gd name="T47" fmla="*/ 128 h 142"/>
                <a:gd name="T48" fmla="*/ 69 w 221"/>
                <a:gd name="T49" fmla="*/ 140 h 142"/>
                <a:gd name="T50" fmla="*/ 79 w 221"/>
                <a:gd name="T51" fmla="*/ 141 h 142"/>
                <a:gd name="T52" fmla="*/ 174 w 221"/>
                <a:gd name="T53" fmla="*/ 126 h 142"/>
                <a:gd name="T54" fmla="*/ 176 w 221"/>
                <a:gd name="T55" fmla="*/ 125 h 142"/>
                <a:gd name="T56" fmla="*/ 185 w 221"/>
                <a:gd name="T57" fmla="*/ 128 h 142"/>
                <a:gd name="T58" fmla="*/ 195 w 221"/>
                <a:gd name="T59" fmla="*/ 126 h 142"/>
                <a:gd name="T60" fmla="*/ 196 w 221"/>
                <a:gd name="T61" fmla="*/ 126 h 142"/>
                <a:gd name="T62" fmla="*/ 199 w 221"/>
                <a:gd name="T63" fmla="*/ 127 h 142"/>
                <a:gd name="T64" fmla="*/ 212 w 221"/>
                <a:gd name="T65" fmla="*/ 125 h 142"/>
                <a:gd name="T66" fmla="*/ 217 w 221"/>
                <a:gd name="T67" fmla="*/ 120 h 142"/>
                <a:gd name="T68" fmla="*/ 212 w 221"/>
                <a:gd name="T69" fmla="*/ 115 h 142"/>
                <a:gd name="T70" fmla="*/ 210 w 221"/>
                <a:gd name="T71" fmla="*/ 116 h 142"/>
                <a:gd name="T72" fmla="*/ 210 w 221"/>
                <a:gd name="T73" fmla="*/ 115 h 142"/>
                <a:gd name="T74" fmla="*/ 215 w 221"/>
                <a:gd name="T75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142">
                  <a:moveTo>
                    <a:pt x="215" y="114"/>
                  </a:moveTo>
                  <a:cubicBezTo>
                    <a:pt x="218" y="114"/>
                    <a:pt x="221" y="112"/>
                    <a:pt x="221" y="109"/>
                  </a:cubicBezTo>
                  <a:cubicBezTo>
                    <a:pt x="221" y="106"/>
                    <a:pt x="218" y="103"/>
                    <a:pt x="215" y="103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3"/>
                    <a:pt x="212" y="103"/>
                    <a:pt x="212" y="103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8" y="102"/>
                    <a:pt x="221" y="99"/>
                    <a:pt x="220" y="96"/>
                  </a:cubicBezTo>
                  <a:cubicBezTo>
                    <a:pt x="220" y="93"/>
                    <a:pt x="217" y="90"/>
                    <a:pt x="214" y="91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208" y="91"/>
                    <a:pt x="208" y="91"/>
                    <a:pt x="208" y="91"/>
                  </a:cubicBezTo>
                  <a:cubicBezTo>
                    <a:pt x="213" y="90"/>
                    <a:pt x="213" y="90"/>
                    <a:pt x="213" y="90"/>
                  </a:cubicBezTo>
                  <a:cubicBezTo>
                    <a:pt x="216" y="89"/>
                    <a:pt x="218" y="86"/>
                    <a:pt x="217" y="82"/>
                  </a:cubicBezTo>
                  <a:cubicBezTo>
                    <a:pt x="216" y="79"/>
                    <a:pt x="213" y="78"/>
                    <a:pt x="210" y="78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5" y="83"/>
                    <a:pt x="194" y="82"/>
                  </a:cubicBezTo>
                  <a:cubicBezTo>
                    <a:pt x="195" y="81"/>
                    <a:pt x="195" y="79"/>
                    <a:pt x="194" y="78"/>
                  </a:cubicBezTo>
                  <a:cubicBezTo>
                    <a:pt x="192" y="75"/>
                    <a:pt x="188" y="74"/>
                    <a:pt x="185" y="76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0" y="88"/>
                    <a:pt x="169" y="88"/>
                    <a:pt x="168" y="8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8" y="4"/>
                    <a:pt x="25" y="0"/>
                    <a:pt x="15" y="5"/>
                  </a:cubicBezTo>
                  <a:cubicBezTo>
                    <a:pt x="4" y="10"/>
                    <a:pt x="0" y="23"/>
                    <a:pt x="5" y="34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6" y="135"/>
                    <a:pt x="62" y="139"/>
                    <a:pt x="69" y="140"/>
                  </a:cubicBezTo>
                  <a:cubicBezTo>
                    <a:pt x="72" y="141"/>
                    <a:pt x="75" y="142"/>
                    <a:pt x="79" y="141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5" y="126"/>
                    <a:pt x="176" y="125"/>
                  </a:cubicBezTo>
                  <a:cubicBezTo>
                    <a:pt x="179" y="126"/>
                    <a:pt x="182" y="127"/>
                    <a:pt x="185" y="128"/>
                  </a:cubicBezTo>
                  <a:cubicBezTo>
                    <a:pt x="191" y="128"/>
                    <a:pt x="195" y="126"/>
                    <a:pt x="195" y="126"/>
                  </a:cubicBezTo>
                  <a:cubicBezTo>
                    <a:pt x="196" y="126"/>
                    <a:pt x="196" y="126"/>
                    <a:pt x="196" y="126"/>
                  </a:cubicBezTo>
                  <a:cubicBezTo>
                    <a:pt x="197" y="127"/>
                    <a:pt x="198" y="127"/>
                    <a:pt x="199" y="127"/>
                  </a:cubicBezTo>
                  <a:cubicBezTo>
                    <a:pt x="212" y="125"/>
                    <a:pt x="212" y="125"/>
                    <a:pt x="212" y="125"/>
                  </a:cubicBezTo>
                  <a:cubicBezTo>
                    <a:pt x="215" y="125"/>
                    <a:pt x="217" y="123"/>
                    <a:pt x="217" y="120"/>
                  </a:cubicBezTo>
                  <a:cubicBezTo>
                    <a:pt x="217" y="117"/>
                    <a:pt x="215" y="115"/>
                    <a:pt x="212" y="115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5"/>
                    <a:pt x="210" y="115"/>
                    <a:pt x="210" y="115"/>
                  </a:cubicBezTo>
                  <a:lnTo>
                    <a:pt x="215" y="114"/>
                  </a:lnTo>
                  <a:close/>
                </a:path>
              </a:pathLst>
            </a:custGeom>
            <a:solidFill>
              <a:srgbClr val="F4C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4"/>
            <p:cNvSpPr/>
            <p:nvPr/>
          </p:nvSpPr>
          <p:spPr bwMode="auto">
            <a:xfrm>
              <a:off x="2017713" y="1395413"/>
              <a:ext cx="201613" cy="414338"/>
            </a:xfrm>
            <a:custGeom>
              <a:avLst/>
              <a:gdLst>
                <a:gd name="T0" fmla="*/ 90 w 94"/>
                <a:gd name="T1" fmla="*/ 161 h 194"/>
                <a:gd name="T2" fmla="*/ 74 w 94"/>
                <a:gd name="T3" fmla="*/ 190 h 194"/>
                <a:gd name="T4" fmla="*/ 44 w 94"/>
                <a:gd name="T5" fmla="*/ 174 h 194"/>
                <a:gd name="T6" fmla="*/ 3 w 94"/>
                <a:gd name="T7" fmla="*/ 33 h 194"/>
                <a:gd name="T8" fmla="*/ 20 w 94"/>
                <a:gd name="T9" fmla="*/ 4 h 194"/>
                <a:gd name="T10" fmla="*/ 49 w 94"/>
                <a:gd name="T11" fmla="*/ 20 h 194"/>
                <a:gd name="T12" fmla="*/ 90 w 94"/>
                <a:gd name="T13" fmla="*/ 16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94">
                  <a:moveTo>
                    <a:pt x="90" y="161"/>
                  </a:moveTo>
                  <a:cubicBezTo>
                    <a:pt x="94" y="173"/>
                    <a:pt x="86" y="186"/>
                    <a:pt x="74" y="190"/>
                  </a:cubicBezTo>
                  <a:cubicBezTo>
                    <a:pt x="61" y="194"/>
                    <a:pt x="48" y="187"/>
                    <a:pt x="44" y="17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21"/>
                    <a:pt x="7" y="7"/>
                    <a:pt x="20" y="4"/>
                  </a:cubicBezTo>
                  <a:cubicBezTo>
                    <a:pt x="32" y="0"/>
                    <a:pt x="46" y="7"/>
                    <a:pt x="49" y="20"/>
                  </a:cubicBezTo>
                  <a:lnTo>
                    <a:pt x="90" y="16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65"/>
            <p:cNvSpPr/>
            <p:nvPr/>
          </p:nvSpPr>
          <p:spPr bwMode="auto">
            <a:xfrm>
              <a:off x="2011363" y="2071688"/>
              <a:ext cx="234950" cy="128588"/>
            </a:xfrm>
            <a:custGeom>
              <a:avLst/>
              <a:gdLst>
                <a:gd name="T0" fmla="*/ 104 w 110"/>
                <a:gd name="T1" fmla="*/ 60 h 60"/>
                <a:gd name="T2" fmla="*/ 104 w 110"/>
                <a:gd name="T3" fmla="*/ 58 h 60"/>
                <a:gd name="T4" fmla="*/ 67 w 110"/>
                <a:gd name="T5" fmla="*/ 13 h 60"/>
                <a:gd name="T6" fmla="*/ 21 w 110"/>
                <a:gd name="T7" fmla="*/ 0 h 60"/>
                <a:gd name="T8" fmla="*/ 1 w 110"/>
                <a:gd name="T9" fmla="*/ 22 h 60"/>
                <a:gd name="T10" fmla="*/ 0 w 110"/>
                <a:gd name="T11" fmla="*/ 25 h 60"/>
                <a:gd name="T12" fmla="*/ 104 w 11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60">
                  <a:moveTo>
                    <a:pt x="104" y="60"/>
                  </a:moveTo>
                  <a:cubicBezTo>
                    <a:pt x="104" y="60"/>
                    <a:pt x="104" y="59"/>
                    <a:pt x="104" y="58"/>
                  </a:cubicBezTo>
                  <a:cubicBezTo>
                    <a:pt x="110" y="42"/>
                    <a:pt x="83" y="18"/>
                    <a:pt x="67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2"/>
                    <a:pt x="6" y="7"/>
                    <a:pt x="1" y="22"/>
                  </a:cubicBezTo>
                  <a:cubicBezTo>
                    <a:pt x="1" y="23"/>
                    <a:pt x="0" y="24"/>
                    <a:pt x="0" y="25"/>
                  </a:cubicBezTo>
                  <a:lnTo>
                    <a:pt x="104" y="60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6"/>
            <p:cNvSpPr/>
            <p:nvPr/>
          </p:nvSpPr>
          <p:spPr bwMode="auto">
            <a:xfrm>
              <a:off x="2051050" y="1709738"/>
              <a:ext cx="169863" cy="403225"/>
            </a:xfrm>
            <a:custGeom>
              <a:avLst/>
              <a:gdLst>
                <a:gd name="T0" fmla="*/ 48 w 79"/>
                <a:gd name="T1" fmla="*/ 182 h 188"/>
                <a:gd name="T2" fmla="*/ 23 w 79"/>
                <a:gd name="T3" fmla="*/ 185 h 188"/>
                <a:gd name="T4" fmla="*/ 2 w 79"/>
                <a:gd name="T5" fmla="*/ 170 h 188"/>
                <a:gd name="T6" fmla="*/ 30 w 79"/>
                <a:gd name="T7" fmla="*/ 22 h 188"/>
                <a:gd name="T8" fmla="*/ 58 w 79"/>
                <a:gd name="T9" fmla="*/ 3 h 188"/>
                <a:gd name="T10" fmla="*/ 77 w 79"/>
                <a:gd name="T11" fmla="*/ 31 h 188"/>
                <a:gd name="T12" fmla="*/ 48 w 79"/>
                <a:gd name="T13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88">
                  <a:moveTo>
                    <a:pt x="48" y="182"/>
                  </a:moveTo>
                  <a:cubicBezTo>
                    <a:pt x="47" y="184"/>
                    <a:pt x="36" y="188"/>
                    <a:pt x="23" y="185"/>
                  </a:cubicBezTo>
                  <a:cubicBezTo>
                    <a:pt x="10" y="183"/>
                    <a:pt x="0" y="175"/>
                    <a:pt x="2" y="17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9"/>
                    <a:pt x="45" y="0"/>
                    <a:pt x="58" y="3"/>
                  </a:cubicBezTo>
                  <a:cubicBezTo>
                    <a:pt x="71" y="5"/>
                    <a:pt x="79" y="18"/>
                    <a:pt x="77" y="31"/>
                  </a:cubicBezTo>
                  <a:lnTo>
                    <a:pt x="48" y="18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67"/>
            <p:cNvSpPr/>
            <p:nvPr/>
          </p:nvSpPr>
          <p:spPr bwMode="auto">
            <a:xfrm>
              <a:off x="2054225" y="2022476"/>
              <a:ext cx="111125" cy="90488"/>
            </a:xfrm>
            <a:custGeom>
              <a:avLst/>
              <a:gdLst>
                <a:gd name="T0" fmla="*/ 5 w 52"/>
                <a:gd name="T1" fmla="*/ 0 h 42"/>
                <a:gd name="T2" fmla="*/ 1 w 52"/>
                <a:gd name="T3" fmla="*/ 24 h 42"/>
                <a:gd name="T4" fmla="*/ 22 w 52"/>
                <a:gd name="T5" fmla="*/ 39 h 42"/>
                <a:gd name="T6" fmla="*/ 47 w 52"/>
                <a:gd name="T7" fmla="*/ 36 h 42"/>
                <a:gd name="T8" fmla="*/ 52 w 52"/>
                <a:gd name="T9" fmla="*/ 9 h 42"/>
                <a:gd name="T10" fmla="*/ 5 w 5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2">
                  <a:moveTo>
                    <a:pt x="5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9"/>
                    <a:pt x="9" y="37"/>
                    <a:pt x="22" y="39"/>
                  </a:cubicBezTo>
                  <a:cubicBezTo>
                    <a:pt x="35" y="42"/>
                    <a:pt x="46" y="39"/>
                    <a:pt x="47" y="36"/>
                  </a:cubicBezTo>
                  <a:cubicBezTo>
                    <a:pt x="52" y="9"/>
                    <a:pt x="52" y="9"/>
                    <a:pt x="52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8"/>
            <p:cNvSpPr/>
            <p:nvPr/>
          </p:nvSpPr>
          <p:spPr bwMode="auto">
            <a:xfrm>
              <a:off x="1919288" y="1373188"/>
              <a:ext cx="279400" cy="250825"/>
            </a:xfrm>
            <a:custGeom>
              <a:avLst/>
              <a:gdLst>
                <a:gd name="T0" fmla="*/ 176 w 176"/>
                <a:gd name="T1" fmla="*/ 127 h 158"/>
                <a:gd name="T2" fmla="*/ 81 w 176"/>
                <a:gd name="T3" fmla="*/ 158 h 158"/>
                <a:gd name="T4" fmla="*/ 0 w 176"/>
                <a:gd name="T5" fmla="*/ 18 h 158"/>
                <a:gd name="T6" fmla="*/ 162 w 176"/>
                <a:gd name="T7" fmla="*/ 0 h 158"/>
                <a:gd name="T8" fmla="*/ 176 w 176"/>
                <a:gd name="T9" fmla="*/ 12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58">
                  <a:moveTo>
                    <a:pt x="176" y="127"/>
                  </a:moveTo>
                  <a:lnTo>
                    <a:pt x="81" y="158"/>
                  </a:lnTo>
                  <a:lnTo>
                    <a:pt x="0" y="18"/>
                  </a:lnTo>
                  <a:lnTo>
                    <a:pt x="162" y="0"/>
                  </a:lnTo>
                  <a:lnTo>
                    <a:pt x="176" y="1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69"/>
            <p:cNvSpPr>
              <a:spLocks noEditPoints="1"/>
            </p:cNvSpPr>
            <p:nvPr/>
          </p:nvSpPr>
          <p:spPr bwMode="auto">
            <a:xfrm>
              <a:off x="1768475" y="1262063"/>
              <a:ext cx="1033463" cy="771525"/>
            </a:xfrm>
            <a:custGeom>
              <a:avLst/>
              <a:gdLst>
                <a:gd name="T0" fmla="*/ 141 w 482"/>
                <a:gd name="T1" fmla="*/ 83 h 360"/>
                <a:gd name="T2" fmla="*/ 130 w 482"/>
                <a:gd name="T3" fmla="*/ 86 h 360"/>
                <a:gd name="T4" fmla="*/ 134 w 482"/>
                <a:gd name="T5" fmla="*/ 116 h 360"/>
                <a:gd name="T6" fmla="*/ 83 w 482"/>
                <a:gd name="T7" fmla="*/ 206 h 360"/>
                <a:gd name="T8" fmla="*/ 93 w 482"/>
                <a:gd name="T9" fmla="*/ 211 h 360"/>
                <a:gd name="T10" fmla="*/ 140 w 482"/>
                <a:gd name="T11" fmla="*/ 129 h 360"/>
                <a:gd name="T12" fmla="*/ 232 w 482"/>
                <a:gd name="T13" fmla="*/ 349 h 360"/>
                <a:gd name="T14" fmla="*/ 173 w 482"/>
                <a:gd name="T15" fmla="*/ 349 h 360"/>
                <a:gd name="T16" fmla="*/ 173 w 482"/>
                <a:gd name="T17" fmla="*/ 360 h 360"/>
                <a:gd name="T18" fmla="*/ 241 w 482"/>
                <a:gd name="T19" fmla="*/ 360 h 360"/>
                <a:gd name="T20" fmla="*/ 243 w 482"/>
                <a:gd name="T21" fmla="*/ 360 h 360"/>
                <a:gd name="T22" fmla="*/ 243 w 482"/>
                <a:gd name="T23" fmla="*/ 360 h 360"/>
                <a:gd name="T24" fmla="*/ 244 w 482"/>
                <a:gd name="T25" fmla="*/ 359 h 360"/>
                <a:gd name="T26" fmla="*/ 245 w 482"/>
                <a:gd name="T27" fmla="*/ 358 h 360"/>
                <a:gd name="T28" fmla="*/ 245 w 482"/>
                <a:gd name="T29" fmla="*/ 358 h 360"/>
                <a:gd name="T30" fmla="*/ 369 w 482"/>
                <a:gd name="T31" fmla="*/ 149 h 360"/>
                <a:gd name="T32" fmla="*/ 389 w 482"/>
                <a:gd name="T33" fmla="*/ 211 h 360"/>
                <a:gd name="T34" fmla="*/ 399 w 482"/>
                <a:gd name="T35" fmla="*/ 205 h 360"/>
                <a:gd name="T36" fmla="*/ 353 w 482"/>
                <a:gd name="T37" fmla="*/ 37 h 360"/>
                <a:gd name="T38" fmla="*/ 452 w 482"/>
                <a:gd name="T39" fmla="*/ 10 h 360"/>
                <a:gd name="T40" fmla="*/ 452 w 482"/>
                <a:gd name="T41" fmla="*/ 2 h 360"/>
                <a:gd name="T42" fmla="*/ 444 w 482"/>
                <a:gd name="T43" fmla="*/ 2 h 360"/>
                <a:gd name="T44" fmla="*/ 347 w 482"/>
                <a:gd name="T45" fmla="*/ 26 h 360"/>
                <a:gd name="T46" fmla="*/ 343 w 482"/>
                <a:gd name="T47" fmla="*/ 28 h 360"/>
                <a:gd name="T48" fmla="*/ 342 w 482"/>
                <a:gd name="T49" fmla="*/ 32 h 360"/>
                <a:gd name="T50" fmla="*/ 360 w 482"/>
                <a:gd name="T51" fmla="*/ 113 h 360"/>
                <a:gd name="T52" fmla="*/ 145 w 482"/>
                <a:gd name="T53" fmla="*/ 113 h 360"/>
                <a:gd name="T54" fmla="*/ 140 w 482"/>
                <a:gd name="T55" fmla="*/ 83 h 360"/>
                <a:gd name="T56" fmla="*/ 123 w 482"/>
                <a:gd name="T57" fmla="*/ 349 h 360"/>
                <a:gd name="T58" fmla="*/ 15 w 482"/>
                <a:gd name="T59" fmla="*/ 349 h 360"/>
                <a:gd name="T60" fmla="*/ 68 w 482"/>
                <a:gd name="T61" fmla="*/ 255 h 360"/>
                <a:gd name="T62" fmla="*/ 59 w 482"/>
                <a:gd name="T63" fmla="*/ 249 h 360"/>
                <a:gd name="T64" fmla="*/ 0 w 482"/>
                <a:gd name="T65" fmla="*/ 351 h 360"/>
                <a:gd name="T66" fmla="*/ 1 w 482"/>
                <a:gd name="T67" fmla="*/ 357 h 360"/>
                <a:gd name="T68" fmla="*/ 5 w 482"/>
                <a:gd name="T69" fmla="*/ 360 h 360"/>
                <a:gd name="T70" fmla="*/ 123 w 482"/>
                <a:gd name="T71" fmla="*/ 360 h 360"/>
                <a:gd name="T72" fmla="*/ 123 w 482"/>
                <a:gd name="T73" fmla="*/ 349 h 360"/>
                <a:gd name="T74" fmla="*/ 241 w 482"/>
                <a:gd name="T75" fmla="*/ 343 h 360"/>
                <a:gd name="T76" fmla="*/ 150 w 482"/>
                <a:gd name="T77" fmla="*/ 124 h 360"/>
                <a:gd name="T78" fmla="*/ 363 w 482"/>
                <a:gd name="T79" fmla="*/ 124 h 360"/>
                <a:gd name="T80" fmla="*/ 365 w 482"/>
                <a:gd name="T81" fmla="*/ 135 h 360"/>
                <a:gd name="T82" fmla="*/ 365 w 482"/>
                <a:gd name="T83" fmla="*/ 135 h 360"/>
                <a:gd name="T84" fmla="*/ 241 w 482"/>
                <a:gd name="T85" fmla="*/ 343 h 360"/>
                <a:gd name="T86" fmla="*/ 408 w 482"/>
                <a:gd name="T87" fmla="*/ 259 h 360"/>
                <a:gd name="T88" fmla="*/ 473 w 482"/>
                <a:gd name="T89" fmla="*/ 359 h 360"/>
                <a:gd name="T90" fmla="*/ 477 w 482"/>
                <a:gd name="T91" fmla="*/ 360 h 360"/>
                <a:gd name="T92" fmla="*/ 480 w 482"/>
                <a:gd name="T93" fmla="*/ 359 h 360"/>
                <a:gd name="T94" fmla="*/ 480 w 482"/>
                <a:gd name="T95" fmla="*/ 351 h 360"/>
                <a:gd name="T96" fmla="*/ 418 w 482"/>
                <a:gd name="T97" fmla="*/ 25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2" h="360">
                  <a:moveTo>
                    <a:pt x="141" y="83"/>
                  </a:moveTo>
                  <a:cubicBezTo>
                    <a:pt x="130" y="86"/>
                    <a:pt x="130" y="86"/>
                    <a:pt x="130" y="8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83" y="206"/>
                    <a:pt x="83" y="206"/>
                    <a:pt x="83" y="206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232" y="349"/>
                    <a:pt x="232" y="349"/>
                    <a:pt x="232" y="349"/>
                  </a:cubicBezTo>
                  <a:cubicBezTo>
                    <a:pt x="173" y="349"/>
                    <a:pt x="173" y="349"/>
                    <a:pt x="173" y="349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241" y="360"/>
                    <a:pt x="241" y="360"/>
                    <a:pt x="241" y="360"/>
                  </a:cubicBezTo>
                  <a:cubicBezTo>
                    <a:pt x="241" y="360"/>
                    <a:pt x="242" y="360"/>
                    <a:pt x="243" y="360"/>
                  </a:cubicBezTo>
                  <a:cubicBezTo>
                    <a:pt x="243" y="360"/>
                    <a:pt x="243" y="360"/>
                    <a:pt x="243" y="360"/>
                  </a:cubicBezTo>
                  <a:cubicBezTo>
                    <a:pt x="244" y="359"/>
                    <a:pt x="244" y="359"/>
                    <a:pt x="244" y="359"/>
                  </a:cubicBezTo>
                  <a:cubicBezTo>
                    <a:pt x="244" y="359"/>
                    <a:pt x="244" y="358"/>
                    <a:pt x="245" y="358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369" y="149"/>
                    <a:pt x="369" y="149"/>
                    <a:pt x="369" y="149"/>
                  </a:cubicBezTo>
                  <a:cubicBezTo>
                    <a:pt x="376" y="171"/>
                    <a:pt x="382" y="192"/>
                    <a:pt x="389" y="211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367" y="116"/>
                    <a:pt x="357" y="61"/>
                    <a:pt x="353" y="37"/>
                  </a:cubicBezTo>
                  <a:cubicBezTo>
                    <a:pt x="372" y="36"/>
                    <a:pt x="430" y="32"/>
                    <a:pt x="452" y="10"/>
                  </a:cubicBezTo>
                  <a:cubicBezTo>
                    <a:pt x="454" y="8"/>
                    <a:pt x="454" y="4"/>
                    <a:pt x="452" y="2"/>
                  </a:cubicBezTo>
                  <a:cubicBezTo>
                    <a:pt x="450" y="0"/>
                    <a:pt x="446" y="0"/>
                    <a:pt x="444" y="2"/>
                  </a:cubicBezTo>
                  <a:cubicBezTo>
                    <a:pt x="421" y="26"/>
                    <a:pt x="348" y="26"/>
                    <a:pt x="347" y="26"/>
                  </a:cubicBezTo>
                  <a:cubicBezTo>
                    <a:pt x="345" y="26"/>
                    <a:pt x="344" y="27"/>
                    <a:pt x="343" y="28"/>
                  </a:cubicBezTo>
                  <a:cubicBezTo>
                    <a:pt x="342" y="29"/>
                    <a:pt x="341" y="30"/>
                    <a:pt x="342" y="32"/>
                  </a:cubicBezTo>
                  <a:cubicBezTo>
                    <a:pt x="342" y="33"/>
                    <a:pt x="343" y="47"/>
                    <a:pt x="360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0" y="83"/>
                    <a:pt x="140" y="83"/>
                    <a:pt x="140" y="83"/>
                  </a:cubicBezTo>
                  <a:moveTo>
                    <a:pt x="123" y="349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53"/>
                    <a:pt x="0" y="355"/>
                    <a:pt x="1" y="357"/>
                  </a:cubicBezTo>
                  <a:cubicBezTo>
                    <a:pt x="1" y="358"/>
                    <a:pt x="3" y="360"/>
                    <a:pt x="5" y="360"/>
                  </a:cubicBezTo>
                  <a:cubicBezTo>
                    <a:pt x="123" y="360"/>
                    <a:pt x="123" y="360"/>
                    <a:pt x="123" y="360"/>
                  </a:cubicBezTo>
                  <a:lnTo>
                    <a:pt x="123" y="349"/>
                  </a:lnTo>
                  <a:close/>
                  <a:moveTo>
                    <a:pt x="241" y="343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363" y="124"/>
                    <a:pt x="363" y="124"/>
                    <a:pt x="363" y="124"/>
                  </a:cubicBezTo>
                  <a:cubicBezTo>
                    <a:pt x="363" y="128"/>
                    <a:pt x="364" y="131"/>
                    <a:pt x="365" y="135"/>
                  </a:cubicBezTo>
                  <a:cubicBezTo>
                    <a:pt x="365" y="135"/>
                    <a:pt x="365" y="135"/>
                    <a:pt x="365" y="135"/>
                  </a:cubicBezTo>
                  <a:lnTo>
                    <a:pt x="241" y="343"/>
                  </a:lnTo>
                  <a:close/>
                  <a:moveTo>
                    <a:pt x="408" y="259"/>
                  </a:moveTo>
                  <a:cubicBezTo>
                    <a:pt x="428" y="302"/>
                    <a:pt x="449" y="335"/>
                    <a:pt x="473" y="359"/>
                  </a:cubicBezTo>
                  <a:cubicBezTo>
                    <a:pt x="474" y="360"/>
                    <a:pt x="475" y="360"/>
                    <a:pt x="477" y="360"/>
                  </a:cubicBezTo>
                  <a:cubicBezTo>
                    <a:pt x="478" y="360"/>
                    <a:pt x="479" y="360"/>
                    <a:pt x="480" y="359"/>
                  </a:cubicBezTo>
                  <a:cubicBezTo>
                    <a:pt x="482" y="357"/>
                    <a:pt x="482" y="353"/>
                    <a:pt x="480" y="351"/>
                  </a:cubicBezTo>
                  <a:cubicBezTo>
                    <a:pt x="456" y="326"/>
                    <a:pt x="435" y="291"/>
                    <a:pt x="418" y="253"/>
                  </a:cubicBezTo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70"/>
            <p:cNvSpPr>
              <a:spLocks noEditPoints="1"/>
            </p:cNvSpPr>
            <p:nvPr/>
          </p:nvSpPr>
          <p:spPr bwMode="auto">
            <a:xfrm>
              <a:off x="14176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7 w 337"/>
                <a:gd name="T3" fmla="*/ 20 h 337"/>
                <a:gd name="T4" fmla="*/ 168 w 337"/>
                <a:gd name="T5" fmla="*/ 0 h 337"/>
                <a:gd name="T6" fmla="*/ 0 w 337"/>
                <a:gd name="T7" fmla="*/ 169 h 337"/>
                <a:gd name="T8" fmla="*/ 168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0 w 337"/>
                <a:gd name="T17" fmla="*/ 175 h 337"/>
                <a:gd name="T18" fmla="*/ 168 w 337"/>
                <a:gd name="T19" fmla="*/ 311 h 337"/>
                <a:gd name="T20" fmla="*/ 26 w 337"/>
                <a:gd name="T21" fmla="*/ 169 h 337"/>
                <a:gd name="T22" fmla="*/ 168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0 w 337"/>
                <a:gd name="T29" fmla="*/ 162 h 337"/>
                <a:gd name="T30" fmla="*/ 310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7" y="20"/>
                    <a:pt x="247" y="20"/>
                    <a:pt x="247" y="20"/>
                  </a:cubicBezTo>
                  <a:cubicBezTo>
                    <a:pt x="224" y="7"/>
                    <a:pt x="197" y="0"/>
                    <a:pt x="168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2"/>
                    <a:pt x="75" y="337"/>
                    <a:pt x="168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0" y="175"/>
                  </a:moveTo>
                  <a:cubicBezTo>
                    <a:pt x="307" y="251"/>
                    <a:pt x="245" y="311"/>
                    <a:pt x="168" y="311"/>
                  </a:cubicBezTo>
                  <a:cubicBezTo>
                    <a:pt x="90" y="311"/>
                    <a:pt x="26" y="247"/>
                    <a:pt x="26" y="169"/>
                  </a:cubicBezTo>
                  <a:cubicBezTo>
                    <a:pt x="26" y="90"/>
                    <a:pt x="90" y="27"/>
                    <a:pt x="168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2" y="73"/>
                    <a:pt x="308" y="115"/>
                    <a:pt x="310" y="162"/>
                  </a:cubicBezTo>
                  <a:lnTo>
                    <a:pt x="310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71"/>
            <p:cNvSpPr/>
            <p:nvPr/>
          </p:nvSpPr>
          <p:spPr bwMode="auto">
            <a:xfrm>
              <a:off x="1882775" y="1374776"/>
              <a:ext cx="325438" cy="131763"/>
            </a:xfrm>
            <a:custGeom>
              <a:avLst/>
              <a:gdLst>
                <a:gd name="T0" fmla="*/ 83 w 152"/>
                <a:gd name="T1" fmla="*/ 40 h 61"/>
                <a:gd name="T2" fmla="*/ 86 w 152"/>
                <a:gd name="T3" fmla="*/ 39 h 61"/>
                <a:gd name="T4" fmla="*/ 152 w 152"/>
                <a:gd name="T5" fmla="*/ 10 h 61"/>
                <a:gd name="T6" fmla="*/ 140 w 152"/>
                <a:gd name="T7" fmla="*/ 0 h 61"/>
                <a:gd name="T8" fmla="*/ 11 w 152"/>
                <a:gd name="T9" fmla="*/ 0 h 61"/>
                <a:gd name="T10" fmla="*/ 0 w 152"/>
                <a:gd name="T11" fmla="*/ 12 h 61"/>
                <a:gd name="T12" fmla="*/ 73 w 152"/>
                <a:gd name="T13" fmla="*/ 42 h 61"/>
                <a:gd name="T14" fmla="*/ 83 w 152"/>
                <a:gd name="T15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61">
                  <a:moveTo>
                    <a:pt x="83" y="40"/>
                  </a:moveTo>
                  <a:cubicBezTo>
                    <a:pt x="84" y="40"/>
                    <a:pt x="85" y="40"/>
                    <a:pt x="86" y="39"/>
                  </a:cubicBezTo>
                  <a:cubicBezTo>
                    <a:pt x="137" y="28"/>
                    <a:pt x="152" y="26"/>
                    <a:pt x="152" y="10"/>
                  </a:cubicBezTo>
                  <a:cubicBezTo>
                    <a:pt x="152" y="21"/>
                    <a:pt x="118" y="0"/>
                    <a:pt x="1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61"/>
                    <a:pt x="16" y="55"/>
                    <a:pt x="73" y="42"/>
                  </a:cubicBezTo>
                  <a:lnTo>
                    <a:pt x="83" y="40"/>
                  </a:lnTo>
                  <a:close/>
                </a:path>
              </a:pathLst>
            </a:custGeom>
            <a:solidFill>
              <a:srgbClr val="3F3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72"/>
            <p:cNvSpPr>
              <a:spLocks noEditPoints="1"/>
            </p:cNvSpPr>
            <p:nvPr/>
          </p:nvSpPr>
          <p:spPr bwMode="auto">
            <a:xfrm>
              <a:off x="24590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8 w 337"/>
                <a:gd name="T3" fmla="*/ 20 h 337"/>
                <a:gd name="T4" fmla="*/ 169 w 337"/>
                <a:gd name="T5" fmla="*/ 0 h 337"/>
                <a:gd name="T6" fmla="*/ 0 w 337"/>
                <a:gd name="T7" fmla="*/ 169 h 337"/>
                <a:gd name="T8" fmla="*/ 169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1 w 337"/>
                <a:gd name="T17" fmla="*/ 175 h 337"/>
                <a:gd name="T18" fmla="*/ 169 w 337"/>
                <a:gd name="T19" fmla="*/ 311 h 337"/>
                <a:gd name="T20" fmla="*/ 27 w 337"/>
                <a:gd name="T21" fmla="*/ 169 h 337"/>
                <a:gd name="T22" fmla="*/ 169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1 w 337"/>
                <a:gd name="T29" fmla="*/ 162 h 337"/>
                <a:gd name="T30" fmla="*/ 311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8" y="20"/>
                    <a:pt x="248" y="20"/>
                    <a:pt x="248" y="20"/>
                  </a:cubicBezTo>
                  <a:cubicBezTo>
                    <a:pt x="224" y="7"/>
                    <a:pt x="197" y="0"/>
                    <a:pt x="169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62"/>
                    <a:pt x="76" y="337"/>
                    <a:pt x="169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1" y="175"/>
                  </a:moveTo>
                  <a:cubicBezTo>
                    <a:pt x="307" y="251"/>
                    <a:pt x="245" y="311"/>
                    <a:pt x="169" y="311"/>
                  </a:cubicBezTo>
                  <a:cubicBezTo>
                    <a:pt x="90" y="311"/>
                    <a:pt x="27" y="247"/>
                    <a:pt x="27" y="169"/>
                  </a:cubicBezTo>
                  <a:cubicBezTo>
                    <a:pt x="27" y="90"/>
                    <a:pt x="90" y="27"/>
                    <a:pt x="169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3" y="73"/>
                    <a:pt x="308" y="115"/>
                    <a:pt x="311" y="162"/>
                  </a:cubicBezTo>
                  <a:lnTo>
                    <a:pt x="311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73"/>
            <p:cNvSpPr/>
            <p:nvPr/>
          </p:nvSpPr>
          <p:spPr bwMode="auto">
            <a:xfrm>
              <a:off x="1885950" y="1689101"/>
              <a:ext cx="92075" cy="123825"/>
            </a:xfrm>
            <a:custGeom>
              <a:avLst/>
              <a:gdLst>
                <a:gd name="T0" fmla="*/ 17 w 58"/>
                <a:gd name="T1" fmla="*/ 78 h 78"/>
                <a:gd name="T2" fmla="*/ 58 w 58"/>
                <a:gd name="T3" fmla="*/ 5 h 78"/>
                <a:gd name="T4" fmla="*/ 44 w 58"/>
                <a:gd name="T5" fmla="*/ 0 h 78"/>
                <a:gd name="T6" fmla="*/ 0 w 58"/>
                <a:gd name="T7" fmla="*/ 75 h 78"/>
                <a:gd name="T8" fmla="*/ 17 w 5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8">
                  <a:moveTo>
                    <a:pt x="17" y="78"/>
                  </a:moveTo>
                  <a:lnTo>
                    <a:pt x="58" y="5"/>
                  </a:lnTo>
                  <a:lnTo>
                    <a:pt x="44" y="0"/>
                  </a:lnTo>
                  <a:lnTo>
                    <a:pt x="0" y="75"/>
                  </a:lnTo>
                  <a:lnTo>
                    <a:pt x="17" y="7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74"/>
            <p:cNvSpPr/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  <a:gd name="T8" fmla="*/ 89 w 9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75"/>
            <p:cNvSpPr/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76"/>
            <p:cNvSpPr/>
            <p:nvPr/>
          </p:nvSpPr>
          <p:spPr bwMode="auto">
            <a:xfrm>
              <a:off x="2601913" y="1701801"/>
              <a:ext cx="68263" cy="125413"/>
            </a:xfrm>
            <a:custGeom>
              <a:avLst/>
              <a:gdLst>
                <a:gd name="T0" fmla="*/ 0 w 43"/>
                <a:gd name="T1" fmla="*/ 8 h 79"/>
                <a:gd name="T2" fmla="*/ 30 w 43"/>
                <a:gd name="T3" fmla="*/ 79 h 79"/>
                <a:gd name="T4" fmla="*/ 43 w 43"/>
                <a:gd name="T5" fmla="*/ 74 h 79"/>
                <a:gd name="T6" fmla="*/ 14 w 43"/>
                <a:gd name="T7" fmla="*/ 0 h 79"/>
                <a:gd name="T8" fmla="*/ 0 w 43"/>
                <a:gd name="T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9">
                  <a:moveTo>
                    <a:pt x="0" y="8"/>
                  </a:moveTo>
                  <a:lnTo>
                    <a:pt x="30" y="79"/>
                  </a:lnTo>
                  <a:lnTo>
                    <a:pt x="43" y="74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77"/>
            <p:cNvSpPr/>
            <p:nvPr/>
          </p:nvSpPr>
          <p:spPr bwMode="auto">
            <a:xfrm>
              <a:off x="2270125" y="985838"/>
              <a:ext cx="203200" cy="87313"/>
            </a:xfrm>
            <a:custGeom>
              <a:avLst/>
              <a:gdLst>
                <a:gd name="T0" fmla="*/ 17 w 95"/>
                <a:gd name="T1" fmla="*/ 37 h 41"/>
                <a:gd name="T2" fmla="*/ 1 w 95"/>
                <a:gd name="T3" fmla="*/ 18 h 41"/>
                <a:gd name="T4" fmla="*/ 20 w 95"/>
                <a:gd name="T5" fmla="*/ 1 h 41"/>
                <a:gd name="T6" fmla="*/ 78 w 95"/>
                <a:gd name="T7" fmla="*/ 4 h 41"/>
                <a:gd name="T8" fmla="*/ 94 w 95"/>
                <a:gd name="T9" fmla="*/ 23 h 41"/>
                <a:gd name="T10" fmla="*/ 75 w 95"/>
                <a:gd name="T11" fmla="*/ 40 h 41"/>
                <a:gd name="T12" fmla="*/ 17 w 95"/>
                <a:gd name="T1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1">
                  <a:moveTo>
                    <a:pt x="17" y="37"/>
                  </a:moveTo>
                  <a:cubicBezTo>
                    <a:pt x="8" y="36"/>
                    <a:pt x="0" y="28"/>
                    <a:pt x="1" y="18"/>
                  </a:cubicBezTo>
                  <a:cubicBezTo>
                    <a:pt x="1" y="8"/>
                    <a:pt x="10" y="0"/>
                    <a:pt x="20" y="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7" y="5"/>
                    <a:pt x="95" y="14"/>
                    <a:pt x="94" y="23"/>
                  </a:cubicBezTo>
                  <a:cubicBezTo>
                    <a:pt x="94" y="33"/>
                    <a:pt x="85" y="41"/>
                    <a:pt x="75" y="40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78"/>
            <p:cNvSpPr/>
            <p:nvPr/>
          </p:nvSpPr>
          <p:spPr bwMode="auto">
            <a:xfrm>
              <a:off x="2136775" y="1382713"/>
              <a:ext cx="309563" cy="339725"/>
            </a:xfrm>
            <a:custGeom>
              <a:avLst/>
              <a:gdLst>
                <a:gd name="T0" fmla="*/ 136 w 144"/>
                <a:gd name="T1" fmla="*/ 118 h 159"/>
                <a:gd name="T2" fmla="*/ 134 w 144"/>
                <a:gd name="T3" fmla="*/ 151 h 159"/>
                <a:gd name="T4" fmla="*/ 101 w 144"/>
                <a:gd name="T5" fmla="*/ 148 h 159"/>
                <a:gd name="T6" fmla="*/ 9 w 144"/>
                <a:gd name="T7" fmla="*/ 41 h 159"/>
                <a:gd name="T8" fmla="*/ 11 w 144"/>
                <a:gd name="T9" fmla="*/ 8 h 159"/>
                <a:gd name="T10" fmla="*/ 44 w 144"/>
                <a:gd name="T11" fmla="*/ 10 h 159"/>
                <a:gd name="T12" fmla="*/ 136 w 144"/>
                <a:gd name="T13" fmla="*/ 11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59">
                  <a:moveTo>
                    <a:pt x="136" y="118"/>
                  </a:moveTo>
                  <a:cubicBezTo>
                    <a:pt x="144" y="128"/>
                    <a:pt x="143" y="142"/>
                    <a:pt x="134" y="151"/>
                  </a:cubicBezTo>
                  <a:cubicBezTo>
                    <a:pt x="124" y="159"/>
                    <a:pt x="109" y="158"/>
                    <a:pt x="101" y="14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31"/>
                    <a:pt x="1" y="16"/>
                    <a:pt x="11" y="8"/>
                  </a:cubicBezTo>
                  <a:cubicBezTo>
                    <a:pt x="21" y="0"/>
                    <a:pt x="35" y="1"/>
                    <a:pt x="44" y="10"/>
                  </a:cubicBezTo>
                  <a:lnTo>
                    <a:pt x="136" y="11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79"/>
            <p:cNvSpPr/>
            <p:nvPr/>
          </p:nvSpPr>
          <p:spPr bwMode="auto">
            <a:xfrm>
              <a:off x="2141538" y="1917701"/>
              <a:ext cx="231775" cy="123825"/>
            </a:xfrm>
            <a:custGeom>
              <a:avLst/>
              <a:gdLst>
                <a:gd name="T0" fmla="*/ 102 w 108"/>
                <a:gd name="T1" fmla="*/ 58 h 58"/>
                <a:gd name="T2" fmla="*/ 103 w 108"/>
                <a:gd name="T3" fmla="*/ 56 h 58"/>
                <a:gd name="T4" fmla="*/ 64 w 108"/>
                <a:gd name="T5" fmla="*/ 14 h 58"/>
                <a:gd name="T6" fmla="*/ 20 w 108"/>
                <a:gd name="T7" fmla="*/ 0 h 58"/>
                <a:gd name="T8" fmla="*/ 1 w 108"/>
                <a:gd name="T9" fmla="*/ 27 h 58"/>
                <a:gd name="T10" fmla="*/ 0 w 108"/>
                <a:gd name="T11" fmla="*/ 29 h 58"/>
                <a:gd name="T12" fmla="*/ 102 w 10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8">
                  <a:moveTo>
                    <a:pt x="102" y="58"/>
                  </a:moveTo>
                  <a:cubicBezTo>
                    <a:pt x="103" y="57"/>
                    <a:pt x="103" y="57"/>
                    <a:pt x="103" y="56"/>
                  </a:cubicBezTo>
                  <a:cubicBezTo>
                    <a:pt x="108" y="40"/>
                    <a:pt x="80" y="19"/>
                    <a:pt x="6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2"/>
                    <a:pt x="5" y="11"/>
                    <a:pt x="1" y="27"/>
                  </a:cubicBezTo>
                  <a:cubicBezTo>
                    <a:pt x="1" y="28"/>
                    <a:pt x="1" y="28"/>
                    <a:pt x="0" y="29"/>
                  </a:cubicBezTo>
                  <a:lnTo>
                    <a:pt x="102" y="58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80"/>
            <p:cNvSpPr/>
            <p:nvPr/>
          </p:nvSpPr>
          <p:spPr bwMode="auto">
            <a:xfrm>
              <a:off x="2178050" y="1622426"/>
              <a:ext cx="269875" cy="344488"/>
            </a:xfrm>
            <a:custGeom>
              <a:avLst/>
              <a:gdLst>
                <a:gd name="T0" fmla="*/ 48 w 126"/>
                <a:gd name="T1" fmla="*/ 157 h 161"/>
                <a:gd name="T2" fmla="*/ 18 w 126"/>
                <a:gd name="T3" fmla="*/ 156 h 161"/>
                <a:gd name="T4" fmla="*/ 3 w 126"/>
                <a:gd name="T5" fmla="*/ 138 h 161"/>
                <a:gd name="T6" fmla="*/ 81 w 126"/>
                <a:gd name="T7" fmla="*/ 14 h 161"/>
                <a:gd name="T8" fmla="*/ 112 w 126"/>
                <a:gd name="T9" fmla="*/ 7 h 161"/>
                <a:gd name="T10" fmla="*/ 120 w 126"/>
                <a:gd name="T11" fmla="*/ 39 h 161"/>
                <a:gd name="T12" fmla="*/ 48 w 126"/>
                <a:gd name="T13" fmla="*/ 1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61">
                  <a:moveTo>
                    <a:pt x="48" y="157"/>
                  </a:moveTo>
                  <a:cubicBezTo>
                    <a:pt x="46" y="159"/>
                    <a:pt x="31" y="161"/>
                    <a:pt x="18" y="156"/>
                  </a:cubicBezTo>
                  <a:cubicBezTo>
                    <a:pt x="7" y="149"/>
                    <a:pt x="0" y="142"/>
                    <a:pt x="3" y="138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7" y="4"/>
                    <a:pt x="102" y="0"/>
                    <a:pt x="112" y="7"/>
                  </a:cubicBezTo>
                  <a:cubicBezTo>
                    <a:pt x="123" y="14"/>
                    <a:pt x="126" y="28"/>
                    <a:pt x="120" y="39"/>
                  </a:cubicBezTo>
                  <a:lnTo>
                    <a:pt x="48" y="15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81"/>
            <p:cNvSpPr/>
            <p:nvPr/>
          </p:nvSpPr>
          <p:spPr bwMode="auto">
            <a:xfrm>
              <a:off x="2178050" y="1876426"/>
              <a:ext cx="120650" cy="90488"/>
            </a:xfrm>
            <a:custGeom>
              <a:avLst/>
              <a:gdLst>
                <a:gd name="T0" fmla="*/ 15 w 56"/>
                <a:gd name="T1" fmla="*/ 0 h 42"/>
                <a:gd name="T2" fmla="*/ 3 w 56"/>
                <a:gd name="T3" fmla="*/ 19 h 42"/>
                <a:gd name="T4" fmla="*/ 20 w 56"/>
                <a:gd name="T5" fmla="*/ 37 h 42"/>
                <a:gd name="T6" fmla="*/ 48 w 56"/>
                <a:gd name="T7" fmla="*/ 38 h 42"/>
                <a:gd name="T8" fmla="*/ 56 w 56"/>
                <a:gd name="T9" fmla="*/ 25 h 42"/>
                <a:gd name="T10" fmla="*/ 15 w 56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15" y="0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24"/>
                    <a:pt x="8" y="33"/>
                    <a:pt x="20" y="37"/>
                  </a:cubicBezTo>
                  <a:cubicBezTo>
                    <a:pt x="34" y="42"/>
                    <a:pt x="46" y="41"/>
                    <a:pt x="48" y="38"/>
                  </a:cubicBezTo>
                  <a:cubicBezTo>
                    <a:pt x="56" y="25"/>
                    <a:pt x="56" y="25"/>
                    <a:pt x="56" y="2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82"/>
            <p:cNvSpPr/>
            <p:nvPr/>
          </p:nvSpPr>
          <p:spPr bwMode="auto">
            <a:xfrm>
              <a:off x="1987550" y="1352551"/>
              <a:ext cx="312738" cy="246063"/>
            </a:xfrm>
            <a:custGeom>
              <a:avLst/>
              <a:gdLst>
                <a:gd name="T0" fmla="*/ 197 w 197"/>
                <a:gd name="T1" fmla="*/ 83 h 155"/>
                <a:gd name="T2" fmla="*/ 159 w 197"/>
                <a:gd name="T3" fmla="*/ 155 h 155"/>
                <a:gd name="T4" fmla="*/ 0 w 197"/>
                <a:gd name="T5" fmla="*/ 10 h 155"/>
                <a:gd name="T6" fmla="*/ 133 w 197"/>
                <a:gd name="T7" fmla="*/ 0 h 155"/>
                <a:gd name="T8" fmla="*/ 197 w 197"/>
                <a:gd name="T9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55">
                  <a:moveTo>
                    <a:pt x="197" y="83"/>
                  </a:moveTo>
                  <a:lnTo>
                    <a:pt x="159" y="155"/>
                  </a:lnTo>
                  <a:lnTo>
                    <a:pt x="0" y="10"/>
                  </a:lnTo>
                  <a:lnTo>
                    <a:pt x="133" y="0"/>
                  </a:lnTo>
                  <a:lnTo>
                    <a:pt x="197" y="8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83"/>
            <p:cNvSpPr/>
            <p:nvPr/>
          </p:nvSpPr>
          <p:spPr bwMode="auto">
            <a:xfrm>
              <a:off x="1906588" y="1276351"/>
              <a:ext cx="312738" cy="146050"/>
            </a:xfrm>
            <a:custGeom>
              <a:avLst/>
              <a:gdLst>
                <a:gd name="T0" fmla="*/ 0 w 197"/>
                <a:gd name="T1" fmla="*/ 62 h 92"/>
                <a:gd name="T2" fmla="*/ 197 w 197"/>
                <a:gd name="T3" fmla="*/ 92 h 92"/>
                <a:gd name="T4" fmla="*/ 184 w 197"/>
                <a:gd name="T5" fmla="*/ 48 h 92"/>
                <a:gd name="T6" fmla="*/ 36 w 197"/>
                <a:gd name="T7" fmla="*/ 0 h 92"/>
                <a:gd name="T8" fmla="*/ 0 w 197"/>
                <a:gd name="T9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92">
                  <a:moveTo>
                    <a:pt x="0" y="62"/>
                  </a:moveTo>
                  <a:lnTo>
                    <a:pt x="197" y="92"/>
                  </a:lnTo>
                  <a:lnTo>
                    <a:pt x="184" y="48"/>
                  </a:lnTo>
                  <a:lnTo>
                    <a:pt x="3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84"/>
            <p:cNvSpPr/>
            <p:nvPr/>
          </p:nvSpPr>
          <p:spPr bwMode="auto">
            <a:xfrm>
              <a:off x="1963738" y="969963"/>
              <a:ext cx="434975" cy="382588"/>
            </a:xfrm>
            <a:custGeom>
              <a:avLst/>
              <a:gdLst>
                <a:gd name="T0" fmla="*/ 203 w 203"/>
                <a:gd name="T1" fmla="*/ 58 h 178"/>
                <a:gd name="T2" fmla="*/ 174 w 203"/>
                <a:gd name="T3" fmla="*/ 10 h 178"/>
                <a:gd name="T4" fmla="*/ 64 w 203"/>
                <a:gd name="T5" fmla="*/ 62 h 178"/>
                <a:gd name="T6" fmla="*/ 0 w 203"/>
                <a:gd name="T7" fmla="*/ 143 h 178"/>
                <a:gd name="T8" fmla="*/ 110 w 203"/>
                <a:gd name="T9" fmla="*/ 178 h 178"/>
                <a:gd name="T10" fmla="*/ 187 w 203"/>
                <a:gd name="T11" fmla="*/ 117 h 178"/>
                <a:gd name="T12" fmla="*/ 203 w 203"/>
                <a:gd name="T13" fmla="*/ 5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78">
                  <a:moveTo>
                    <a:pt x="203" y="58"/>
                  </a:moveTo>
                  <a:cubicBezTo>
                    <a:pt x="203" y="40"/>
                    <a:pt x="193" y="16"/>
                    <a:pt x="174" y="10"/>
                  </a:cubicBezTo>
                  <a:cubicBezTo>
                    <a:pt x="144" y="0"/>
                    <a:pt x="110" y="16"/>
                    <a:pt x="64" y="62"/>
                  </a:cubicBezTo>
                  <a:cubicBezTo>
                    <a:pt x="46" y="81"/>
                    <a:pt x="0" y="143"/>
                    <a:pt x="0" y="143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203" y="75"/>
                    <a:pt x="203" y="58"/>
                  </a:cubicBezTo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5"/>
            <p:cNvSpPr/>
            <p:nvPr/>
          </p:nvSpPr>
          <p:spPr bwMode="auto">
            <a:xfrm>
              <a:off x="2619375" y="1268413"/>
              <a:ext cx="106363" cy="100013"/>
            </a:xfrm>
            <a:custGeom>
              <a:avLst/>
              <a:gdLst>
                <a:gd name="T0" fmla="*/ 16 w 50"/>
                <a:gd name="T1" fmla="*/ 44 h 47"/>
                <a:gd name="T2" fmla="*/ 0 w 50"/>
                <a:gd name="T3" fmla="*/ 22 h 47"/>
                <a:gd name="T4" fmla="*/ 24 w 50"/>
                <a:gd name="T5" fmla="*/ 1 h 47"/>
                <a:gd name="T6" fmla="*/ 28 w 50"/>
                <a:gd name="T7" fmla="*/ 1 h 47"/>
                <a:gd name="T8" fmla="*/ 50 w 50"/>
                <a:gd name="T9" fmla="*/ 25 h 47"/>
                <a:gd name="T10" fmla="*/ 26 w 50"/>
                <a:gd name="T11" fmla="*/ 46 h 47"/>
                <a:gd name="T12" fmla="*/ 16 w 50"/>
                <a:gd name="T13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16" y="44"/>
                  </a:moveTo>
                  <a:cubicBezTo>
                    <a:pt x="7" y="41"/>
                    <a:pt x="0" y="35"/>
                    <a:pt x="0" y="22"/>
                  </a:cubicBezTo>
                  <a:cubicBezTo>
                    <a:pt x="1" y="10"/>
                    <a:pt x="11" y="0"/>
                    <a:pt x="24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1" y="2"/>
                    <a:pt x="50" y="13"/>
                    <a:pt x="50" y="25"/>
                  </a:cubicBezTo>
                  <a:cubicBezTo>
                    <a:pt x="49" y="37"/>
                    <a:pt x="39" y="47"/>
                    <a:pt x="26" y="46"/>
                  </a:cubicBezTo>
                  <a:cubicBezTo>
                    <a:pt x="26" y="46"/>
                    <a:pt x="21" y="47"/>
                    <a:pt x="16" y="44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86"/>
            <p:cNvSpPr/>
            <p:nvPr/>
          </p:nvSpPr>
          <p:spPr bwMode="auto">
            <a:xfrm>
              <a:off x="2387600" y="1243013"/>
              <a:ext cx="293688" cy="112713"/>
            </a:xfrm>
            <a:custGeom>
              <a:avLst/>
              <a:gdLst>
                <a:gd name="T0" fmla="*/ 118 w 137"/>
                <a:gd name="T1" fmla="*/ 13 h 53"/>
                <a:gd name="T2" fmla="*/ 135 w 137"/>
                <a:gd name="T3" fmla="*/ 35 h 53"/>
                <a:gd name="T4" fmla="*/ 113 w 137"/>
                <a:gd name="T5" fmla="*/ 52 h 53"/>
                <a:gd name="T6" fmla="*/ 18 w 137"/>
                <a:gd name="T7" fmla="*/ 40 h 53"/>
                <a:gd name="T8" fmla="*/ 2 w 137"/>
                <a:gd name="T9" fmla="*/ 18 h 53"/>
                <a:gd name="T10" fmla="*/ 24 w 137"/>
                <a:gd name="T11" fmla="*/ 1 h 53"/>
                <a:gd name="T12" fmla="*/ 118 w 137"/>
                <a:gd name="T1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3">
                  <a:moveTo>
                    <a:pt x="118" y="13"/>
                  </a:moveTo>
                  <a:cubicBezTo>
                    <a:pt x="129" y="15"/>
                    <a:pt x="137" y="25"/>
                    <a:pt x="135" y="35"/>
                  </a:cubicBezTo>
                  <a:cubicBezTo>
                    <a:pt x="134" y="46"/>
                    <a:pt x="124" y="53"/>
                    <a:pt x="113" y="5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8" y="38"/>
                    <a:pt x="0" y="28"/>
                    <a:pt x="2" y="18"/>
                  </a:cubicBezTo>
                  <a:cubicBezTo>
                    <a:pt x="3" y="7"/>
                    <a:pt x="13" y="0"/>
                    <a:pt x="24" y="1"/>
                  </a:cubicBezTo>
                  <a:lnTo>
                    <a:pt x="118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7"/>
            <p:cNvSpPr/>
            <p:nvPr/>
          </p:nvSpPr>
          <p:spPr bwMode="auto">
            <a:xfrm>
              <a:off x="2620963" y="1255713"/>
              <a:ext cx="82550" cy="42863"/>
            </a:xfrm>
            <a:custGeom>
              <a:avLst/>
              <a:gdLst>
                <a:gd name="T0" fmla="*/ 13 w 38"/>
                <a:gd name="T1" fmla="*/ 19 h 20"/>
                <a:gd name="T2" fmla="*/ 6 w 38"/>
                <a:gd name="T3" fmla="*/ 15 h 20"/>
                <a:gd name="T4" fmla="*/ 3 w 38"/>
                <a:gd name="T5" fmla="*/ 12 h 20"/>
                <a:gd name="T6" fmla="*/ 30 w 38"/>
                <a:gd name="T7" fmla="*/ 1 h 20"/>
                <a:gd name="T8" fmla="*/ 37 w 38"/>
                <a:gd name="T9" fmla="*/ 5 h 20"/>
                <a:gd name="T10" fmla="*/ 34 w 38"/>
                <a:gd name="T11" fmla="*/ 12 h 20"/>
                <a:gd name="T12" fmla="*/ 13 w 38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0">
                  <a:moveTo>
                    <a:pt x="13" y="19"/>
                  </a:moveTo>
                  <a:cubicBezTo>
                    <a:pt x="10" y="20"/>
                    <a:pt x="7" y="19"/>
                    <a:pt x="6" y="15"/>
                  </a:cubicBezTo>
                  <a:cubicBezTo>
                    <a:pt x="5" y="12"/>
                    <a:pt x="0" y="13"/>
                    <a:pt x="3" y="1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0"/>
                    <a:pt x="36" y="2"/>
                    <a:pt x="37" y="5"/>
                  </a:cubicBezTo>
                  <a:cubicBezTo>
                    <a:pt x="38" y="8"/>
                    <a:pt x="37" y="11"/>
                    <a:pt x="34" y="12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8"/>
            <p:cNvSpPr/>
            <p:nvPr/>
          </p:nvSpPr>
          <p:spPr bwMode="auto">
            <a:xfrm>
              <a:off x="2686050" y="1276351"/>
              <a:ext cx="61913" cy="28575"/>
            </a:xfrm>
            <a:custGeom>
              <a:avLst/>
              <a:gdLst>
                <a:gd name="T0" fmla="*/ 6 w 29"/>
                <a:gd name="T1" fmla="*/ 13 h 13"/>
                <a:gd name="T2" fmla="*/ 0 w 29"/>
                <a:gd name="T3" fmla="*/ 7 h 13"/>
                <a:gd name="T4" fmla="*/ 6 w 29"/>
                <a:gd name="T5" fmla="*/ 1 h 13"/>
                <a:gd name="T6" fmla="*/ 23 w 29"/>
                <a:gd name="T7" fmla="*/ 0 h 13"/>
                <a:gd name="T8" fmla="*/ 29 w 29"/>
                <a:gd name="T9" fmla="*/ 6 h 13"/>
                <a:gd name="T10" fmla="*/ 23 w 29"/>
                <a:gd name="T11" fmla="*/ 12 h 13"/>
                <a:gd name="T12" fmla="*/ 6 w 29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4"/>
                    <a:pt x="3" y="1"/>
                    <a:pt x="6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3"/>
                    <a:pt x="29" y="6"/>
                  </a:cubicBezTo>
                  <a:cubicBezTo>
                    <a:pt x="29" y="9"/>
                    <a:pt x="26" y="12"/>
                    <a:pt x="23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89"/>
            <p:cNvSpPr/>
            <p:nvPr/>
          </p:nvSpPr>
          <p:spPr bwMode="auto">
            <a:xfrm>
              <a:off x="2697163" y="1304926"/>
              <a:ext cx="49213" cy="25400"/>
            </a:xfrm>
            <a:custGeom>
              <a:avLst/>
              <a:gdLst>
                <a:gd name="T0" fmla="*/ 5 w 23"/>
                <a:gd name="T1" fmla="*/ 12 h 12"/>
                <a:gd name="T2" fmla="*/ 0 w 23"/>
                <a:gd name="T3" fmla="*/ 5 h 12"/>
                <a:gd name="T4" fmla="*/ 7 w 23"/>
                <a:gd name="T5" fmla="*/ 0 h 12"/>
                <a:gd name="T6" fmla="*/ 18 w 23"/>
                <a:gd name="T7" fmla="*/ 0 h 12"/>
                <a:gd name="T8" fmla="*/ 23 w 23"/>
                <a:gd name="T9" fmla="*/ 7 h 12"/>
                <a:gd name="T10" fmla="*/ 16 w 23"/>
                <a:gd name="T11" fmla="*/ 12 h 12"/>
                <a:gd name="T12" fmla="*/ 5 w 2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5" y="12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2" y="10"/>
                    <a:pt x="19" y="12"/>
                    <a:pt x="16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490"/>
            <p:cNvSpPr/>
            <p:nvPr/>
          </p:nvSpPr>
          <p:spPr bwMode="auto">
            <a:xfrm>
              <a:off x="2687638" y="1325563"/>
              <a:ext cx="52388" cy="30163"/>
            </a:xfrm>
            <a:custGeom>
              <a:avLst/>
              <a:gdLst>
                <a:gd name="T0" fmla="*/ 5 w 24"/>
                <a:gd name="T1" fmla="*/ 12 h 14"/>
                <a:gd name="T2" fmla="*/ 1 w 24"/>
                <a:gd name="T3" fmla="*/ 5 h 14"/>
                <a:gd name="T4" fmla="*/ 7 w 24"/>
                <a:gd name="T5" fmla="*/ 1 h 14"/>
                <a:gd name="T6" fmla="*/ 20 w 24"/>
                <a:gd name="T7" fmla="*/ 3 h 14"/>
                <a:gd name="T8" fmla="*/ 24 w 24"/>
                <a:gd name="T9" fmla="*/ 9 h 14"/>
                <a:gd name="T10" fmla="*/ 17 w 24"/>
                <a:gd name="T11" fmla="*/ 13 h 14"/>
                <a:gd name="T12" fmla="*/ 5 w 24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5" y="12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23" y="12"/>
                    <a:pt x="20" y="14"/>
                    <a:pt x="17" y="13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491"/>
            <p:cNvSpPr/>
            <p:nvPr/>
          </p:nvSpPr>
          <p:spPr bwMode="auto">
            <a:xfrm>
              <a:off x="2674938" y="1349376"/>
              <a:ext cx="49213" cy="25400"/>
            </a:xfrm>
            <a:custGeom>
              <a:avLst/>
              <a:gdLst>
                <a:gd name="T0" fmla="*/ 4 w 23"/>
                <a:gd name="T1" fmla="*/ 10 h 12"/>
                <a:gd name="T2" fmla="*/ 1 w 23"/>
                <a:gd name="T3" fmla="*/ 4 h 12"/>
                <a:gd name="T4" fmla="*/ 7 w 23"/>
                <a:gd name="T5" fmla="*/ 1 h 12"/>
                <a:gd name="T6" fmla="*/ 19 w 23"/>
                <a:gd name="T7" fmla="*/ 2 h 12"/>
                <a:gd name="T8" fmla="*/ 23 w 23"/>
                <a:gd name="T9" fmla="*/ 8 h 12"/>
                <a:gd name="T10" fmla="*/ 17 w 23"/>
                <a:gd name="T11" fmla="*/ 12 h 12"/>
                <a:gd name="T12" fmla="*/ 4 w 23"/>
                <a:gd name="T1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4" y="10"/>
                  </a:moveTo>
                  <a:cubicBezTo>
                    <a:pt x="1" y="9"/>
                    <a:pt x="0" y="7"/>
                    <a:pt x="1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3"/>
                    <a:pt x="23" y="6"/>
                    <a:pt x="23" y="8"/>
                  </a:cubicBezTo>
                  <a:cubicBezTo>
                    <a:pt x="22" y="11"/>
                    <a:pt x="19" y="12"/>
                    <a:pt x="17" y="12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492"/>
            <p:cNvSpPr/>
            <p:nvPr/>
          </p:nvSpPr>
          <p:spPr bwMode="auto">
            <a:xfrm>
              <a:off x="2376488" y="747713"/>
              <a:ext cx="304800" cy="361950"/>
            </a:xfrm>
            <a:custGeom>
              <a:avLst/>
              <a:gdLst>
                <a:gd name="T0" fmla="*/ 122 w 142"/>
                <a:gd name="T1" fmla="*/ 120 h 169"/>
                <a:gd name="T2" fmla="*/ 49 w 142"/>
                <a:gd name="T3" fmla="*/ 160 h 169"/>
                <a:gd name="T4" fmla="*/ 9 w 142"/>
                <a:gd name="T5" fmla="*/ 87 h 169"/>
                <a:gd name="T6" fmla="*/ 21 w 142"/>
                <a:gd name="T7" fmla="*/ 48 h 169"/>
                <a:gd name="T8" fmla="*/ 93 w 142"/>
                <a:gd name="T9" fmla="*/ 9 h 169"/>
                <a:gd name="T10" fmla="*/ 133 w 142"/>
                <a:gd name="T11" fmla="*/ 81 h 169"/>
                <a:gd name="T12" fmla="*/ 122 w 142"/>
                <a:gd name="T13" fmla="*/ 12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69">
                  <a:moveTo>
                    <a:pt x="122" y="120"/>
                  </a:moveTo>
                  <a:cubicBezTo>
                    <a:pt x="112" y="151"/>
                    <a:pt x="80" y="169"/>
                    <a:pt x="49" y="160"/>
                  </a:cubicBezTo>
                  <a:cubicBezTo>
                    <a:pt x="18" y="151"/>
                    <a:pt x="0" y="118"/>
                    <a:pt x="9" y="8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0" y="17"/>
                    <a:pt x="62" y="0"/>
                    <a:pt x="93" y="9"/>
                  </a:cubicBezTo>
                  <a:cubicBezTo>
                    <a:pt x="124" y="18"/>
                    <a:pt x="142" y="50"/>
                    <a:pt x="133" y="81"/>
                  </a:cubicBezTo>
                  <a:cubicBezTo>
                    <a:pt x="122" y="120"/>
                    <a:pt x="122" y="120"/>
                    <a:pt x="122" y="120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493"/>
            <p:cNvSpPr/>
            <p:nvPr/>
          </p:nvSpPr>
          <p:spPr bwMode="auto">
            <a:xfrm>
              <a:off x="2409825" y="771526"/>
              <a:ext cx="82550" cy="123825"/>
            </a:xfrm>
            <a:custGeom>
              <a:avLst/>
              <a:gdLst>
                <a:gd name="T0" fmla="*/ 39 w 39"/>
                <a:gd name="T1" fmla="*/ 0 h 58"/>
                <a:gd name="T2" fmla="*/ 6 w 39"/>
                <a:gd name="T3" fmla="*/ 37 h 58"/>
                <a:gd name="T4" fmla="*/ 0 w 39"/>
                <a:gd name="T5" fmla="*/ 58 h 58"/>
                <a:gd name="T6" fmla="*/ 6 w 39"/>
                <a:gd name="T7" fmla="*/ 37 h 58"/>
                <a:gd name="T8" fmla="*/ 39 w 3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0"/>
                  </a:moveTo>
                  <a:cubicBezTo>
                    <a:pt x="24" y="7"/>
                    <a:pt x="11" y="20"/>
                    <a:pt x="6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1" y="20"/>
                    <a:pt x="24" y="7"/>
                    <a:pt x="39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494"/>
            <p:cNvSpPr/>
            <p:nvPr/>
          </p:nvSpPr>
          <p:spPr bwMode="auto">
            <a:xfrm>
              <a:off x="2398713" y="760413"/>
              <a:ext cx="268288" cy="171450"/>
            </a:xfrm>
            <a:custGeom>
              <a:avLst/>
              <a:gdLst>
                <a:gd name="T0" fmla="*/ 67 w 125"/>
                <a:gd name="T1" fmla="*/ 0 h 80"/>
                <a:gd name="T2" fmla="*/ 44 w 125"/>
                <a:gd name="T3" fmla="*/ 5 h 80"/>
                <a:gd name="T4" fmla="*/ 11 w 125"/>
                <a:gd name="T5" fmla="*/ 42 h 80"/>
                <a:gd name="T6" fmla="*/ 5 w 125"/>
                <a:gd name="T7" fmla="*/ 63 h 80"/>
                <a:gd name="T8" fmla="*/ 0 w 125"/>
                <a:gd name="T9" fmla="*/ 80 h 80"/>
                <a:gd name="T10" fmla="*/ 1 w 125"/>
                <a:gd name="T11" fmla="*/ 80 h 80"/>
                <a:gd name="T12" fmla="*/ 15 w 125"/>
                <a:gd name="T13" fmla="*/ 79 h 80"/>
                <a:gd name="T14" fmla="*/ 18 w 125"/>
                <a:gd name="T15" fmla="*/ 70 h 80"/>
                <a:gd name="T16" fmla="*/ 74 w 125"/>
                <a:gd name="T17" fmla="*/ 28 h 80"/>
                <a:gd name="T18" fmla="*/ 91 w 125"/>
                <a:gd name="T19" fmla="*/ 30 h 80"/>
                <a:gd name="T20" fmla="*/ 125 w 125"/>
                <a:gd name="T21" fmla="*/ 58 h 80"/>
                <a:gd name="T22" fmla="*/ 125 w 125"/>
                <a:gd name="T23" fmla="*/ 58 h 80"/>
                <a:gd name="T24" fmla="*/ 83 w 125"/>
                <a:gd name="T25" fmla="*/ 3 h 80"/>
                <a:gd name="T26" fmla="*/ 67 w 125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80">
                  <a:moveTo>
                    <a:pt x="67" y="0"/>
                  </a:moveTo>
                  <a:cubicBezTo>
                    <a:pt x="59" y="0"/>
                    <a:pt x="51" y="2"/>
                    <a:pt x="44" y="5"/>
                  </a:cubicBezTo>
                  <a:cubicBezTo>
                    <a:pt x="29" y="12"/>
                    <a:pt x="16" y="25"/>
                    <a:pt x="11" y="4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6" y="80"/>
                    <a:pt x="11" y="80"/>
                    <a:pt x="15" y="7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5" y="45"/>
                    <a:pt x="49" y="28"/>
                    <a:pt x="74" y="28"/>
                  </a:cubicBezTo>
                  <a:cubicBezTo>
                    <a:pt x="79" y="28"/>
                    <a:pt x="85" y="29"/>
                    <a:pt x="91" y="30"/>
                  </a:cubicBezTo>
                  <a:cubicBezTo>
                    <a:pt x="106" y="35"/>
                    <a:pt x="118" y="45"/>
                    <a:pt x="125" y="58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5" y="33"/>
                    <a:pt x="109" y="10"/>
                    <a:pt x="83" y="3"/>
                  </a:cubicBezTo>
                  <a:cubicBezTo>
                    <a:pt x="78" y="1"/>
                    <a:pt x="72" y="0"/>
                    <a:pt x="67" y="0"/>
                  </a:cubicBezTo>
                </a:path>
              </a:pathLst>
            </a:custGeom>
            <a:solidFill>
              <a:srgbClr val="D9B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495"/>
            <p:cNvSpPr/>
            <p:nvPr/>
          </p:nvSpPr>
          <p:spPr bwMode="auto">
            <a:xfrm>
              <a:off x="2471738" y="882651"/>
              <a:ext cx="39688" cy="55563"/>
            </a:xfrm>
            <a:custGeom>
              <a:avLst/>
              <a:gdLst>
                <a:gd name="T0" fmla="*/ 15 w 19"/>
                <a:gd name="T1" fmla="*/ 20 h 26"/>
                <a:gd name="T2" fmla="*/ 6 w 19"/>
                <a:gd name="T3" fmla="*/ 25 h 26"/>
                <a:gd name="T4" fmla="*/ 1 w 19"/>
                <a:gd name="T5" fmla="*/ 16 h 26"/>
                <a:gd name="T6" fmla="*/ 4 w 19"/>
                <a:gd name="T7" fmla="*/ 6 h 26"/>
                <a:gd name="T8" fmla="*/ 13 w 19"/>
                <a:gd name="T9" fmla="*/ 1 h 26"/>
                <a:gd name="T10" fmla="*/ 18 w 19"/>
                <a:gd name="T11" fmla="*/ 10 h 26"/>
                <a:gd name="T12" fmla="*/ 15 w 19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20"/>
                  </a:moveTo>
                  <a:cubicBezTo>
                    <a:pt x="14" y="24"/>
                    <a:pt x="10" y="26"/>
                    <a:pt x="6" y="25"/>
                  </a:cubicBezTo>
                  <a:cubicBezTo>
                    <a:pt x="2" y="24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96"/>
            <p:cNvSpPr/>
            <p:nvPr/>
          </p:nvSpPr>
          <p:spPr bwMode="auto">
            <a:xfrm>
              <a:off x="2581275" y="914401"/>
              <a:ext cx="38100" cy="55563"/>
            </a:xfrm>
            <a:custGeom>
              <a:avLst/>
              <a:gdLst>
                <a:gd name="T0" fmla="*/ 14 w 18"/>
                <a:gd name="T1" fmla="*/ 20 h 26"/>
                <a:gd name="T2" fmla="*/ 6 w 18"/>
                <a:gd name="T3" fmla="*/ 24 h 26"/>
                <a:gd name="T4" fmla="*/ 1 w 18"/>
                <a:gd name="T5" fmla="*/ 16 h 26"/>
                <a:gd name="T6" fmla="*/ 4 w 18"/>
                <a:gd name="T7" fmla="*/ 6 h 26"/>
                <a:gd name="T8" fmla="*/ 13 w 18"/>
                <a:gd name="T9" fmla="*/ 1 h 26"/>
                <a:gd name="T10" fmla="*/ 17 w 18"/>
                <a:gd name="T11" fmla="*/ 10 h 26"/>
                <a:gd name="T12" fmla="*/ 14 w 18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6">
                  <a:moveTo>
                    <a:pt x="14" y="20"/>
                  </a:moveTo>
                  <a:cubicBezTo>
                    <a:pt x="13" y="23"/>
                    <a:pt x="9" y="26"/>
                    <a:pt x="6" y="24"/>
                  </a:cubicBezTo>
                  <a:cubicBezTo>
                    <a:pt x="2" y="23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6" y="2"/>
                    <a:pt x="18" y="6"/>
                    <a:pt x="17" y="1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97"/>
            <p:cNvSpPr/>
            <p:nvPr/>
          </p:nvSpPr>
          <p:spPr bwMode="auto">
            <a:xfrm>
              <a:off x="2373313" y="871538"/>
              <a:ext cx="73025" cy="73025"/>
            </a:xfrm>
            <a:custGeom>
              <a:avLst/>
              <a:gdLst>
                <a:gd name="T0" fmla="*/ 31 w 34"/>
                <a:gd name="T1" fmla="*/ 22 h 34"/>
                <a:gd name="T2" fmla="*/ 12 w 34"/>
                <a:gd name="T3" fmla="*/ 32 h 34"/>
                <a:gd name="T4" fmla="*/ 2 w 34"/>
                <a:gd name="T5" fmla="*/ 13 h 34"/>
                <a:gd name="T6" fmla="*/ 21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9" y="30"/>
                    <a:pt x="20" y="34"/>
                    <a:pt x="12" y="32"/>
                  </a:cubicBezTo>
                  <a:cubicBezTo>
                    <a:pt x="4" y="29"/>
                    <a:pt x="0" y="21"/>
                    <a:pt x="2" y="13"/>
                  </a:cubicBezTo>
                  <a:cubicBezTo>
                    <a:pt x="4" y="5"/>
                    <a:pt x="13" y="0"/>
                    <a:pt x="21" y="3"/>
                  </a:cubicBezTo>
                  <a:cubicBezTo>
                    <a:pt x="29" y="5"/>
                    <a:pt x="34" y="13"/>
                    <a:pt x="31" y="22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98"/>
            <p:cNvSpPr/>
            <p:nvPr/>
          </p:nvSpPr>
          <p:spPr bwMode="auto">
            <a:xfrm>
              <a:off x="2111375" y="2136776"/>
              <a:ext cx="103188" cy="49213"/>
            </a:xfrm>
            <a:custGeom>
              <a:avLst/>
              <a:gdLst>
                <a:gd name="T0" fmla="*/ 48 w 48"/>
                <a:gd name="T1" fmla="*/ 12 h 23"/>
                <a:gd name="T2" fmla="*/ 37 w 48"/>
                <a:gd name="T3" fmla="*/ 23 h 23"/>
                <a:gd name="T4" fmla="*/ 11 w 48"/>
                <a:gd name="T5" fmla="*/ 23 h 23"/>
                <a:gd name="T6" fmla="*/ 0 w 48"/>
                <a:gd name="T7" fmla="*/ 12 h 23"/>
                <a:gd name="T8" fmla="*/ 11 w 48"/>
                <a:gd name="T9" fmla="*/ 0 h 23"/>
                <a:gd name="T10" fmla="*/ 37 w 48"/>
                <a:gd name="T11" fmla="*/ 0 h 23"/>
                <a:gd name="T12" fmla="*/ 48 w 48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8" y="12"/>
                  </a:moveTo>
                  <a:cubicBezTo>
                    <a:pt x="48" y="18"/>
                    <a:pt x="43" y="23"/>
                    <a:pt x="37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8" y="5"/>
                    <a:pt x="48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99"/>
            <p:cNvSpPr/>
            <p:nvPr/>
          </p:nvSpPr>
          <p:spPr bwMode="auto">
            <a:xfrm>
              <a:off x="2154238" y="2033588"/>
              <a:ext cx="30163" cy="128588"/>
            </a:xfrm>
            <a:custGeom>
              <a:avLst/>
              <a:gdLst>
                <a:gd name="T0" fmla="*/ 0 w 19"/>
                <a:gd name="T1" fmla="*/ 81 h 81"/>
                <a:gd name="T2" fmla="*/ 0 w 19"/>
                <a:gd name="T3" fmla="*/ 0 h 81"/>
                <a:gd name="T4" fmla="*/ 19 w 19"/>
                <a:gd name="T5" fmla="*/ 0 h 81"/>
                <a:gd name="T6" fmla="*/ 18 w 19"/>
                <a:gd name="T7" fmla="*/ 81 h 81"/>
                <a:gd name="T8" fmla="*/ 0 w 1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8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500"/>
            <p:cNvSpPr/>
            <p:nvPr/>
          </p:nvSpPr>
          <p:spPr bwMode="auto">
            <a:xfrm>
              <a:off x="2154238" y="1987551"/>
              <a:ext cx="104775" cy="50800"/>
            </a:xfrm>
            <a:custGeom>
              <a:avLst/>
              <a:gdLst>
                <a:gd name="T0" fmla="*/ 49 w 49"/>
                <a:gd name="T1" fmla="*/ 12 h 23"/>
                <a:gd name="T2" fmla="*/ 37 w 49"/>
                <a:gd name="T3" fmla="*/ 23 h 23"/>
                <a:gd name="T4" fmla="*/ 12 w 49"/>
                <a:gd name="T5" fmla="*/ 23 h 23"/>
                <a:gd name="T6" fmla="*/ 0 w 49"/>
                <a:gd name="T7" fmla="*/ 12 h 23"/>
                <a:gd name="T8" fmla="*/ 12 w 49"/>
                <a:gd name="T9" fmla="*/ 0 h 23"/>
                <a:gd name="T10" fmla="*/ 37 w 49"/>
                <a:gd name="T11" fmla="*/ 0 h 23"/>
                <a:gd name="T12" fmla="*/ 49 w 49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49" y="12"/>
                  </a:moveTo>
                  <a:cubicBezTo>
                    <a:pt x="49" y="18"/>
                    <a:pt x="44" y="23"/>
                    <a:pt x="37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9" y="5"/>
                    <a:pt x="49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501"/>
            <p:cNvSpPr/>
            <p:nvPr/>
          </p:nvSpPr>
          <p:spPr bwMode="auto">
            <a:xfrm>
              <a:off x="2259013" y="1017588"/>
              <a:ext cx="207963" cy="307975"/>
            </a:xfrm>
            <a:custGeom>
              <a:avLst/>
              <a:gdLst>
                <a:gd name="T0" fmla="*/ 92 w 97"/>
                <a:gd name="T1" fmla="*/ 110 h 144"/>
                <a:gd name="T2" fmla="*/ 82 w 97"/>
                <a:gd name="T3" fmla="*/ 138 h 144"/>
                <a:gd name="T4" fmla="*/ 53 w 97"/>
                <a:gd name="T5" fmla="*/ 129 h 144"/>
                <a:gd name="T6" fmla="*/ 6 w 97"/>
                <a:gd name="T7" fmla="*/ 35 h 144"/>
                <a:gd name="T8" fmla="*/ 15 w 97"/>
                <a:gd name="T9" fmla="*/ 6 h 144"/>
                <a:gd name="T10" fmla="*/ 44 w 97"/>
                <a:gd name="T11" fmla="*/ 15 h 144"/>
                <a:gd name="T12" fmla="*/ 92 w 97"/>
                <a:gd name="T13" fmla="*/ 11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4">
                  <a:moveTo>
                    <a:pt x="92" y="110"/>
                  </a:moveTo>
                  <a:cubicBezTo>
                    <a:pt x="97" y="120"/>
                    <a:pt x="93" y="133"/>
                    <a:pt x="82" y="138"/>
                  </a:cubicBezTo>
                  <a:cubicBezTo>
                    <a:pt x="72" y="144"/>
                    <a:pt x="59" y="139"/>
                    <a:pt x="53" y="12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24"/>
                    <a:pt x="5" y="11"/>
                    <a:pt x="15" y="6"/>
                  </a:cubicBezTo>
                  <a:cubicBezTo>
                    <a:pt x="26" y="0"/>
                    <a:pt x="38" y="5"/>
                    <a:pt x="44" y="15"/>
                  </a:cubicBezTo>
                  <a:lnTo>
                    <a:pt x="92" y="1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Title 13"/>
          <p:cNvSpPr txBox="1"/>
          <p:nvPr/>
        </p:nvSpPr>
        <p:spPr>
          <a:xfrm>
            <a:off x="1820545" y="3707765"/>
            <a:ext cx="5212715" cy="85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”Acceleration of acceleraion”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06" name="等腰三角形 105"/>
          <p:cNvSpPr/>
          <p:nvPr/>
        </p:nvSpPr>
        <p:spPr>
          <a:xfrm rot="19760552">
            <a:off x="4617039" y="2205270"/>
            <a:ext cx="261683" cy="248384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9014685">
            <a:off x="4748657" y="2409332"/>
            <a:ext cx="261683" cy="24838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883410" y="1332865"/>
            <a:ext cx="365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王宜锋</a:t>
            </a:r>
          </a:p>
          <a:p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Github@YifengWong</a:t>
            </a:r>
            <a:endParaRPr lang="zh-CN" altLang="en-US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400" y="2586990"/>
            <a:ext cx="9159655" cy="2571750"/>
          </a:xfrm>
          <a:prstGeom prst="rect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22" name="Title 13"/>
          <p:cNvSpPr txBox="1"/>
          <p:nvPr/>
        </p:nvSpPr>
        <p:spPr>
          <a:xfrm>
            <a:off x="1174115" y="789305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GET</a:t>
            </a:r>
          </a:p>
        </p:txBody>
      </p:sp>
      <p:sp>
        <p:nvSpPr>
          <p:cNvPr id="25" name="Title 13"/>
          <p:cNvSpPr txBox="1"/>
          <p:nvPr/>
        </p:nvSpPr>
        <p:spPr>
          <a:xfrm>
            <a:off x="5935345" y="3830320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POST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4388485" y="2300605"/>
            <a:ext cx="365760" cy="286613"/>
          </a:xfrm>
          <a:prstGeom prst="triangle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-red-di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3400425"/>
            <a:ext cx="449580" cy="1758315"/>
          </a:xfrm>
          <a:prstGeom prst="rect">
            <a:avLst/>
          </a:prstGeom>
        </p:spPr>
      </p:pic>
      <p:pic>
        <p:nvPicPr>
          <p:cNvPr id="5" name="图片 4" descr="logo-blue-di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10" y="-6985"/>
            <a:ext cx="449580" cy="1757045"/>
          </a:xfrm>
          <a:prstGeom prst="rect">
            <a:avLst/>
          </a:prstGeom>
        </p:spPr>
      </p:pic>
      <p:sp>
        <p:nvSpPr>
          <p:cNvPr id="144" name="文本框 143"/>
          <p:cNvSpPr txBox="1"/>
          <p:nvPr/>
        </p:nvSpPr>
        <p:spPr>
          <a:xfrm>
            <a:off x="3647763" y="1686977"/>
            <a:ext cx="184848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Network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535045" y="2626995"/>
            <a:ext cx="3096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刘楚洋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Github@stevennL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Library   Google-volley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397831" y="1676411"/>
            <a:ext cx="735006" cy="24128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www.1ppt.com/kejian/lishi/       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771552" y="2892216"/>
            <a:ext cx="522288" cy="433388"/>
            <a:chOff x="7421563" y="2654300"/>
            <a:chExt cx="522288" cy="433388"/>
          </a:xfrm>
        </p:grpSpPr>
        <p:sp>
          <p:nvSpPr>
            <p:cNvPr id="23" name="Oval 181"/>
            <p:cNvSpPr>
              <a:spLocks noChangeArrowheads="1"/>
            </p:cNvSpPr>
            <p:nvPr/>
          </p:nvSpPr>
          <p:spPr bwMode="auto">
            <a:xfrm>
              <a:off x="7421563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4"/>
            <p:cNvSpPr/>
            <p:nvPr/>
          </p:nvSpPr>
          <p:spPr bwMode="auto">
            <a:xfrm>
              <a:off x="7546975" y="2936875"/>
              <a:ext cx="273050" cy="122238"/>
            </a:xfrm>
            <a:custGeom>
              <a:avLst/>
              <a:gdLst>
                <a:gd name="T0" fmla="*/ 661 w 856"/>
                <a:gd name="T1" fmla="*/ 52 h 382"/>
                <a:gd name="T2" fmla="*/ 428 w 856"/>
                <a:gd name="T3" fmla="*/ 52 h 382"/>
                <a:gd name="T4" fmla="*/ 428 w 856"/>
                <a:gd name="T5" fmla="*/ 52 h 382"/>
                <a:gd name="T6" fmla="*/ 195 w 856"/>
                <a:gd name="T7" fmla="*/ 52 h 382"/>
                <a:gd name="T8" fmla="*/ 8 w 856"/>
                <a:gd name="T9" fmla="*/ 238 h 382"/>
                <a:gd name="T10" fmla="*/ 207 w 856"/>
                <a:gd name="T11" fmla="*/ 367 h 382"/>
                <a:gd name="T12" fmla="*/ 428 w 856"/>
                <a:gd name="T13" fmla="*/ 367 h 382"/>
                <a:gd name="T14" fmla="*/ 428 w 856"/>
                <a:gd name="T15" fmla="*/ 367 h 382"/>
                <a:gd name="T16" fmla="*/ 649 w 856"/>
                <a:gd name="T17" fmla="*/ 367 h 382"/>
                <a:gd name="T18" fmla="*/ 848 w 856"/>
                <a:gd name="T19" fmla="*/ 238 h 382"/>
                <a:gd name="T20" fmla="*/ 661 w 856"/>
                <a:gd name="T21" fmla="*/ 5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6" h="382">
                  <a:moveTo>
                    <a:pt x="661" y="52"/>
                  </a:moveTo>
                  <a:cubicBezTo>
                    <a:pt x="428" y="52"/>
                    <a:pt x="428" y="52"/>
                    <a:pt x="428" y="52"/>
                  </a:cubicBezTo>
                  <a:cubicBezTo>
                    <a:pt x="428" y="52"/>
                    <a:pt x="428" y="52"/>
                    <a:pt x="428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52" y="0"/>
                    <a:pt x="0" y="94"/>
                    <a:pt x="8" y="238"/>
                  </a:cubicBezTo>
                  <a:cubicBezTo>
                    <a:pt x="16" y="382"/>
                    <a:pt x="207" y="367"/>
                    <a:pt x="207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649" y="367"/>
                    <a:pt x="649" y="367"/>
                    <a:pt x="649" y="367"/>
                  </a:cubicBezTo>
                  <a:cubicBezTo>
                    <a:pt x="649" y="367"/>
                    <a:pt x="840" y="382"/>
                    <a:pt x="848" y="238"/>
                  </a:cubicBezTo>
                  <a:cubicBezTo>
                    <a:pt x="856" y="94"/>
                    <a:pt x="804" y="0"/>
                    <a:pt x="661" y="52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5"/>
            <p:cNvSpPr/>
            <p:nvPr/>
          </p:nvSpPr>
          <p:spPr bwMode="auto">
            <a:xfrm>
              <a:off x="7720013" y="2979738"/>
              <a:ext cx="66675" cy="76200"/>
            </a:xfrm>
            <a:custGeom>
              <a:avLst/>
              <a:gdLst>
                <a:gd name="T0" fmla="*/ 212 w 212"/>
                <a:gd name="T1" fmla="*/ 167 h 236"/>
                <a:gd name="T2" fmla="*/ 212 w 212"/>
                <a:gd name="T3" fmla="*/ 156 h 236"/>
                <a:gd name="T4" fmla="*/ 204 w 212"/>
                <a:gd name="T5" fmla="*/ 16 h 236"/>
                <a:gd name="T6" fmla="*/ 202 w 212"/>
                <a:gd name="T7" fmla="*/ 0 h 236"/>
                <a:gd name="T8" fmla="*/ 0 w 212"/>
                <a:gd name="T9" fmla="*/ 13 h 236"/>
                <a:gd name="T10" fmla="*/ 0 w 212"/>
                <a:gd name="T11" fmla="*/ 163 h 236"/>
                <a:gd name="T12" fmla="*/ 10 w 212"/>
                <a:gd name="T13" fmla="*/ 232 h 236"/>
                <a:gd name="T14" fmla="*/ 110 w 212"/>
                <a:gd name="T15" fmla="*/ 232 h 236"/>
                <a:gd name="T16" fmla="*/ 209 w 212"/>
                <a:gd name="T17" fmla="*/ 221 h 236"/>
                <a:gd name="T18" fmla="*/ 212 w 212"/>
                <a:gd name="T19" fmla="*/ 16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67"/>
                  </a:moveTo>
                  <a:cubicBezTo>
                    <a:pt x="212" y="163"/>
                    <a:pt x="212" y="159"/>
                    <a:pt x="212" y="156"/>
                  </a:cubicBezTo>
                  <a:cubicBezTo>
                    <a:pt x="212" y="112"/>
                    <a:pt x="204" y="20"/>
                    <a:pt x="204" y="1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1"/>
                    <a:pt x="4" y="214"/>
                    <a:pt x="10" y="232"/>
                  </a:cubicBezTo>
                  <a:cubicBezTo>
                    <a:pt x="110" y="232"/>
                    <a:pt x="110" y="232"/>
                    <a:pt x="110" y="232"/>
                  </a:cubicBezTo>
                  <a:cubicBezTo>
                    <a:pt x="110" y="232"/>
                    <a:pt x="159" y="236"/>
                    <a:pt x="209" y="221"/>
                  </a:cubicBezTo>
                  <a:cubicBezTo>
                    <a:pt x="212" y="201"/>
                    <a:pt x="212" y="182"/>
                    <a:pt x="212" y="167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6"/>
            <p:cNvSpPr/>
            <p:nvPr/>
          </p:nvSpPr>
          <p:spPr bwMode="auto">
            <a:xfrm>
              <a:off x="7580313" y="2979738"/>
              <a:ext cx="68263" cy="76200"/>
            </a:xfrm>
            <a:custGeom>
              <a:avLst/>
              <a:gdLst>
                <a:gd name="T0" fmla="*/ 212 w 212"/>
                <a:gd name="T1" fmla="*/ 13 h 236"/>
                <a:gd name="T2" fmla="*/ 10 w 212"/>
                <a:gd name="T3" fmla="*/ 0 h 236"/>
                <a:gd name="T4" fmla="*/ 8 w 212"/>
                <a:gd name="T5" fmla="*/ 16 h 236"/>
                <a:gd name="T6" fmla="*/ 0 w 212"/>
                <a:gd name="T7" fmla="*/ 156 h 236"/>
                <a:gd name="T8" fmla="*/ 0 w 212"/>
                <a:gd name="T9" fmla="*/ 167 h 236"/>
                <a:gd name="T10" fmla="*/ 3 w 212"/>
                <a:gd name="T11" fmla="*/ 221 h 236"/>
                <a:gd name="T12" fmla="*/ 102 w 212"/>
                <a:gd name="T13" fmla="*/ 232 h 236"/>
                <a:gd name="T14" fmla="*/ 202 w 212"/>
                <a:gd name="T15" fmla="*/ 232 h 236"/>
                <a:gd name="T16" fmla="*/ 212 w 212"/>
                <a:gd name="T17" fmla="*/ 163 h 236"/>
                <a:gd name="T18" fmla="*/ 212 w 212"/>
                <a:gd name="T19" fmla="*/ 1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0" y="112"/>
                    <a:pt x="0" y="156"/>
                  </a:cubicBezTo>
                  <a:cubicBezTo>
                    <a:pt x="0" y="159"/>
                    <a:pt x="0" y="163"/>
                    <a:pt x="0" y="167"/>
                  </a:cubicBezTo>
                  <a:cubicBezTo>
                    <a:pt x="0" y="182"/>
                    <a:pt x="0" y="201"/>
                    <a:pt x="3" y="221"/>
                  </a:cubicBezTo>
                  <a:cubicBezTo>
                    <a:pt x="53" y="236"/>
                    <a:pt x="102" y="232"/>
                    <a:pt x="102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8" y="214"/>
                    <a:pt x="212" y="191"/>
                    <a:pt x="212" y="163"/>
                  </a:cubicBezTo>
                  <a:lnTo>
                    <a:pt x="212" y="13"/>
                  </a:ln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97"/>
            <p:cNvSpPr/>
            <p:nvPr/>
          </p:nvSpPr>
          <p:spPr bwMode="auto">
            <a:xfrm>
              <a:off x="7724775" y="2986088"/>
              <a:ext cx="60325" cy="85725"/>
            </a:xfrm>
            <a:custGeom>
              <a:avLst/>
              <a:gdLst>
                <a:gd name="T0" fmla="*/ 0 w 189"/>
                <a:gd name="T1" fmla="*/ 11 h 272"/>
                <a:gd name="T2" fmla="*/ 0 w 189"/>
                <a:gd name="T3" fmla="*/ 146 h 272"/>
                <a:gd name="T4" fmla="*/ 101 w 189"/>
                <a:gd name="T5" fmla="*/ 266 h 272"/>
                <a:gd name="T6" fmla="*/ 180 w 189"/>
                <a:gd name="T7" fmla="*/ 139 h 272"/>
                <a:gd name="T8" fmla="*/ 172 w 189"/>
                <a:gd name="T9" fmla="*/ 0 h 272"/>
                <a:gd name="T10" fmla="*/ 0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0" y="11"/>
                  </a:moveTo>
                  <a:cubicBezTo>
                    <a:pt x="0" y="11"/>
                    <a:pt x="0" y="94"/>
                    <a:pt x="0" y="146"/>
                  </a:cubicBezTo>
                  <a:cubicBezTo>
                    <a:pt x="0" y="198"/>
                    <a:pt x="13" y="272"/>
                    <a:pt x="101" y="266"/>
                  </a:cubicBezTo>
                  <a:cubicBezTo>
                    <a:pt x="189" y="259"/>
                    <a:pt x="180" y="182"/>
                    <a:pt x="180" y="139"/>
                  </a:cubicBezTo>
                  <a:cubicBezTo>
                    <a:pt x="180" y="95"/>
                    <a:pt x="172" y="0"/>
                    <a:pt x="172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98"/>
            <p:cNvSpPr/>
            <p:nvPr/>
          </p:nvSpPr>
          <p:spPr bwMode="auto">
            <a:xfrm>
              <a:off x="7583488" y="2986088"/>
              <a:ext cx="60325" cy="85725"/>
            </a:xfrm>
            <a:custGeom>
              <a:avLst/>
              <a:gdLst>
                <a:gd name="T0" fmla="*/ 189 w 189"/>
                <a:gd name="T1" fmla="*/ 11 h 272"/>
                <a:gd name="T2" fmla="*/ 189 w 189"/>
                <a:gd name="T3" fmla="*/ 146 h 272"/>
                <a:gd name="T4" fmla="*/ 88 w 189"/>
                <a:gd name="T5" fmla="*/ 266 h 272"/>
                <a:gd name="T6" fmla="*/ 9 w 189"/>
                <a:gd name="T7" fmla="*/ 139 h 272"/>
                <a:gd name="T8" fmla="*/ 17 w 189"/>
                <a:gd name="T9" fmla="*/ 0 h 272"/>
                <a:gd name="T10" fmla="*/ 189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189" y="11"/>
                  </a:moveTo>
                  <a:cubicBezTo>
                    <a:pt x="189" y="11"/>
                    <a:pt x="189" y="94"/>
                    <a:pt x="189" y="146"/>
                  </a:cubicBezTo>
                  <a:cubicBezTo>
                    <a:pt x="189" y="198"/>
                    <a:pt x="176" y="272"/>
                    <a:pt x="88" y="266"/>
                  </a:cubicBezTo>
                  <a:cubicBezTo>
                    <a:pt x="0" y="259"/>
                    <a:pt x="9" y="182"/>
                    <a:pt x="9" y="139"/>
                  </a:cubicBezTo>
                  <a:cubicBezTo>
                    <a:pt x="9" y="95"/>
                    <a:pt x="17" y="0"/>
                    <a:pt x="17" y="0"/>
                  </a:cubicBezTo>
                  <a:lnTo>
                    <a:pt x="189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99"/>
            <p:cNvSpPr/>
            <p:nvPr/>
          </p:nvSpPr>
          <p:spPr bwMode="auto">
            <a:xfrm>
              <a:off x="7578725" y="2824163"/>
              <a:ext cx="211138" cy="200025"/>
            </a:xfrm>
            <a:custGeom>
              <a:avLst/>
              <a:gdLst>
                <a:gd name="T0" fmla="*/ 326 w 660"/>
                <a:gd name="T1" fmla="*/ 623 h 623"/>
                <a:gd name="T2" fmla="*/ 276 w 660"/>
                <a:gd name="T3" fmla="*/ 593 h 623"/>
                <a:gd name="T4" fmla="*/ 224 w 660"/>
                <a:gd name="T5" fmla="*/ 619 h 623"/>
                <a:gd name="T6" fmla="*/ 221 w 660"/>
                <a:gd name="T7" fmla="*/ 619 h 623"/>
                <a:gd name="T8" fmla="*/ 165 w 660"/>
                <a:gd name="T9" fmla="*/ 592 h 623"/>
                <a:gd name="T10" fmla="*/ 121 w 660"/>
                <a:gd name="T11" fmla="*/ 613 h 623"/>
                <a:gd name="T12" fmla="*/ 107 w 660"/>
                <a:gd name="T13" fmla="*/ 611 h 623"/>
                <a:gd name="T14" fmla="*/ 59 w 660"/>
                <a:gd name="T15" fmla="*/ 574 h 623"/>
                <a:gd name="T16" fmla="*/ 41 w 660"/>
                <a:gd name="T17" fmla="*/ 580 h 623"/>
                <a:gd name="T18" fmla="*/ 25 w 660"/>
                <a:gd name="T19" fmla="*/ 575 h 623"/>
                <a:gd name="T20" fmla="*/ 1 w 660"/>
                <a:gd name="T21" fmla="*/ 521 h 623"/>
                <a:gd name="T22" fmla="*/ 5 w 660"/>
                <a:gd name="T23" fmla="*/ 349 h 623"/>
                <a:gd name="T24" fmla="*/ 7 w 660"/>
                <a:gd name="T25" fmla="*/ 312 h 623"/>
                <a:gd name="T26" fmla="*/ 19 w 660"/>
                <a:gd name="T27" fmla="*/ 93 h 623"/>
                <a:gd name="T28" fmla="*/ 19 w 660"/>
                <a:gd name="T29" fmla="*/ 92 h 623"/>
                <a:gd name="T30" fmla="*/ 31 w 660"/>
                <a:gd name="T31" fmla="*/ 0 h 623"/>
                <a:gd name="T32" fmla="*/ 629 w 660"/>
                <a:gd name="T33" fmla="*/ 0 h 623"/>
                <a:gd name="T34" fmla="*/ 641 w 660"/>
                <a:gd name="T35" fmla="*/ 92 h 623"/>
                <a:gd name="T36" fmla="*/ 641 w 660"/>
                <a:gd name="T37" fmla="*/ 93 h 623"/>
                <a:gd name="T38" fmla="*/ 653 w 660"/>
                <a:gd name="T39" fmla="*/ 312 h 623"/>
                <a:gd name="T40" fmla="*/ 654 w 660"/>
                <a:gd name="T41" fmla="*/ 349 h 623"/>
                <a:gd name="T42" fmla="*/ 659 w 660"/>
                <a:gd name="T43" fmla="*/ 521 h 623"/>
                <a:gd name="T44" fmla="*/ 635 w 660"/>
                <a:gd name="T45" fmla="*/ 575 h 623"/>
                <a:gd name="T46" fmla="*/ 619 w 660"/>
                <a:gd name="T47" fmla="*/ 580 h 623"/>
                <a:gd name="T48" fmla="*/ 619 w 660"/>
                <a:gd name="T49" fmla="*/ 580 h 623"/>
                <a:gd name="T50" fmla="*/ 601 w 660"/>
                <a:gd name="T51" fmla="*/ 574 h 623"/>
                <a:gd name="T52" fmla="*/ 553 w 660"/>
                <a:gd name="T53" fmla="*/ 611 h 623"/>
                <a:gd name="T54" fmla="*/ 539 w 660"/>
                <a:gd name="T55" fmla="*/ 613 h 623"/>
                <a:gd name="T56" fmla="*/ 495 w 660"/>
                <a:gd name="T57" fmla="*/ 592 h 623"/>
                <a:gd name="T58" fmla="*/ 439 w 660"/>
                <a:gd name="T59" fmla="*/ 619 h 623"/>
                <a:gd name="T60" fmla="*/ 436 w 660"/>
                <a:gd name="T61" fmla="*/ 619 h 623"/>
                <a:gd name="T62" fmla="*/ 384 w 660"/>
                <a:gd name="T63" fmla="*/ 593 h 623"/>
                <a:gd name="T64" fmla="*/ 330 w 660"/>
                <a:gd name="T65" fmla="*/ 623 h 623"/>
                <a:gd name="T66" fmla="*/ 326 w 660"/>
                <a:gd name="T6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0" h="623">
                  <a:moveTo>
                    <a:pt x="326" y="623"/>
                  </a:moveTo>
                  <a:cubicBezTo>
                    <a:pt x="302" y="622"/>
                    <a:pt x="286" y="608"/>
                    <a:pt x="276" y="593"/>
                  </a:cubicBezTo>
                  <a:cubicBezTo>
                    <a:pt x="265" y="607"/>
                    <a:pt x="248" y="618"/>
                    <a:pt x="224" y="619"/>
                  </a:cubicBezTo>
                  <a:cubicBezTo>
                    <a:pt x="223" y="619"/>
                    <a:pt x="222" y="619"/>
                    <a:pt x="221" y="619"/>
                  </a:cubicBezTo>
                  <a:cubicBezTo>
                    <a:pt x="194" y="619"/>
                    <a:pt x="176" y="606"/>
                    <a:pt x="165" y="592"/>
                  </a:cubicBezTo>
                  <a:cubicBezTo>
                    <a:pt x="155" y="603"/>
                    <a:pt x="141" y="613"/>
                    <a:pt x="121" y="613"/>
                  </a:cubicBezTo>
                  <a:cubicBezTo>
                    <a:pt x="116" y="613"/>
                    <a:pt x="112" y="612"/>
                    <a:pt x="107" y="611"/>
                  </a:cubicBezTo>
                  <a:cubicBezTo>
                    <a:pt x="82" y="607"/>
                    <a:pt x="67" y="591"/>
                    <a:pt x="59" y="574"/>
                  </a:cubicBezTo>
                  <a:cubicBezTo>
                    <a:pt x="54" y="577"/>
                    <a:pt x="48" y="580"/>
                    <a:pt x="41" y="580"/>
                  </a:cubicBezTo>
                  <a:cubicBezTo>
                    <a:pt x="35" y="580"/>
                    <a:pt x="30" y="578"/>
                    <a:pt x="25" y="575"/>
                  </a:cubicBezTo>
                  <a:cubicBezTo>
                    <a:pt x="6" y="565"/>
                    <a:pt x="2" y="548"/>
                    <a:pt x="1" y="521"/>
                  </a:cubicBezTo>
                  <a:cubicBezTo>
                    <a:pt x="0" y="492"/>
                    <a:pt x="2" y="441"/>
                    <a:pt x="5" y="349"/>
                  </a:cubicBezTo>
                  <a:cubicBezTo>
                    <a:pt x="7" y="312"/>
                    <a:pt x="7" y="312"/>
                    <a:pt x="7" y="312"/>
                  </a:cubicBezTo>
                  <a:cubicBezTo>
                    <a:pt x="11" y="207"/>
                    <a:pt x="19" y="94"/>
                    <a:pt x="19" y="9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41" y="92"/>
                    <a:pt x="641" y="92"/>
                    <a:pt x="641" y="92"/>
                  </a:cubicBezTo>
                  <a:cubicBezTo>
                    <a:pt x="641" y="93"/>
                    <a:pt x="641" y="93"/>
                    <a:pt x="641" y="93"/>
                  </a:cubicBezTo>
                  <a:cubicBezTo>
                    <a:pt x="641" y="94"/>
                    <a:pt x="649" y="207"/>
                    <a:pt x="653" y="312"/>
                  </a:cubicBezTo>
                  <a:cubicBezTo>
                    <a:pt x="654" y="349"/>
                    <a:pt x="654" y="349"/>
                    <a:pt x="654" y="349"/>
                  </a:cubicBezTo>
                  <a:cubicBezTo>
                    <a:pt x="658" y="441"/>
                    <a:pt x="660" y="492"/>
                    <a:pt x="659" y="521"/>
                  </a:cubicBezTo>
                  <a:cubicBezTo>
                    <a:pt x="658" y="548"/>
                    <a:pt x="654" y="565"/>
                    <a:pt x="635" y="575"/>
                  </a:cubicBezTo>
                  <a:cubicBezTo>
                    <a:pt x="630" y="578"/>
                    <a:pt x="625" y="580"/>
                    <a:pt x="619" y="580"/>
                  </a:cubicBezTo>
                  <a:cubicBezTo>
                    <a:pt x="619" y="580"/>
                    <a:pt x="619" y="580"/>
                    <a:pt x="619" y="580"/>
                  </a:cubicBezTo>
                  <a:cubicBezTo>
                    <a:pt x="612" y="580"/>
                    <a:pt x="606" y="577"/>
                    <a:pt x="601" y="574"/>
                  </a:cubicBezTo>
                  <a:cubicBezTo>
                    <a:pt x="593" y="591"/>
                    <a:pt x="578" y="607"/>
                    <a:pt x="553" y="611"/>
                  </a:cubicBezTo>
                  <a:cubicBezTo>
                    <a:pt x="548" y="612"/>
                    <a:pt x="544" y="613"/>
                    <a:pt x="539" y="613"/>
                  </a:cubicBezTo>
                  <a:cubicBezTo>
                    <a:pt x="519" y="613"/>
                    <a:pt x="505" y="603"/>
                    <a:pt x="495" y="592"/>
                  </a:cubicBezTo>
                  <a:cubicBezTo>
                    <a:pt x="484" y="606"/>
                    <a:pt x="466" y="619"/>
                    <a:pt x="439" y="619"/>
                  </a:cubicBezTo>
                  <a:cubicBezTo>
                    <a:pt x="438" y="619"/>
                    <a:pt x="437" y="619"/>
                    <a:pt x="436" y="619"/>
                  </a:cubicBezTo>
                  <a:cubicBezTo>
                    <a:pt x="412" y="618"/>
                    <a:pt x="395" y="607"/>
                    <a:pt x="384" y="593"/>
                  </a:cubicBezTo>
                  <a:cubicBezTo>
                    <a:pt x="373" y="609"/>
                    <a:pt x="356" y="623"/>
                    <a:pt x="330" y="623"/>
                  </a:cubicBezTo>
                  <a:cubicBezTo>
                    <a:pt x="326" y="623"/>
                    <a:pt x="326" y="623"/>
                    <a:pt x="326" y="62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00"/>
            <p:cNvSpPr/>
            <p:nvPr/>
          </p:nvSpPr>
          <p:spPr bwMode="auto">
            <a:xfrm>
              <a:off x="7581900" y="2828925"/>
              <a:ext cx="203200" cy="188913"/>
            </a:xfrm>
            <a:custGeom>
              <a:avLst/>
              <a:gdLst>
                <a:gd name="T0" fmla="*/ 625 w 636"/>
                <a:gd name="T1" fmla="*/ 296 h 591"/>
                <a:gd name="T2" fmla="*/ 613 w 636"/>
                <a:gd name="T3" fmla="*/ 78 h 591"/>
                <a:gd name="T4" fmla="*/ 603 w 636"/>
                <a:gd name="T5" fmla="*/ 0 h 591"/>
                <a:gd name="T6" fmla="*/ 318 w 636"/>
                <a:gd name="T7" fmla="*/ 0 h 591"/>
                <a:gd name="T8" fmla="*/ 318 w 636"/>
                <a:gd name="T9" fmla="*/ 0 h 591"/>
                <a:gd name="T10" fmla="*/ 33 w 636"/>
                <a:gd name="T11" fmla="*/ 0 h 591"/>
                <a:gd name="T12" fmla="*/ 23 w 636"/>
                <a:gd name="T13" fmla="*/ 78 h 591"/>
                <a:gd name="T14" fmla="*/ 11 w 636"/>
                <a:gd name="T15" fmla="*/ 296 h 591"/>
                <a:gd name="T16" fmla="*/ 21 w 636"/>
                <a:gd name="T17" fmla="*/ 546 h 591"/>
                <a:gd name="T18" fmla="*/ 53 w 636"/>
                <a:gd name="T19" fmla="*/ 519 h 591"/>
                <a:gd name="T20" fmla="*/ 98 w 636"/>
                <a:gd name="T21" fmla="*/ 580 h 591"/>
                <a:gd name="T22" fmla="*/ 152 w 636"/>
                <a:gd name="T23" fmla="*/ 543 h 591"/>
                <a:gd name="T24" fmla="*/ 211 w 636"/>
                <a:gd name="T25" fmla="*/ 587 h 591"/>
                <a:gd name="T26" fmla="*/ 266 w 636"/>
                <a:gd name="T27" fmla="*/ 539 h 591"/>
                <a:gd name="T28" fmla="*/ 318 w 636"/>
                <a:gd name="T29" fmla="*/ 591 h 591"/>
                <a:gd name="T30" fmla="*/ 318 w 636"/>
                <a:gd name="T31" fmla="*/ 591 h 591"/>
                <a:gd name="T32" fmla="*/ 318 w 636"/>
                <a:gd name="T33" fmla="*/ 591 h 591"/>
                <a:gd name="T34" fmla="*/ 318 w 636"/>
                <a:gd name="T35" fmla="*/ 591 h 591"/>
                <a:gd name="T36" fmla="*/ 318 w 636"/>
                <a:gd name="T37" fmla="*/ 591 h 591"/>
                <a:gd name="T38" fmla="*/ 370 w 636"/>
                <a:gd name="T39" fmla="*/ 539 h 591"/>
                <a:gd name="T40" fmla="*/ 425 w 636"/>
                <a:gd name="T41" fmla="*/ 587 h 591"/>
                <a:gd name="T42" fmla="*/ 484 w 636"/>
                <a:gd name="T43" fmla="*/ 543 h 591"/>
                <a:gd name="T44" fmla="*/ 538 w 636"/>
                <a:gd name="T45" fmla="*/ 580 h 591"/>
                <a:gd name="T46" fmla="*/ 583 w 636"/>
                <a:gd name="T47" fmla="*/ 519 h 591"/>
                <a:gd name="T48" fmla="*/ 615 w 636"/>
                <a:gd name="T49" fmla="*/ 546 h 591"/>
                <a:gd name="T50" fmla="*/ 625 w 636"/>
                <a:gd name="T51" fmla="*/ 2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591">
                  <a:moveTo>
                    <a:pt x="625" y="296"/>
                  </a:moveTo>
                  <a:cubicBezTo>
                    <a:pt x="621" y="191"/>
                    <a:pt x="613" y="78"/>
                    <a:pt x="613" y="78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15" y="191"/>
                    <a:pt x="11" y="296"/>
                  </a:cubicBezTo>
                  <a:cubicBezTo>
                    <a:pt x="2" y="515"/>
                    <a:pt x="0" y="534"/>
                    <a:pt x="21" y="546"/>
                  </a:cubicBezTo>
                  <a:cubicBezTo>
                    <a:pt x="41" y="558"/>
                    <a:pt x="53" y="519"/>
                    <a:pt x="53" y="519"/>
                  </a:cubicBezTo>
                  <a:cubicBezTo>
                    <a:pt x="53" y="519"/>
                    <a:pt x="54" y="571"/>
                    <a:pt x="98" y="580"/>
                  </a:cubicBezTo>
                  <a:cubicBezTo>
                    <a:pt x="142" y="588"/>
                    <a:pt x="152" y="543"/>
                    <a:pt x="152" y="543"/>
                  </a:cubicBezTo>
                  <a:cubicBezTo>
                    <a:pt x="152" y="543"/>
                    <a:pt x="167" y="588"/>
                    <a:pt x="211" y="587"/>
                  </a:cubicBezTo>
                  <a:cubicBezTo>
                    <a:pt x="255" y="586"/>
                    <a:pt x="266" y="539"/>
                    <a:pt x="266" y="539"/>
                  </a:cubicBezTo>
                  <a:cubicBezTo>
                    <a:pt x="266" y="539"/>
                    <a:pt x="275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61" y="591"/>
                    <a:pt x="370" y="539"/>
                    <a:pt x="370" y="539"/>
                  </a:cubicBezTo>
                  <a:cubicBezTo>
                    <a:pt x="370" y="539"/>
                    <a:pt x="381" y="586"/>
                    <a:pt x="425" y="587"/>
                  </a:cubicBezTo>
                  <a:cubicBezTo>
                    <a:pt x="469" y="588"/>
                    <a:pt x="484" y="543"/>
                    <a:pt x="484" y="543"/>
                  </a:cubicBezTo>
                  <a:cubicBezTo>
                    <a:pt x="484" y="543"/>
                    <a:pt x="494" y="588"/>
                    <a:pt x="538" y="580"/>
                  </a:cubicBezTo>
                  <a:cubicBezTo>
                    <a:pt x="582" y="571"/>
                    <a:pt x="583" y="519"/>
                    <a:pt x="583" y="519"/>
                  </a:cubicBezTo>
                  <a:cubicBezTo>
                    <a:pt x="583" y="519"/>
                    <a:pt x="594" y="558"/>
                    <a:pt x="615" y="546"/>
                  </a:cubicBezTo>
                  <a:cubicBezTo>
                    <a:pt x="636" y="534"/>
                    <a:pt x="634" y="515"/>
                    <a:pt x="625" y="29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01"/>
            <p:cNvSpPr/>
            <p:nvPr/>
          </p:nvSpPr>
          <p:spPr bwMode="auto">
            <a:xfrm>
              <a:off x="7588250" y="2828925"/>
              <a:ext cx="192088" cy="101600"/>
            </a:xfrm>
            <a:custGeom>
              <a:avLst/>
              <a:gdLst>
                <a:gd name="T0" fmla="*/ 570 w 602"/>
                <a:gd name="T1" fmla="*/ 226 h 317"/>
                <a:gd name="T2" fmla="*/ 584 w 602"/>
                <a:gd name="T3" fmla="*/ 210 h 317"/>
                <a:gd name="T4" fmla="*/ 602 w 602"/>
                <a:gd name="T5" fmla="*/ 185 h 317"/>
                <a:gd name="T6" fmla="*/ 596 w 602"/>
                <a:gd name="T7" fmla="*/ 78 h 317"/>
                <a:gd name="T8" fmla="*/ 586 w 602"/>
                <a:gd name="T9" fmla="*/ 0 h 317"/>
                <a:gd name="T10" fmla="*/ 301 w 602"/>
                <a:gd name="T11" fmla="*/ 0 h 317"/>
                <a:gd name="T12" fmla="*/ 301 w 602"/>
                <a:gd name="T13" fmla="*/ 0 h 317"/>
                <a:gd name="T14" fmla="*/ 16 w 602"/>
                <a:gd name="T15" fmla="*/ 0 h 317"/>
                <a:gd name="T16" fmla="*/ 6 w 602"/>
                <a:gd name="T17" fmla="*/ 78 h 317"/>
                <a:gd name="T18" fmla="*/ 0 w 602"/>
                <a:gd name="T19" fmla="*/ 185 h 317"/>
                <a:gd name="T20" fmla="*/ 18 w 602"/>
                <a:gd name="T21" fmla="*/ 210 h 317"/>
                <a:gd name="T22" fmla="*/ 32 w 602"/>
                <a:gd name="T23" fmla="*/ 226 h 317"/>
                <a:gd name="T24" fmla="*/ 81 w 602"/>
                <a:gd name="T25" fmla="*/ 300 h 317"/>
                <a:gd name="T26" fmla="*/ 106 w 602"/>
                <a:gd name="T27" fmla="*/ 317 h 317"/>
                <a:gd name="T28" fmla="*/ 107 w 602"/>
                <a:gd name="T29" fmla="*/ 287 h 317"/>
                <a:gd name="T30" fmla="*/ 162 w 602"/>
                <a:gd name="T31" fmla="*/ 90 h 317"/>
                <a:gd name="T32" fmla="*/ 190 w 602"/>
                <a:gd name="T33" fmla="*/ 104 h 317"/>
                <a:gd name="T34" fmla="*/ 193 w 602"/>
                <a:gd name="T35" fmla="*/ 104 h 317"/>
                <a:gd name="T36" fmla="*/ 219 w 602"/>
                <a:gd name="T37" fmla="*/ 90 h 317"/>
                <a:gd name="T38" fmla="*/ 239 w 602"/>
                <a:gd name="T39" fmla="*/ 97 h 317"/>
                <a:gd name="T40" fmla="*/ 244 w 602"/>
                <a:gd name="T41" fmla="*/ 96 h 317"/>
                <a:gd name="T42" fmla="*/ 271 w 602"/>
                <a:gd name="T43" fmla="*/ 72 h 317"/>
                <a:gd name="T44" fmla="*/ 283 w 602"/>
                <a:gd name="T45" fmla="*/ 74 h 317"/>
                <a:gd name="T46" fmla="*/ 301 w 602"/>
                <a:gd name="T47" fmla="*/ 70 h 317"/>
                <a:gd name="T48" fmla="*/ 318 w 602"/>
                <a:gd name="T49" fmla="*/ 73 h 317"/>
                <a:gd name="T50" fmla="*/ 331 w 602"/>
                <a:gd name="T51" fmla="*/ 71 h 317"/>
                <a:gd name="T52" fmla="*/ 358 w 602"/>
                <a:gd name="T53" fmla="*/ 96 h 317"/>
                <a:gd name="T54" fmla="*/ 363 w 602"/>
                <a:gd name="T55" fmla="*/ 97 h 317"/>
                <a:gd name="T56" fmla="*/ 383 w 602"/>
                <a:gd name="T57" fmla="*/ 90 h 317"/>
                <a:gd name="T58" fmla="*/ 409 w 602"/>
                <a:gd name="T59" fmla="*/ 104 h 317"/>
                <a:gd name="T60" fmla="*/ 411 w 602"/>
                <a:gd name="T61" fmla="*/ 104 h 317"/>
                <a:gd name="T62" fmla="*/ 440 w 602"/>
                <a:gd name="T63" fmla="*/ 90 h 317"/>
                <a:gd name="T64" fmla="*/ 495 w 602"/>
                <a:gd name="T65" fmla="*/ 287 h 317"/>
                <a:gd name="T66" fmla="*/ 496 w 602"/>
                <a:gd name="T67" fmla="*/ 317 h 317"/>
                <a:gd name="T68" fmla="*/ 521 w 602"/>
                <a:gd name="T69" fmla="*/ 300 h 317"/>
                <a:gd name="T70" fmla="*/ 570 w 602"/>
                <a:gd name="T71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317">
                  <a:moveTo>
                    <a:pt x="570" y="226"/>
                  </a:moveTo>
                  <a:cubicBezTo>
                    <a:pt x="584" y="210"/>
                    <a:pt x="584" y="210"/>
                    <a:pt x="584" y="210"/>
                  </a:cubicBezTo>
                  <a:cubicBezTo>
                    <a:pt x="591" y="202"/>
                    <a:pt x="597" y="194"/>
                    <a:pt x="602" y="185"/>
                  </a:cubicBezTo>
                  <a:cubicBezTo>
                    <a:pt x="599" y="124"/>
                    <a:pt x="596" y="78"/>
                    <a:pt x="596" y="78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3" y="124"/>
                    <a:pt x="0" y="185"/>
                  </a:cubicBezTo>
                  <a:cubicBezTo>
                    <a:pt x="5" y="194"/>
                    <a:pt x="11" y="202"/>
                    <a:pt x="18" y="210"/>
                  </a:cubicBezTo>
                  <a:cubicBezTo>
                    <a:pt x="32" y="226"/>
                    <a:pt x="32" y="226"/>
                    <a:pt x="32" y="226"/>
                  </a:cubicBezTo>
                  <a:cubicBezTo>
                    <a:pt x="39" y="251"/>
                    <a:pt x="53" y="280"/>
                    <a:pt x="81" y="300"/>
                  </a:cubicBezTo>
                  <a:cubicBezTo>
                    <a:pt x="106" y="317"/>
                    <a:pt x="106" y="317"/>
                    <a:pt x="106" y="317"/>
                  </a:cubicBezTo>
                  <a:cubicBezTo>
                    <a:pt x="107" y="287"/>
                    <a:pt x="107" y="287"/>
                    <a:pt x="107" y="287"/>
                  </a:cubicBezTo>
                  <a:cubicBezTo>
                    <a:pt x="107" y="242"/>
                    <a:pt x="117" y="129"/>
                    <a:pt x="162" y="90"/>
                  </a:cubicBezTo>
                  <a:cubicBezTo>
                    <a:pt x="168" y="98"/>
                    <a:pt x="177" y="104"/>
                    <a:pt x="190" y="104"/>
                  </a:cubicBezTo>
                  <a:cubicBezTo>
                    <a:pt x="191" y="104"/>
                    <a:pt x="192" y="104"/>
                    <a:pt x="193" y="104"/>
                  </a:cubicBezTo>
                  <a:cubicBezTo>
                    <a:pt x="204" y="104"/>
                    <a:pt x="213" y="98"/>
                    <a:pt x="219" y="90"/>
                  </a:cubicBezTo>
                  <a:cubicBezTo>
                    <a:pt x="225" y="94"/>
                    <a:pt x="231" y="97"/>
                    <a:pt x="239" y="97"/>
                  </a:cubicBezTo>
                  <a:cubicBezTo>
                    <a:pt x="241" y="97"/>
                    <a:pt x="242" y="96"/>
                    <a:pt x="244" y="96"/>
                  </a:cubicBezTo>
                  <a:cubicBezTo>
                    <a:pt x="257" y="94"/>
                    <a:pt x="266" y="83"/>
                    <a:pt x="271" y="72"/>
                  </a:cubicBezTo>
                  <a:cubicBezTo>
                    <a:pt x="275" y="73"/>
                    <a:pt x="279" y="74"/>
                    <a:pt x="283" y="74"/>
                  </a:cubicBezTo>
                  <a:cubicBezTo>
                    <a:pt x="289" y="74"/>
                    <a:pt x="295" y="73"/>
                    <a:pt x="301" y="70"/>
                  </a:cubicBezTo>
                  <a:cubicBezTo>
                    <a:pt x="307" y="72"/>
                    <a:pt x="313" y="73"/>
                    <a:pt x="318" y="73"/>
                  </a:cubicBezTo>
                  <a:cubicBezTo>
                    <a:pt x="323" y="73"/>
                    <a:pt x="327" y="73"/>
                    <a:pt x="331" y="71"/>
                  </a:cubicBezTo>
                  <a:cubicBezTo>
                    <a:pt x="336" y="82"/>
                    <a:pt x="344" y="94"/>
                    <a:pt x="358" y="96"/>
                  </a:cubicBezTo>
                  <a:cubicBezTo>
                    <a:pt x="360" y="96"/>
                    <a:pt x="361" y="97"/>
                    <a:pt x="363" y="97"/>
                  </a:cubicBezTo>
                  <a:cubicBezTo>
                    <a:pt x="371" y="97"/>
                    <a:pt x="377" y="94"/>
                    <a:pt x="383" y="90"/>
                  </a:cubicBezTo>
                  <a:cubicBezTo>
                    <a:pt x="389" y="98"/>
                    <a:pt x="398" y="104"/>
                    <a:pt x="409" y="104"/>
                  </a:cubicBezTo>
                  <a:cubicBezTo>
                    <a:pt x="410" y="104"/>
                    <a:pt x="411" y="104"/>
                    <a:pt x="411" y="104"/>
                  </a:cubicBezTo>
                  <a:cubicBezTo>
                    <a:pt x="425" y="104"/>
                    <a:pt x="434" y="98"/>
                    <a:pt x="440" y="90"/>
                  </a:cubicBezTo>
                  <a:cubicBezTo>
                    <a:pt x="484" y="129"/>
                    <a:pt x="495" y="242"/>
                    <a:pt x="495" y="287"/>
                  </a:cubicBezTo>
                  <a:cubicBezTo>
                    <a:pt x="496" y="317"/>
                    <a:pt x="496" y="317"/>
                    <a:pt x="496" y="317"/>
                  </a:cubicBezTo>
                  <a:cubicBezTo>
                    <a:pt x="521" y="300"/>
                    <a:pt x="521" y="300"/>
                    <a:pt x="521" y="300"/>
                  </a:cubicBezTo>
                  <a:cubicBezTo>
                    <a:pt x="549" y="280"/>
                    <a:pt x="563" y="251"/>
                    <a:pt x="570" y="226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02"/>
            <p:cNvSpPr/>
            <p:nvPr/>
          </p:nvSpPr>
          <p:spPr bwMode="auto">
            <a:xfrm>
              <a:off x="7569200" y="2673350"/>
              <a:ext cx="230188" cy="247650"/>
            </a:xfrm>
            <a:custGeom>
              <a:avLst/>
              <a:gdLst>
                <a:gd name="T0" fmla="*/ 665 w 720"/>
                <a:gd name="T1" fmla="*/ 383 h 776"/>
                <a:gd name="T2" fmla="*/ 710 w 720"/>
                <a:gd name="T3" fmla="*/ 375 h 776"/>
                <a:gd name="T4" fmla="*/ 559 w 720"/>
                <a:gd name="T5" fmla="*/ 322 h 776"/>
                <a:gd name="T6" fmla="*/ 586 w 720"/>
                <a:gd name="T7" fmla="*/ 98 h 776"/>
                <a:gd name="T8" fmla="*/ 360 w 720"/>
                <a:gd name="T9" fmla="*/ 0 h 776"/>
                <a:gd name="T10" fmla="*/ 360 w 720"/>
                <a:gd name="T11" fmla="*/ 0 h 776"/>
                <a:gd name="T12" fmla="*/ 360 w 720"/>
                <a:gd name="T13" fmla="*/ 0 h 776"/>
                <a:gd name="T14" fmla="*/ 360 w 720"/>
                <a:gd name="T15" fmla="*/ 0 h 776"/>
                <a:gd name="T16" fmla="*/ 360 w 720"/>
                <a:gd name="T17" fmla="*/ 0 h 776"/>
                <a:gd name="T18" fmla="*/ 134 w 720"/>
                <a:gd name="T19" fmla="*/ 98 h 776"/>
                <a:gd name="T20" fmla="*/ 161 w 720"/>
                <a:gd name="T21" fmla="*/ 322 h 776"/>
                <a:gd name="T22" fmla="*/ 10 w 720"/>
                <a:gd name="T23" fmla="*/ 375 h 776"/>
                <a:gd name="T24" fmla="*/ 55 w 720"/>
                <a:gd name="T25" fmla="*/ 383 h 776"/>
                <a:gd name="T26" fmla="*/ 10 w 720"/>
                <a:gd name="T27" fmla="*/ 508 h 776"/>
                <a:gd name="T28" fmla="*/ 46 w 720"/>
                <a:gd name="T29" fmla="*/ 485 h 776"/>
                <a:gd name="T30" fmla="*/ 89 w 720"/>
                <a:gd name="T31" fmla="*/ 689 h 776"/>
                <a:gd name="T32" fmla="*/ 99 w 720"/>
                <a:gd name="T33" fmla="*/ 668 h 776"/>
                <a:gd name="T34" fmla="*/ 150 w 720"/>
                <a:gd name="T35" fmla="*/ 776 h 776"/>
                <a:gd name="T36" fmla="*/ 228 w 720"/>
                <a:gd name="T37" fmla="*/ 555 h 776"/>
                <a:gd name="T38" fmla="*/ 251 w 720"/>
                <a:gd name="T39" fmla="*/ 577 h 776"/>
                <a:gd name="T40" fmla="*/ 273 w 720"/>
                <a:gd name="T41" fmla="*/ 548 h 776"/>
                <a:gd name="T42" fmla="*/ 300 w 720"/>
                <a:gd name="T43" fmla="*/ 569 h 776"/>
                <a:gd name="T44" fmla="*/ 321 w 720"/>
                <a:gd name="T45" fmla="*/ 535 h 776"/>
                <a:gd name="T46" fmla="*/ 360 w 720"/>
                <a:gd name="T47" fmla="*/ 541 h 776"/>
                <a:gd name="T48" fmla="*/ 399 w 720"/>
                <a:gd name="T49" fmla="*/ 535 h 776"/>
                <a:gd name="T50" fmla="*/ 420 w 720"/>
                <a:gd name="T51" fmla="*/ 569 h 776"/>
                <a:gd name="T52" fmla="*/ 447 w 720"/>
                <a:gd name="T53" fmla="*/ 548 h 776"/>
                <a:gd name="T54" fmla="*/ 469 w 720"/>
                <a:gd name="T55" fmla="*/ 577 h 776"/>
                <a:gd name="T56" fmla="*/ 492 w 720"/>
                <a:gd name="T57" fmla="*/ 555 h 776"/>
                <a:gd name="T58" fmla="*/ 570 w 720"/>
                <a:gd name="T59" fmla="*/ 776 h 776"/>
                <a:gd name="T60" fmla="*/ 621 w 720"/>
                <a:gd name="T61" fmla="*/ 668 h 776"/>
                <a:gd name="T62" fmla="*/ 631 w 720"/>
                <a:gd name="T63" fmla="*/ 689 h 776"/>
                <a:gd name="T64" fmla="*/ 673 w 720"/>
                <a:gd name="T65" fmla="*/ 485 h 776"/>
                <a:gd name="T66" fmla="*/ 710 w 720"/>
                <a:gd name="T67" fmla="*/ 508 h 776"/>
                <a:gd name="T68" fmla="*/ 665 w 720"/>
                <a:gd name="T69" fmla="*/ 38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776">
                  <a:moveTo>
                    <a:pt x="665" y="383"/>
                  </a:moveTo>
                  <a:cubicBezTo>
                    <a:pt x="676" y="376"/>
                    <a:pt x="710" y="375"/>
                    <a:pt x="710" y="375"/>
                  </a:cubicBezTo>
                  <a:cubicBezTo>
                    <a:pt x="666" y="322"/>
                    <a:pt x="559" y="322"/>
                    <a:pt x="559" y="322"/>
                  </a:cubicBezTo>
                  <a:cubicBezTo>
                    <a:pt x="559" y="322"/>
                    <a:pt x="586" y="132"/>
                    <a:pt x="586" y="98"/>
                  </a:cubicBezTo>
                  <a:cubicBezTo>
                    <a:pt x="586" y="64"/>
                    <a:pt x="583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37" y="0"/>
                    <a:pt x="134" y="64"/>
                    <a:pt x="134" y="98"/>
                  </a:cubicBezTo>
                  <a:cubicBezTo>
                    <a:pt x="134" y="132"/>
                    <a:pt x="161" y="322"/>
                    <a:pt x="161" y="322"/>
                  </a:cubicBezTo>
                  <a:cubicBezTo>
                    <a:pt x="161" y="322"/>
                    <a:pt x="54" y="322"/>
                    <a:pt x="10" y="375"/>
                  </a:cubicBezTo>
                  <a:cubicBezTo>
                    <a:pt x="10" y="375"/>
                    <a:pt x="44" y="376"/>
                    <a:pt x="55" y="383"/>
                  </a:cubicBezTo>
                  <a:cubicBezTo>
                    <a:pt x="55" y="383"/>
                    <a:pt x="0" y="426"/>
                    <a:pt x="10" y="508"/>
                  </a:cubicBezTo>
                  <a:cubicBezTo>
                    <a:pt x="10" y="508"/>
                    <a:pt x="24" y="492"/>
                    <a:pt x="46" y="485"/>
                  </a:cubicBezTo>
                  <a:cubicBezTo>
                    <a:pt x="46" y="485"/>
                    <a:pt x="20" y="611"/>
                    <a:pt x="89" y="689"/>
                  </a:cubicBezTo>
                  <a:cubicBezTo>
                    <a:pt x="89" y="689"/>
                    <a:pt x="93" y="673"/>
                    <a:pt x="99" y="668"/>
                  </a:cubicBezTo>
                  <a:cubicBezTo>
                    <a:pt x="99" y="668"/>
                    <a:pt x="100" y="741"/>
                    <a:pt x="150" y="776"/>
                  </a:cubicBezTo>
                  <a:cubicBezTo>
                    <a:pt x="150" y="776"/>
                    <a:pt x="150" y="590"/>
                    <a:pt x="228" y="555"/>
                  </a:cubicBezTo>
                  <a:cubicBezTo>
                    <a:pt x="228" y="555"/>
                    <a:pt x="230" y="578"/>
                    <a:pt x="251" y="577"/>
                  </a:cubicBezTo>
                  <a:cubicBezTo>
                    <a:pt x="272" y="576"/>
                    <a:pt x="273" y="548"/>
                    <a:pt x="273" y="548"/>
                  </a:cubicBezTo>
                  <a:cubicBezTo>
                    <a:pt x="273" y="548"/>
                    <a:pt x="285" y="572"/>
                    <a:pt x="300" y="569"/>
                  </a:cubicBezTo>
                  <a:cubicBezTo>
                    <a:pt x="316" y="567"/>
                    <a:pt x="321" y="535"/>
                    <a:pt x="321" y="535"/>
                  </a:cubicBezTo>
                  <a:cubicBezTo>
                    <a:pt x="331" y="549"/>
                    <a:pt x="346" y="550"/>
                    <a:pt x="360" y="541"/>
                  </a:cubicBezTo>
                  <a:cubicBezTo>
                    <a:pt x="375" y="550"/>
                    <a:pt x="388" y="548"/>
                    <a:pt x="399" y="535"/>
                  </a:cubicBezTo>
                  <a:cubicBezTo>
                    <a:pt x="399" y="535"/>
                    <a:pt x="404" y="567"/>
                    <a:pt x="420" y="569"/>
                  </a:cubicBezTo>
                  <a:cubicBezTo>
                    <a:pt x="435" y="572"/>
                    <a:pt x="447" y="548"/>
                    <a:pt x="447" y="548"/>
                  </a:cubicBezTo>
                  <a:cubicBezTo>
                    <a:pt x="447" y="548"/>
                    <a:pt x="448" y="576"/>
                    <a:pt x="469" y="577"/>
                  </a:cubicBezTo>
                  <a:cubicBezTo>
                    <a:pt x="490" y="578"/>
                    <a:pt x="492" y="555"/>
                    <a:pt x="492" y="555"/>
                  </a:cubicBezTo>
                  <a:cubicBezTo>
                    <a:pt x="570" y="590"/>
                    <a:pt x="570" y="776"/>
                    <a:pt x="570" y="776"/>
                  </a:cubicBezTo>
                  <a:cubicBezTo>
                    <a:pt x="620" y="741"/>
                    <a:pt x="621" y="668"/>
                    <a:pt x="621" y="668"/>
                  </a:cubicBezTo>
                  <a:cubicBezTo>
                    <a:pt x="627" y="673"/>
                    <a:pt x="631" y="689"/>
                    <a:pt x="631" y="689"/>
                  </a:cubicBezTo>
                  <a:cubicBezTo>
                    <a:pt x="700" y="611"/>
                    <a:pt x="673" y="485"/>
                    <a:pt x="673" y="485"/>
                  </a:cubicBezTo>
                  <a:cubicBezTo>
                    <a:pt x="696" y="492"/>
                    <a:pt x="710" y="508"/>
                    <a:pt x="710" y="508"/>
                  </a:cubicBezTo>
                  <a:cubicBezTo>
                    <a:pt x="720" y="426"/>
                    <a:pt x="665" y="383"/>
                    <a:pt x="665" y="383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03"/>
            <p:cNvSpPr/>
            <p:nvPr/>
          </p:nvSpPr>
          <p:spPr bwMode="auto">
            <a:xfrm>
              <a:off x="7612063" y="2782888"/>
              <a:ext cx="22225" cy="11113"/>
            </a:xfrm>
            <a:custGeom>
              <a:avLst/>
              <a:gdLst>
                <a:gd name="T0" fmla="*/ 72 w 72"/>
                <a:gd name="T1" fmla="*/ 3 h 36"/>
                <a:gd name="T2" fmla="*/ 68 w 72"/>
                <a:gd name="T3" fmla="*/ 5 h 36"/>
                <a:gd name="T4" fmla="*/ 60 w 72"/>
                <a:gd name="T5" fmla="*/ 9 h 36"/>
                <a:gd name="T6" fmla="*/ 36 w 72"/>
                <a:gd name="T7" fmla="*/ 20 h 36"/>
                <a:gd name="T8" fmla="*/ 30 w 72"/>
                <a:gd name="T9" fmla="*/ 23 h 36"/>
                <a:gd name="T10" fmla="*/ 24 w 72"/>
                <a:gd name="T11" fmla="*/ 26 h 36"/>
                <a:gd name="T12" fmla="*/ 18 w 72"/>
                <a:gd name="T13" fmla="*/ 29 h 36"/>
                <a:gd name="T14" fmla="*/ 12 w 72"/>
                <a:gd name="T15" fmla="*/ 31 h 36"/>
                <a:gd name="T16" fmla="*/ 7 w 72"/>
                <a:gd name="T17" fmla="*/ 33 h 36"/>
                <a:gd name="T18" fmla="*/ 3 w 72"/>
                <a:gd name="T19" fmla="*/ 34 h 36"/>
                <a:gd name="T20" fmla="*/ 0 w 72"/>
                <a:gd name="T21" fmla="*/ 36 h 36"/>
                <a:gd name="T22" fmla="*/ 1 w 72"/>
                <a:gd name="T23" fmla="*/ 32 h 36"/>
                <a:gd name="T24" fmla="*/ 3 w 72"/>
                <a:gd name="T25" fmla="*/ 28 h 36"/>
                <a:gd name="T26" fmla="*/ 7 w 72"/>
                <a:gd name="T27" fmla="*/ 24 h 36"/>
                <a:gd name="T28" fmla="*/ 11 w 72"/>
                <a:gd name="T29" fmla="*/ 19 h 36"/>
                <a:gd name="T30" fmla="*/ 16 w 72"/>
                <a:gd name="T31" fmla="*/ 14 h 36"/>
                <a:gd name="T32" fmla="*/ 23 w 72"/>
                <a:gd name="T33" fmla="*/ 10 h 36"/>
                <a:gd name="T34" fmla="*/ 30 w 72"/>
                <a:gd name="T35" fmla="*/ 6 h 36"/>
                <a:gd name="T36" fmla="*/ 37 w 72"/>
                <a:gd name="T37" fmla="*/ 3 h 36"/>
                <a:gd name="T38" fmla="*/ 45 w 72"/>
                <a:gd name="T39" fmla="*/ 1 h 36"/>
                <a:gd name="T40" fmla="*/ 58 w 72"/>
                <a:gd name="T41" fmla="*/ 0 h 36"/>
                <a:gd name="T42" fmla="*/ 68 w 72"/>
                <a:gd name="T43" fmla="*/ 2 h 36"/>
                <a:gd name="T44" fmla="*/ 72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72" y="3"/>
                  </a:moveTo>
                  <a:cubicBezTo>
                    <a:pt x="72" y="3"/>
                    <a:pt x="70" y="4"/>
                    <a:pt x="68" y="5"/>
                  </a:cubicBezTo>
                  <a:cubicBezTo>
                    <a:pt x="66" y="6"/>
                    <a:pt x="63" y="8"/>
                    <a:pt x="60" y="9"/>
                  </a:cubicBezTo>
                  <a:cubicBezTo>
                    <a:pt x="53" y="12"/>
                    <a:pt x="45" y="16"/>
                    <a:pt x="36" y="20"/>
                  </a:cubicBezTo>
                  <a:cubicBezTo>
                    <a:pt x="34" y="21"/>
                    <a:pt x="32" y="22"/>
                    <a:pt x="30" y="23"/>
                  </a:cubicBezTo>
                  <a:cubicBezTo>
                    <a:pt x="28" y="24"/>
                    <a:pt x="26" y="25"/>
                    <a:pt x="24" y="26"/>
                  </a:cubicBezTo>
                  <a:cubicBezTo>
                    <a:pt x="22" y="27"/>
                    <a:pt x="20" y="28"/>
                    <a:pt x="18" y="29"/>
                  </a:cubicBezTo>
                  <a:cubicBezTo>
                    <a:pt x="16" y="30"/>
                    <a:pt x="14" y="31"/>
                    <a:pt x="12" y="31"/>
                  </a:cubicBezTo>
                  <a:cubicBezTo>
                    <a:pt x="10" y="32"/>
                    <a:pt x="9" y="32"/>
                    <a:pt x="7" y="33"/>
                  </a:cubicBezTo>
                  <a:cubicBezTo>
                    <a:pt x="6" y="34"/>
                    <a:pt x="4" y="34"/>
                    <a:pt x="3" y="34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4"/>
                    <a:pt x="1" y="32"/>
                  </a:cubicBezTo>
                  <a:cubicBezTo>
                    <a:pt x="2" y="31"/>
                    <a:pt x="2" y="30"/>
                    <a:pt x="3" y="28"/>
                  </a:cubicBezTo>
                  <a:cubicBezTo>
                    <a:pt x="4" y="27"/>
                    <a:pt x="5" y="25"/>
                    <a:pt x="7" y="24"/>
                  </a:cubicBezTo>
                  <a:cubicBezTo>
                    <a:pt x="8" y="22"/>
                    <a:pt x="9" y="21"/>
                    <a:pt x="11" y="19"/>
                  </a:cubicBezTo>
                  <a:cubicBezTo>
                    <a:pt x="13" y="17"/>
                    <a:pt x="14" y="16"/>
                    <a:pt x="16" y="14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5" y="8"/>
                    <a:pt x="27" y="7"/>
                    <a:pt x="30" y="6"/>
                  </a:cubicBezTo>
                  <a:cubicBezTo>
                    <a:pt x="32" y="5"/>
                    <a:pt x="34" y="4"/>
                    <a:pt x="37" y="3"/>
                  </a:cubicBezTo>
                  <a:cubicBezTo>
                    <a:pt x="40" y="2"/>
                    <a:pt x="42" y="1"/>
                    <a:pt x="45" y="1"/>
                  </a:cubicBezTo>
                  <a:cubicBezTo>
                    <a:pt x="49" y="0"/>
                    <a:pt x="54" y="0"/>
                    <a:pt x="58" y="0"/>
                  </a:cubicBezTo>
                  <a:cubicBezTo>
                    <a:pt x="62" y="0"/>
                    <a:pt x="66" y="1"/>
                    <a:pt x="68" y="2"/>
                  </a:cubicBezTo>
                  <a:cubicBezTo>
                    <a:pt x="70" y="3"/>
                    <a:pt x="72" y="3"/>
                    <a:pt x="72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04"/>
            <p:cNvSpPr/>
            <p:nvPr/>
          </p:nvSpPr>
          <p:spPr bwMode="auto">
            <a:xfrm>
              <a:off x="7613650" y="2790825"/>
              <a:ext cx="26988" cy="25400"/>
            </a:xfrm>
            <a:custGeom>
              <a:avLst/>
              <a:gdLst>
                <a:gd name="T0" fmla="*/ 84 w 84"/>
                <a:gd name="T1" fmla="*/ 0 h 80"/>
                <a:gd name="T2" fmla="*/ 80 w 84"/>
                <a:gd name="T3" fmla="*/ 4 h 80"/>
                <a:gd name="T4" fmla="*/ 71 w 84"/>
                <a:gd name="T5" fmla="*/ 14 h 80"/>
                <a:gd name="T6" fmla="*/ 58 w 84"/>
                <a:gd name="T7" fmla="*/ 27 h 80"/>
                <a:gd name="T8" fmla="*/ 51 w 84"/>
                <a:gd name="T9" fmla="*/ 34 h 80"/>
                <a:gd name="T10" fmla="*/ 43 w 84"/>
                <a:gd name="T11" fmla="*/ 41 h 80"/>
                <a:gd name="T12" fmla="*/ 14 w 84"/>
                <a:gd name="T13" fmla="*/ 68 h 80"/>
                <a:gd name="T14" fmla="*/ 9 w 84"/>
                <a:gd name="T15" fmla="*/ 73 h 80"/>
                <a:gd name="T16" fmla="*/ 4 w 84"/>
                <a:gd name="T17" fmla="*/ 77 h 80"/>
                <a:gd name="T18" fmla="*/ 0 w 84"/>
                <a:gd name="T19" fmla="*/ 80 h 80"/>
                <a:gd name="T20" fmla="*/ 2 w 84"/>
                <a:gd name="T21" fmla="*/ 75 h 80"/>
                <a:gd name="T22" fmla="*/ 4 w 84"/>
                <a:gd name="T23" fmla="*/ 69 h 80"/>
                <a:gd name="T24" fmla="*/ 7 w 84"/>
                <a:gd name="T25" fmla="*/ 62 h 80"/>
                <a:gd name="T26" fmla="*/ 11 w 84"/>
                <a:gd name="T27" fmla="*/ 54 h 80"/>
                <a:gd name="T28" fmla="*/ 17 w 84"/>
                <a:gd name="T29" fmla="*/ 46 h 80"/>
                <a:gd name="T30" fmla="*/ 24 w 84"/>
                <a:gd name="T31" fmla="*/ 37 h 80"/>
                <a:gd name="T32" fmla="*/ 32 w 84"/>
                <a:gd name="T33" fmla="*/ 29 h 80"/>
                <a:gd name="T34" fmla="*/ 41 w 84"/>
                <a:gd name="T35" fmla="*/ 22 h 80"/>
                <a:gd name="T36" fmla="*/ 49 w 84"/>
                <a:gd name="T37" fmla="*/ 16 h 80"/>
                <a:gd name="T38" fmla="*/ 66 w 84"/>
                <a:gd name="T39" fmla="*/ 6 h 80"/>
                <a:gd name="T40" fmla="*/ 79 w 84"/>
                <a:gd name="T41" fmla="*/ 1 h 80"/>
                <a:gd name="T42" fmla="*/ 84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cubicBezTo>
                    <a:pt x="84" y="0"/>
                    <a:pt x="83" y="1"/>
                    <a:pt x="80" y="4"/>
                  </a:cubicBezTo>
                  <a:cubicBezTo>
                    <a:pt x="78" y="6"/>
                    <a:pt x="75" y="10"/>
                    <a:pt x="71" y="14"/>
                  </a:cubicBezTo>
                  <a:cubicBezTo>
                    <a:pt x="68" y="18"/>
                    <a:pt x="63" y="22"/>
                    <a:pt x="58" y="27"/>
                  </a:cubicBezTo>
                  <a:cubicBezTo>
                    <a:pt x="56" y="29"/>
                    <a:pt x="53" y="32"/>
                    <a:pt x="51" y="34"/>
                  </a:cubicBezTo>
                  <a:cubicBezTo>
                    <a:pt x="48" y="36"/>
                    <a:pt x="46" y="39"/>
                    <a:pt x="43" y="41"/>
                  </a:cubicBezTo>
                  <a:cubicBezTo>
                    <a:pt x="33" y="51"/>
                    <a:pt x="22" y="60"/>
                    <a:pt x="14" y="68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7" y="74"/>
                    <a:pt x="6" y="76"/>
                    <a:pt x="4" y="77"/>
                  </a:cubicBezTo>
                  <a:cubicBezTo>
                    <a:pt x="2" y="79"/>
                    <a:pt x="0" y="80"/>
                    <a:pt x="0" y="80"/>
                  </a:cubicBezTo>
                  <a:cubicBezTo>
                    <a:pt x="0" y="80"/>
                    <a:pt x="1" y="78"/>
                    <a:pt x="2" y="75"/>
                  </a:cubicBezTo>
                  <a:cubicBezTo>
                    <a:pt x="2" y="73"/>
                    <a:pt x="3" y="71"/>
                    <a:pt x="4" y="69"/>
                  </a:cubicBezTo>
                  <a:cubicBezTo>
                    <a:pt x="5" y="67"/>
                    <a:pt x="6" y="65"/>
                    <a:pt x="7" y="62"/>
                  </a:cubicBezTo>
                  <a:cubicBezTo>
                    <a:pt x="8" y="60"/>
                    <a:pt x="10" y="57"/>
                    <a:pt x="11" y="54"/>
                  </a:cubicBezTo>
                  <a:cubicBezTo>
                    <a:pt x="13" y="51"/>
                    <a:pt x="15" y="49"/>
                    <a:pt x="17" y="46"/>
                  </a:cubicBezTo>
                  <a:cubicBezTo>
                    <a:pt x="19" y="43"/>
                    <a:pt x="22" y="40"/>
                    <a:pt x="24" y="37"/>
                  </a:cubicBezTo>
                  <a:cubicBezTo>
                    <a:pt x="27" y="35"/>
                    <a:pt x="29" y="32"/>
                    <a:pt x="32" y="29"/>
                  </a:cubicBezTo>
                  <a:cubicBezTo>
                    <a:pt x="35" y="27"/>
                    <a:pt x="38" y="24"/>
                    <a:pt x="41" y="22"/>
                  </a:cubicBezTo>
                  <a:cubicBezTo>
                    <a:pt x="43" y="20"/>
                    <a:pt x="46" y="18"/>
                    <a:pt x="49" y="16"/>
                  </a:cubicBezTo>
                  <a:cubicBezTo>
                    <a:pt x="55" y="12"/>
                    <a:pt x="61" y="9"/>
                    <a:pt x="66" y="6"/>
                  </a:cubicBezTo>
                  <a:cubicBezTo>
                    <a:pt x="71" y="4"/>
                    <a:pt x="76" y="2"/>
                    <a:pt x="79" y="1"/>
                  </a:cubicBezTo>
                  <a:cubicBezTo>
                    <a:pt x="82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6"/>
            <p:cNvSpPr/>
            <p:nvPr/>
          </p:nvSpPr>
          <p:spPr bwMode="auto">
            <a:xfrm>
              <a:off x="7732713" y="2782888"/>
              <a:ext cx="23813" cy="11113"/>
            </a:xfrm>
            <a:custGeom>
              <a:avLst/>
              <a:gdLst>
                <a:gd name="T0" fmla="*/ 0 w 72"/>
                <a:gd name="T1" fmla="*/ 3 h 36"/>
                <a:gd name="T2" fmla="*/ 4 w 72"/>
                <a:gd name="T3" fmla="*/ 2 h 36"/>
                <a:gd name="T4" fmla="*/ 14 w 72"/>
                <a:gd name="T5" fmla="*/ 0 h 36"/>
                <a:gd name="T6" fmla="*/ 27 w 72"/>
                <a:gd name="T7" fmla="*/ 1 h 36"/>
                <a:gd name="T8" fmla="*/ 35 w 72"/>
                <a:gd name="T9" fmla="*/ 3 h 36"/>
                <a:gd name="T10" fmla="*/ 42 w 72"/>
                <a:gd name="T11" fmla="*/ 6 h 36"/>
                <a:gd name="T12" fmla="*/ 49 w 72"/>
                <a:gd name="T13" fmla="*/ 10 h 36"/>
                <a:gd name="T14" fmla="*/ 56 w 72"/>
                <a:gd name="T15" fmla="*/ 14 h 36"/>
                <a:gd name="T16" fmla="*/ 61 w 72"/>
                <a:gd name="T17" fmla="*/ 19 h 36"/>
                <a:gd name="T18" fmla="*/ 65 w 72"/>
                <a:gd name="T19" fmla="*/ 24 h 36"/>
                <a:gd name="T20" fmla="*/ 69 w 72"/>
                <a:gd name="T21" fmla="*/ 28 h 36"/>
                <a:gd name="T22" fmla="*/ 71 w 72"/>
                <a:gd name="T23" fmla="*/ 32 h 36"/>
                <a:gd name="T24" fmla="*/ 72 w 72"/>
                <a:gd name="T25" fmla="*/ 36 h 36"/>
                <a:gd name="T26" fmla="*/ 69 w 72"/>
                <a:gd name="T27" fmla="*/ 34 h 36"/>
                <a:gd name="T28" fmla="*/ 65 w 72"/>
                <a:gd name="T29" fmla="*/ 33 h 36"/>
                <a:gd name="T30" fmla="*/ 60 w 72"/>
                <a:gd name="T31" fmla="*/ 31 h 36"/>
                <a:gd name="T32" fmla="*/ 54 w 72"/>
                <a:gd name="T33" fmla="*/ 29 h 36"/>
                <a:gd name="T34" fmla="*/ 48 w 72"/>
                <a:gd name="T35" fmla="*/ 26 h 36"/>
                <a:gd name="T36" fmla="*/ 42 w 72"/>
                <a:gd name="T37" fmla="*/ 23 h 36"/>
                <a:gd name="T38" fmla="*/ 36 w 72"/>
                <a:gd name="T39" fmla="*/ 20 h 36"/>
                <a:gd name="T40" fmla="*/ 12 w 72"/>
                <a:gd name="T41" fmla="*/ 9 h 36"/>
                <a:gd name="T42" fmla="*/ 4 w 72"/>
                <a:gd name="T43" fmla="*/ 5 h 36"/>
                <a:gd name="T44" fmla="*/ 0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0" y="3"/>
                  </a:moveTo>
                  <a:cubicBezTo>
                    <a:pt x="0" y="3"/>
                    <a:pt x="2" y="3"/>
                    <a:pt x="4" y="2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8" y="0"/>
                    <a:pt x="22" y="0"/>
                    <a:pt x="27" y="1"/>
                  </a:cubicBezTo>
                  <a:cubicBezTo>
                    <a:pt x="30" y="1"/>
                    <a:pt x="32" y="2"/>
                    <a:pt x="35" y="3"/>
                  </a:cubicBezTo>
                  <a:cubicBezTo>
                    <a:pt x="37" y="4"/>
                    <a:pt x="40" y="5"/>
                    <a:pt x="42" y="6"/>
                  </a:cubicBezTo>
                  <a:cubicBezTo>
                    <a:pt x="45" y="7"/>
                    <a:pt x="47" y="8"/>
                    <a:pt x="49" y="10"/>
                  </a:cubicBezTo>
                  <a:cubicBezTo>
                    <a:pt x="52" y="11"/>
                    <a:pt x="54" y="13"/>
                    <a:pt x="56" y="14"/>
                  </a:cubicBezTo>
                  <a:cubicBezTo>
                    <a:pt x="58" y="16"/>
                    <a:pt x="59" y="17"/>
                    <a:pt x="61" y="19"/>
                  </a:cubicBezTo>
                  <a:cubicBezTo>
                    <a:pt x="63" y="21"/>
                    <a:pt x="64" y="22"/>
                    <a:pt x="65" y="24"/>
                  </a:cubicBezTo>
                  <a:cubicBezTo>
                    <a:pt x="67" y="25"/>
                    <a:pt x="68" y="27"/>
                    <a:pt x="69" y="28"/>
                  </a:cubicBezTo>
                  <a:cubicBezTo>
                    <a:pt x="69" y="30"/>
                    <a:pt x="70" y="31"/>
                    <a:pt x="71" y="32"/>
                  </a:cubicBezTo>
                  <a:cubicBezTo>
                    <a:pt x="72" y="34"/>
                    <a:pt x="72" y="36"/>
                    <a:pt x="72" y="36"/>
                  </a:cubicBezTo>
                  <a:cubicBezTo>
                    <a:pt x="72" y="36"/>
                    <a:pt x="71" y="35"/>
                    <a:pt x="69" y="34"/>
                  </a:cubicBezTo>
                  <a:cubicBezTo>
                    <a:pt x="67" y="34"/>
                    <a:pt x="66" y="34"/>
                    <a:pt x="65" y="33"/>
                  </a:cubicBezTo>
                  <a:cubicBezTo>
                    <a:pt x="63" y="32"/>
                    <a:pt x="62" y="32"/>
                    <a:pt x="60" y="31"/>
                  </a:cubicBezTo>
                  <a:cubicBezTo>
                    <a:pt x="58" y="31"/>
                    <a:pt x="56" y="30"/>
                    <a:pt x="54" y="29"/>
                  </a:cubicBezTo>
                  <a:cubicBezTo>
                    <a:pt x="52" y="28"/>
                    <a:pt x="50" y="27"/>
                    <a:pt x="48" y="26"/>
                  </a:cubicBezTo>
                  <a:cubicBezTo>
                    <a:pt x="46" y="25"/>
                    <a:pt x="44" y="24"/>
                    <a:pt x="42" y="23"/>
                  </a:cubicBezTo>
                  <a:cubicBezTo>
                    <a:pt x="40" y="22"/>
                    <a:pt x="38" y="21"/>
                    <a:pt x="36" y="20"/>
                  </a:cubicBezTo>
                  <a:cubicBezTo>
                    <a:pt x="27" y="16"/>
                    <a:pt x="19" y="12"/>
                    <a:pt x="12" y="9"/>
                  </a:cubicBezTo>
                  <a:cubicBezTo>
                    <a:pt x="9" y="8"/>
                    <a:pt x="6" y="6"/>
                    <a:pt x="4" y="5"/>
                  </a:cubicBezTo>
                  <a:cubicBezTo>
                    <a:pt x="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07"/>
            <p:cNvSpPr/>
            <p:nvPr/>
          </p:nvSpPr>
          <p:spPr bwMode="auto">
            <a:xfrm>
              <a:off x="7726363" y="2790825"/>
              <a:ext cx="26988" cy="25400"/>
            </a:xfrm>
            <a:custGeom>
              <a:avLst/>
              <a:gdLst>
                <a:gd name="T0" fmla="*/ 0 w 84"/>
                <a:gd name="T1" fmla="*/ 0 h 80"/>
                <a:gd name="T2" fmla="*/ 5 w 84"/>
                <a:gd name="T3" fmla="*/ 1 h 80"/>
                <a:gd name="T4" fmla="*/ 18 w 84"/>
                <a:gd name="T5" fmla="*/ 6 h 80"/>
                <a:gd name="T6" fmla="*/ 35 w 84"/>
                <a:gd name="T7" fmla="*/ 16 h 80"/>
                <a:gd name="T8" fmla="*/ 43 w 84"/>
                <a:gd name="T9" fmla="*/ 22 h 80"/>
                <a:gd name="T10" fmla="*/ 52 w 84"/>
                <a:gd name="T11" fmla="*/ 29 h 80"/>
                <a:gd name="T12" fmla="*/ 60 w 84"/>
                <a:gd name="T13" fmla="*/ 37 h 80"/>
                <a:gd name="T14" fmla="*/ 67 w 84"/>
                <a:gd name="T15" fmla="*/ 46 h 80"/>
                <a:gd name="T16" fmla="*/ 73 w 84"/>
                <a:gd name="T17" fmla="*/ 54 h 80"/>
                <a:gd name="T18" fmla="*/ 77 w 84"/>
                <a:gd name="T19" fmla="*/ 62 h 80"/>
                <a:gd name="T20" fmla="*/ 80 w 84"/>
                <a:gd name="T21" fmla="*/ 69 h 80"/>
                <a:gd name="T22" fmla="*/ 82 w 84"/>
                <a:gd name="T23" fmla="*/ 75 h 80"/>
                <a:gd name="T24" fmla="*/ 84 w 84"/>
                <a:gd name="T25" fmla="*/ 80 h 80"/>
                <a:gd name="T26" fmla="*/ 80 w 84"/>
                <a:gd name="T27" fmla="*/ 77 h 80"/>
                <a:gd name="T28" fmla="*/ 75 w 84"/>
                <a:gd name="T29" fmla="*/ 73 h 80"/>
                <a:gd name="T30" fmla="*/ 70 w 84"/>
                <a:gd name="T31" fmla="*/ 68 h 80"/>
                <a:gd name="T32" fmla="*/ 41 w 84"/>
                <a:gd name="T33" fmla="*/ 41 h 80"/>
                <a:gd name="T34" fmla="*/ 33 w 84"/>
                <a:gd name="T35" fmla="*/ 34 h 80"/>
                <a:gd name="T36" fmla="*/ 26 w 84"/>
                <a:gd name="T37" fmla="*/ 27 h 80"/>
                <a:gd name="T38" fmla="*/ 13 w 84"/>
                <a:gd name="T39" fmla="*/ 14 h 80"/>
                <a:gd name="T40" fmla="*/ 4 w 84"/>
                <a:gd name="T41" fmla="*/ 4 h 80"/>
                <a:gd name="T42" fmla="*/ 0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3" y="4"/>
                    <a:pt x="18" y="6"/>
                  </a:cubicBezTo>
                  <a:cubicBezTo>
                    <a:pt x="23" y="9"/>
                    <a:pt x="29" y="12"/>
                    <a:pt x="35" y="16"/>
                  </a:cubicBezTo>
                  <a:cubicBezTo>
                    <a:pt x="38" y="18"/>
                    <a:pt x="40" y="20"/>
                    <a:pt x="43" y="22"/>
                  </a:cubicBezTo>
                  <a:cubicBezTo>
                    <a:pt x="46" y="24"/>
                    <a:pt x="49" y="27"/>
                    <a:pt x="52" y="29"/>
                  </a:cubicBezTo>
                  <a:cubicBezTo>
                    <a:pt x="55" y="32"/>
                    <a:pt x="57" y="35"/>
                    <a:pt x="60" y="37"/>
                  </a:cubicBezTo>
                  <a:cubicBezTo>
                    <a:pt x="62" y="40"/>
                    <a:pt x="65" y="43"/>
                    <a:pt x="67" y="46"/>
                  </a:cubicBezTo>
                  <a:cubicBezTo>
                    <a:pt x="69" y="49"/>
                    <a:pt x="71" y="51"/>
                    <a:pt x="73" y="54"/>
                  </a:cubicBezTo>
                  <a:cubicBezTo>
                    <a:pt x="74" y="57"/>
                    <a:pt x="76" y="60"/>
                    <a:pt x="77" y="62"/>
                  </a:cubicBezTo>
                  <a:cubicBezTo>
                    <a:pt x="78" y="65"/>
                    <a:pt x="79" y="67"/>
                    <a:pt x="80" y="69"/>
                  </a:cubicBezTo>
                  <a:cubicBezTo>
                    <a:pt x="81" y="71"/>
                    <a:pt x="82" y="73"/>
                    <a:pt x="82" y="75"/>
                  </a:cubicBezTo>
                  <a:cubicBezTo>
                    <a:pt x="83" y="78"/>
                    <a:pt x="84" y="80"/>
                    <a:pt x="84" y="80"/>
                  </a:cubicBezTo>
                  <a:cubicBezTo>
                    <a:pt x="84" y="80"/>
                    <a:pt x="82" y="79"/>
                    <a:pt x="80" y="77"/>
                  </a:cubicBezTo>
                  <a:cubicBezTo>
                    <a:pt x="78" y="76"/>
                    <a:pt x="77" y="74"/>
                    <a:pt x="75" y="73"/>
                  </a:cubicBezTo>
                  <a:cubicBezTo>
                    <a:pt x="74" y="71"/>
                    <a:pt x="72" y="70"/>
                    <a:pt x="70" y="68"/>
                  </a:cubicBezTo>
                  <a:cubicBezTo>
                    <a:pt x="62" y="60"/>
                    <a:pt x="51" y="51"/>
                    <a:pt x="41" y="41"/>
                  </a:cubicBezTo>
                  <a:cubicBezTo>
                    <a:pt x="38" y="39"/>
                    <a:pt x="36" y="36"/>
                    <a:pt x="33" y="34"/>
                  </a:cubicBezTo>
                  <a:cubicBezTo>
                    <a:pt x="31" y="32"/>
                    <a:pt x="28" y="29"/>
                    <a:pt x="26" y="27"/>
                  </a:cubicBezTo>
                  <a:cubicBezTo>
                    <a:pt x="21" y="22"/>
                    <a:pt x="16" y="18"/>
                    <a:pt x="13" y="14"/>
                  </a:cubicBezTo>
                  <a:cubicBezTo>
                    <a:pt x="9" y="10"/>
                    <a:pt x="6" y="6"/>
                    <a:pt x="4" y="4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08"/>
            <p:cNvSpPr/>
            <p:nvPr/>
          </p:nvSpPr>
          <p:spPr bwMode="auto">
            <a:xfrm>
              <a:off x="7680325" y="2805113"/>
              <a:ext cx="6350" cy="42863"/>
            </a:xfrm>
            <a:custGeom>
              <a:avLst/>
              <a:gdLst>
                <a:gd name="T0" fmla="*/ 0 w 20"/>
                <a:gd name="T1" fmla="*/ 134 h 134"/>
                <a:gd name="T2" fmla="*/ 10 w 20"/>
                <a:gd name="T3" fmla="*/ 129 h 134"/>
                <a:gd name="T4" fmla="*/ 20 w 20"/>
                <a:gd name="T5" fmla="*/ 133 h 134"/>
                <a:gd name="T6" fmla="*/ 20 w 20"/>
                <a:gd name="T7" fmla="*/ 0 h 134"/>
                <a:gd name="T8" fmla="*/ 0 w 20"/>
                <a:gd name="T9" fmla="*/ 0 h 134"/>
                <a:gd name="T10" fmla="*/ 0 w 20"/>
                <a:gd name="T1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4">
                  <a:moveTo>
                    <a:pt x="0" y="134"/>
                  </a:moveTo>
                  <a:cubicBezTo>
                    <a:pt x="3" y="133"/>
                    <a:pt x="7" y="131"/>
                    <a:pt x="10" y="129"/>
                  </a:cubicBezTo>
                  <a:cubicBezTo>
                    <a:pt x="13" y="131"/>
                    <a:pt x="17" y="132"/>
                    <a:pt x="20" y="13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09"/>
            <p:cNvSpPr/>
            <p:nvPr/>
          </p:nvSpPr>
          <p:spPr bwMode="auto">
            <a:xfrm>
              <a:off x="7612063" y="2674938"/>
              <a:ext cx="38100" cy="69850"/>
            </a:xfrm>
            <a:custGeom>
              <a:avLst/>
              <a:gdLst>
                <a:gd name="T0" fmla="*/ 117 w 119"/>
                <a:gd name="T1" fmla="*/ 14 h 217"/>
                <a:gd name="T2" fmla="*/ 117 w 119"/>
                <a:gd name="T3" fmla="*/ 0 h 217"/>
                <a:gd name="T4" fmla="*/ 0 w 119"/>
                <a:gd name="T5" fmla="*/ 91 h 217"/>
                <a:gd name="T6" fmla="*/ 14 w 119"/>
                <a:gd name="T7" fmla="*/ 217 h 217"/>
                <a:gd name="T8" fmla="*/ 112 w 119"/>
                <a:gd name="T9" fmla="*/ 26 h 217"/>
                <a:gd name="T10" fmla="*/ 117 w 119"/>
                <a:gd name="T11" fmla="*/ 1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117" y="14"/>
                  </a:moveTo>
                  <a:cubicBezTo>
                    <a:pt x="119" y="9"/>
                    <a:pt x="119" y="4"/>
                    <a:pt x="117" y="0"/>
                  </a:cubicBezTo>
                  <a:cubicBezTo>
                    <a:pt x="2" y="17"/>
                    <a:pt x="0" y="64"/>
                    <a:pt x="0" y="91"/>
                  </a:cubicBezTo>
                  <a:cubicBezTo>
                    <a:pt x="0" y="108"/>
                    <a:pt x="7" y="164"/>
                    <a:pt x="14" y="217"/>
                  </a:cubicBezTo>
                  <a:cubicBezTo>
                    <a:pt x="63" y="154"/>
                    <a:pt x="98" y="64"/>
                    <a:pt x="112" y="26"/>
                  </a:cubicBezTo>
                  <a:cubicBezTo>
                    <a:pt x="114" y="21"/>
                    <a:pt x="116" y="16"/>
                    <a:pt x="117" y="14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0"/>
            <p:cNvSpPr/>
            <p:nvPr/>
          </p:nvSpPr>
          <p:spPr bwMode="auto">
            <a:xfrm>
              <a:off x="7718425" y="2674938"/>
              <a:ext cx="38100" cy="69850"/>
            </a:xfrm>
            <a:custGeom>
              <a:avLst/>
              <a:gdLst>
                <a:gd name="T0" fmla="*/ 2 w 119"/>
                <a:gd name="T1" fmla="*/ 0 h 217"/>
                <a:gd name="T2" fmla="*/ 2 w 119"/>
                <a:gd name="T3" fmla="*/ 14 h 217"/>
                <a:gd name="T4" fmla="*/ 7 w 119"/>
                <a:gd name="T5" fmla="*/ 26 h 217"/>
                <a:gd name="T6" fmla="*/ 105 w 119"/>
                <a:gd name="T7" fmla="*/ 217 h 217"/>
                <a:gd name="T8" fmla="*/ 119 w 119"/>
                <a:gd name="T9" fmla="*/ 91 h 217"/>
                <a:gd name="T10" fmla="*/ 2 w 119"/>
                <a:gd name="T1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2" y="0"/>
                  </a:moveTo>
                  <a:cubicBezTo>
                    <a:pt x="0" y="4"/>
                    <a:pt x="0" y="9"/>
                    <a:pt x="2" y="14"/>
                  </a:cubicBezTo>
                  <a:cubicBezTo>
                    <a:pt x="3" y="16"/>
                    <a:pt x="5" y="21"/>
                    <a:pt x="7" y="26"/>
                  </a:cubicBezTo>
                  <a:cubicBezTo>
                    <a:pt x="21" y="64"/>
                    <a:pt x="56" y="154"/>
                    <a:pt x="105" y="217"/>
                  </a:cubicBezTo>
                  <a:cubicBezTo>
                    <a:pt x="112" y="164"/>
                    <a:pt x="119" y="108"/>
                    <a:pt x="119" y="91"/>
                  </a:cubicBezTo>
                  <a:cubicBezTo>
                    <a:pt x="119" y="64"/>
                    <a:pt x="117" y="17"/>
                    <a:pt x="2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1"/>
            <p:cNvSpPr/>
            <p:nvPr/>
          </p:nvSpPr>
          <p:spPr bwMode="auto">
            <a:xfrm>
              <a:off x="7559675" y="2654300"/>
              <a:ext cx="85725" cy="107950"/>
            </a:xfrm>
            <a:custGeom>
              <a:avLst/>
              <a:gdLst>
                <a:gd name="T0" fmla="*/ 266 w 269"/>
                <a:gd name="T1" fmla="*/ 76 h 342"/>
                <a:gd name="T2" fmla="*/ 89 w 269"/>
                <a:gd name="T3" fmla="*/ 332 h 342"/>
                <a:gd name="T4" fmla="*/ 39 w 269"/>
                <a:gd name="T5" fmla="*/ 236 h 342"/>
                <a:gd name="T6" fmla="*/ 18 w 269"/>
                <a:gd name="T7" fmla="*/ 117 h 342"/>
                <a:gd name="T8" fmla="*/ 6 w 269"/>
                <a:gd name="T9" fmla="*/ 54 h 342"/>
                <a:gd name="T10" fmla="*/ 224 w 269"/>
                <a:gd name="T11" fmla="*/ 6 h 342"/>
                <a:gd name="T12" fmla="*/ 239 w 269"/>
                <a:gd name="T13" fmla="*/ 47 h 342"/>
                <a:gd name="T14" fmla="*/ 266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266" y="76"/>
                  </a:moveTo>
                  <a:cubicBezTo>
                    <a:pt x="256" y="100"/>
                    <a:pt x="185" y="311"/>
                    <a:pt x="89" y="332"/>
                  </a:cubicBezTo>
                  <a:cubicBezTo>
                    <a:pt x="45" y="342"/>
                    <a:pt x="63" y="289"/>
                    <a:pt x="39" y="236"/>
                  </a:cubicBezTo>
                  <a:cubicBezTo>
                    <a:pt x="16" y="183"/>
                    <a:pt x="29" y="149"/>
                    <a:pt x="18" y="117"/>
                  </a:cubicBezTo>
                  <a:cubicBezTo>
                    <a:pt x="7" y="86"/>
                    <a:pt x="0" y="67"/>
                    <a:pt x="6" y="54"/>
                  </a:cubicBezTo>
                  <a:cubicBezTo>
                    <a:pt x="11" y="40"/>
                    <a:pt x="188" y="0"/>
                    <a:pt x="224" y="6"/>
                  </a:cubicBezTo>
                  <a:cubicBezTo>
                    <a:pt x="235" y="8"/>
                    <a:pt x="229" y="31"/>
                    <a:pt x="239" y="47"/>
                  </a:cubicBezTo>
                  <a:cubicBezTo>
                    <a:pt x="247" y="61"/>
                    <a:pt x="269" y="69"/>
                    <a:pt x="266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12"/>
            <p:cNvSpPr/>
            <p:nvPr/>
          </p:nvSpPr>
          <p:spPr bwMode="auto">
            <a:xfrm>
              <a:off x="7723188" y="2654300"/>
              <a:ext cx="85725" cy="107950"/>
            </a:xfrm>
            <a:custGeom>
              <a:avLst/>
              <a:gdLst>
                <a:gd name="T0" fmla="*/ 3 w 269"/>
                <a:gd name="T1" fmla="*/ 76 h 342"/>
                <a:gd name="T2" fmla="*/ 180 w 269"/>
                <a:gd name="T3" fmla="*/ 332 h 342"/>
                <a:gd name="T4" fmla="*/ 230 w 269"/>
                <a:gd name="T5" fmla="*/ 236 h 342"/>
                <a:gd name="T6" fmla="*/ 251 w 269"/>
                <a:gd name="T7" fmla="*/ 117 h 342"/>
                <a:gd name="T8" fmla="*/ 263 w 269"/>
                <a:gd name="T9" fmla="*/ 54 h 342"/>
                <a:gd name="T10" fmla="*/ 45 w 269"/>
                <a:gd name="T11" fmla="*/ 6 h 342"/>
                <a:gd name="T12" fmla="*/ 30 w 269"/>
                <a:gd name="T13" fmla="*/ 47 h 342"/>
                <a:gd name="T14" fmla="*/ 3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3" y="76"/>
                  </a:moveTo>
                  <a:cubicBezTo>
                    <a:pt x="13" y="100"/>
                    <a:pt x="84" y="311"/>
                    <a:pt x="180" y="332"/>
                  </a:cubicBezTo>
                  <a:cubicBezTo>
                    <a:pt x="224" y="342"/>
                    <a:pt x="206" y="289"/>
                    <a:pt x="230" y="236"/>
                  </a:cubicBezTo>
                  <a:cubicBezTo>
                    <a:pt x="253" y="183"/>
                    <a:pt x="240" y="149"/>
                    <a:pt x="251" y="117"/>
                  </a:cubicBezTo>
                  <a:cubicBezTo>
                    <a:pt x="262" y="86"/>
                    <a:pt x="269" y="67"/>
                    <a:pt x="263" y="54"/>
                  </a:cubicBezTo>
                  <a:cubicBezTo>
                    <a:pt x="258" y="40"/>
                    <a:pt x="81" y="0"/>
                    <a:pt x="45" y="6"/>
                  </a:cubicBezTo>
                  <a:cubicBezTo>
                    <a:pt x="34" y="8"/>
                    <a:pt x="40" y="31"/>
                    <a:pt x="30" y="47"/>
                  </a:cubicBezTo>
                  <a:cubicBezTo>
                    <a:pt x="22" y="61"/>
                    <a:pt x="0" y="69"/>
                    <a:pt x="3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213"/>
            <p:cNvSpPr>
              <a:spLocks noChangeArrowheads="1"/>
            </p:cNvSpPr>
            <p:nvPr/>
          </p:nvSpPr>
          <p:spPr bwMode="auto">
            <a:xfrm>
              <a:off x="7715250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4"/>
            <p:cNvSpPr>
              <a:spLocks noChangeArrowheads="1"/>
            </p:cNvSpPr>
            <p:nvPr/>
          </p:nvSpPr>
          <p:spPr bwMode="auto">
            <a:xfrm>
              <a:off x="7634288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5"/>
            <p:cNvSpPr/>
            <p:nvPr/>
          </p:nvSpPr>
          <p:spPr bwMode="auto">
            <a:xfrm>
              <a:off x="7658100" y="2770188"/>
              <a:ext cx="50800" cy="38100"/>
            </a:xfrm>
            <a:custGeom>
              <a:avLst/>
              <a:gdLst>
                <a:gd name="T0" fmla="*/ 0 w 160"/>
                <a:gd name="T1" fmla="*/ 43 h 122"/>
                <a:gd name="T2" fmla="*/ 80 w 160"/>
                <a:gd name="T3" fmla="*/ 122 h 122"/>
                <a:gd name="T4" fmla="*/ 160 w 160"/>
                <a:gd name="T5" fmla="*/ 43 h 122"/>
                <a:gd name="T6" fmla="*/ 80 w 160"/>
                <a:gd name="T7" fmla="*/ 0 h 122"/>
                <a:gd name="T8" fmla="*/ 0 w 160"/>
                <a:gd name="T9" fmla="*/ 4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22">
                  <a:moveTo>
                    <a:pt x="0" y="43"/>
                  </a:moveTo>
                  <a:cubicBezTo>
                    <a:pt x="0" y="74"/>
                    <a:pt x="53" y="122"/>
                    <a:pt x="80" y="122"/>
                  </a:cubicBezTo>
                  <a:cubicBezTo>
                    <a:pt x="107" y="122"/>
                    <a:pt x="160" y="74"/>
                    <a:pt x="160" y="43"/>
                  </a:cubicBezTo>
                  <a:cubicBezTo>
                    <a:pt x="160" y="11"/>
                    <a:pt x="126" y="0"/>
                    <a:pt x="80" y="0"/>
                  </a:cubicBezTo>
                  <a:cubicBezTo>
                    <a:pt x="34" y="0"/>
                    <a:pt x="0" y="11"/>
                    <a:pt x="0" y="4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780600" y="1719224"/>
            <a:ext cx="1277466" cy="1691985"/>
            <a:chOff x="6662738" y="1333500"/>
            <a:chExt cx="538162" cy="712788"/>
          </a:xfrm>
        </p:grpSpPr>
        <p:sp>
          <p:nvSpPr>
            <p:cNvPr id="165" name="Oval 425"/>
            <p:cNvSpPr>
              <a:spLocks noChangeArrowheads="1"/>
            </p:cNvSpPr>
            <p:nvPr/>
          </p:nvSpPr>
          <p:spPr bwMode="auto">
            <a:xfrm>
              <a:off x="6662738" y="1979613"/>
              <a:ext cx="522288" cy="66675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26"/>
            <p:cNvSpPr/>
            <p:nvPr/>
          </p:nvSpPr>
          <p:spPr bwMode="auto">
            <a:xfrm>
              <a:off x="7048500" y="1770063"/>
              <a:ext cx="152400" cy="215900"/>
            </a:xfrm>
            <a:custGeom>
              <a:avLst/>
              <a:gdLst>
                <a:gd name="T0" fmla="*/ 27 w 477"/>
                <a:gd name="T1" fmla="*/ 540 h 676"/>
                <a:gd name="T2" fmla="*/ 316 w 477"/>
                <a:gd name="T3" fmla="*/ 378 h 676"/>
                <a:gd name="T4" fmla="*/ 214 w 477"/>
                <a:gd name="T5" fmla="*/ 72 h 676"/>
                <a:gd name="T6" fmla="*/ 411 w 477"/>
                <a:gd name="T7" fmla="*/ 401 h 676"/>
                <a:gd name="T8" fmla="*/ 0 w 477"/>
                <a:gd name="T9" fmla="*/ 676 h 676"/>
                <a:gd name="T10" fmla="*/ 27 w 477"/>
                <a:gd name="T11" fmla="*/ 54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7" h="676">
                  <a:moveTo>
                    <a:pt x="27" y="540"/>
                  </a:moveTo>
                  <a:cubicBezTo>
                    <a:pt x="27" y="540"/>
                    <a:pt x="275" y="584"/>
                    <a:pt x="316" y="378"/>
                  </a:cubicBezTo>
                  <a:cubicBezTo>
                    <a:pt x="371" y="100"/>
                    <a:pt x="195" y="144"/>
                    <a:pt x="214" y="72"/>
                  </a:cubicBezTo>
                  <a:cubicBezTo>
                    <a:pt x="232" y="0"/>
                    <a:pt x="477" y="152"/>
                    <a:pt x="411" y="401"/>
                  </a:cubicBezTo>
                  <a:cubicBezTo>
                    <a:pt x="340" y="675"/>
                    <a:pt x="88" y="676"/>
                    <a:pt x="0" y="676"/>
                  </a:cubicBezTo>
                  <a:lnTo>
                    <a:pt x="27" y="540"/>
                  </a:ln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27"/>
            <p:cNvSpPr/>
            <p:nvPr/>
          </p:nvSpPr>
          <p:spPr bwMode="auto">
            <a:xfrm>
              <a:off x="7048500" y="1943100"/>
              <a:ext cx="49213" cy="42863"/>
            </a:xfrm>
            <a:custGeom>
              <a:avLst/>
              <a:gdLst>
                <a:gd name="T0" fmla="*/ 154 w 154"/>
                <a:gd name="T1" fmla="*/ 120 h 136"/>
                <a:gd name="T2" fmla="*/ 62 w 154"/>
                <a:gd name="T3" fmla="*/ 94 h 136"/>
                <a:gd name="T4" fmla="*/ 49 w 154"/>
                <a:gd name="T5" fmla="*/ 94 h 136"/>
                <a:gd name="T6" fmla="*/ 90 w 154"/>
                <a:gd name="T7" fmla="*/ 4 h 136"/>
                <a:gd name="T8" fmla="*/ 27 w 154"/>
                <a:gd name="T9" fmla="*/ 0 h 136"/>
                <a:gd name="T10" fmla="*/ 0 w 154"/>
                <a:gd name="T11" fmla="*/ 136 h 136"/>
                <a:gd name="T12" fmla="*/ 154 w 154"/>
                <a:gd name="T13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36">
                  <a:moveTo>
                    <a:pt x="154" y="120"/>
                  </a:moveTo>
                  <a:cubicBezTo>
                    <a:pt x="132" y="104"/>
                    <a:pt x="100" y="94"/>
                    <a:pt x="62" y="94"/>
                  </a:cubicBezTo>
                  <a:cubicBezTo>
                    <a:pt x="58" y="94"/>
                    <a:pt x="53" y="94"/>
                    <a:pt x="49" y="94"/>
                  </a:cubicBezTo>
                  <a:cubicBezTo>
                    <a:pt x="60" y="73"/>
                    <a:pt x="75" y="41"/>
                    <a:pt x="90" y="4"/>
                  </a:cubicBezTo>
                  <a:cubicBezTo>
                    <a:pt x="53" y="4"/>
                    <a:pt x="27" y="0"/>
                    <a:pt x="27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4" y="136"/>
                    <a:pt x="92" y="136"/>
                    <a:pt x="154" y="12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428"/>
            <p:cNvSpPr/>
            <p:nvPr/>
          </p:nvSpPr>
          <p:spPr bwMode="auto">
            <a:xfrm>
              <a:off x="6704013" y="1766888"/>
              <a:ext cx="439738" cy="249238"/>
            </a:xfrm>
            <a:custGeom>
              <a:avLst/>
              <a:gdLst>
                <a:gd name="T0" fmla="*/ 1098 w 1376"/>
                <a:gd name="T1" fmla="*/ 667 h 783"/>
                <a:gd name="T2" fmla="*/ 984 w 1376"/>
                <a:gd name="T3" fmla="*/ 280 h 783"/>
                <a:gd name="T4" fmla="*/ 956 w 1376"/>
                <a:gd name="T5" fmla="*/ 0 h 783"/>
                <a:gd name="T6" fmla="*/ 688 w 1376"/>
                <a:gd name="T7" fmla="*/ 0 h 783"/>
                <a:gd name="T8" fmla="*/ 420 w 1376"/>
                <a:gd name="T9" fmla="*/ 0 h 783"/>
                <a:gd name="T10" fmla="*/ 392 w 1376"/>
                <a:gd name="T11" fmla="*/ 280 h 783"/>
                <a:gd name="T12" fmla="*/ 277 w 1376"/>
                <a:gd name="T13" fmla="*/ 667 h 783"/>
                <a:gd name="T14" fmla="*/ 133 w 1376"/>
                <a:gd name="T15" fmla="*/ 736 h 783"/>
                <a:gd name="T16" fmla="*/ 288 w 1376"/>
                <a:gd name="T17" fmla="*/ 782 h 783"/>
                <a:gd name="T18" fmla="*/ 688 w 1376"/>
                <a:gd name="T19" fmla="*/ 782 h 783"/>
                <a:gd name="T20" fmla="*/ 1088 w 1376"/>
                <a:gd name="T21" fmla="*/ 782 h 783"/>
                <a:gd name="T22" fmla="*/ 1242 w 1376"/>
                <a:gd name="T23" fmla="*/ 736 h 783"/>
                <a:gd name="T24" fmla="*/ 1098 w 1376"/>
                <a:gd name="T25" fmla="*/ 6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6" h="783">
                  <a:moveTo>
                    <a:pt x="1098" y="667"/>
                  </a:moveTo>
                  <a:cubicBezTo>
                    <a:pt x="1098" y="667"/>
                    <a:pt x="1376" y="171"/>
                    <a:pt x="984" y="28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92" y="280"/>
                    <a:pt x="392" y="280"/>
                    <a:pt x="392" y="280"/>
                  </a:cubicBezTo>
                  <a:cubicBezTo>
                    <a:pt x="0" y="171"/>
                    <a:pt x="277" y="667"/>
                    <a:pt x="277" y="667"/>
                  </a:cubicBezTo>
                  <a:cubicBezTo>
                    <a:pt x="191" y="651"/>
                    <a:pt x="121" y="686"/>
                    <a:pt x="133" y="736"/>
                  </a:cubicBezTo>
                  <a:cubicBezTo>
                    <a:pt x="144" y="783"/>
                    <a:pt x="288" y="782"/>
                    <a:pt x="288" y="782"/>
                  </a:cubicBezTo>
                  <a:cubicBezTo>
                    <a:pt x="688" y="782"/>
                    <a:pt x="688" y="782"/>
                    <a:pt x="688" y="782"/>
                  </a:cubicBezTo>
                  <a:cubicBezTo>
                    <a:pt x="1088" y="782"/>
                    <a:pt x="1088" y="782"/>
                    <a:pt x="1088" y="782"/>
                  </a:cubicBezTo>
                  <a:cubicBezTo>
                    <a:pt x="1088" y="782"/>
                    <a:pt x="1232" y="783"/>
                    <a:pt x="1242" y="736"/>
                  </a:cubicBezTo>
                  <a:cubicBezTo>
                    <a:pt x="1254" y="686"/>
                    <a:pt x="1185" y="651"/>
                    <a:pt x="1098" y="667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429"/>
            <p:cNvSpPr/>
            <p:nvPr/>
          </p:nvSpPr>
          <p:spPr bwMode="auto">
            <a:xfrm>
              <a:off x="6789738" y="1766888"/>
              <a:ext cx="96838" cy="249238"/>
            </a:xfrm>
            <a:custGeom>
              <a:avLst/>
              <a:gdLst>
                <a:gd name="T0" fmla="*/ 257 w 302"/>
                <a:gd name="T1" fmla="*/ 52 h 782"/>
                <a:gd name="T2" fmla="*/ 257 w 302"/>
                <a:gd name="T3" fmla="*/ 0 h 782"/>
                <a:gd name="T4" fmla="*/ 152 w 302"/>
                <a:gd name="T5" fmla="*/ 0 h 782"/>
                <a:gd name="T6" fmla="*/ 124 w 302"/>
                <a:gd name="T7" fmla="*/ 280 h 782"/>
                <a:gd name="T8" fmla="*/ 0 w 302"/>
                <a:gd name="T9" fmla="*/ 266 h 782"/>
                <a:gd name="T10" fmla="*/ 50 w 302"/>
                <a:gd name="T11" fmla="*/ 508 h 782"/>
                <a:gd name="T12" fmla="*/ 133 w 302"/>
                <a:gd name="T13" fmla="*/ 782 h 782"/>
                <a:gd name="T14" fmla="*/ 253 w 302"/>
                <a:gd name="T15" fmla="*/ 782 h 782"/>
                <a:gd name="T16" fmla="*/ 243 w 302"/>
                <a:gd name="T17" fmla="*/ 493 h 782"/>
                <a:gd name="T18" fmla="*/ 232 w 302"/>
                <a:gd name="T19" fmla="*/ 363 h 782"/>
                <a:gd name="T20" fmla="*/ 267 w 302"/>
                <a:gd name="T21" fmla="*/ 230 h 782"/>
                <a:gd name="T22" fmla="*/ 300 w 302"/>
                <a:gd name="T23" fmla="*/ 124 h 782"/>
                <a:gd name="T24" fmla="*/ 290 w 302"/>
                <a:gd name="T25" fmla="*/ 52 h 782"/>
                <a:gd name="T26" fmla="*/ 257 w 302"/>
                <a:gd name="T27" fmla="*/ 5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257" y="52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71" y="266"/>
                    <a:pt x="31" y="262"/>
                    <a:pt x="0" y="266"/>
                  </a:cubicBezTo>
                  <a:cubicBezTo>
                    <a:pt x="13" y="351"/>
                    <a:pt x="33" y="438"/>
                    <a:pt x="50" y="508"/>
                  </a:cubicBezTo>
                  <a:cubicBezTo>
                    <a:pt x="79" y="629"/>
                    <a:pt x="104" y="725"/>
                    <a:pt x="133" y="782"/>
                  </a:cubicBezTo>
                  <a:cubicBezTo>
                    <a:pt x="253" y="782"/>
                    <a:pt x="253" y="782"/>
                    <a:pt x="253" y="782"/>
                  </a:cubicBezTo>
                  <a:cubicBezTo>
                    <a:pt x="265" y="723"/>
                    <a:pt x="257" y="624"/>
                    <a:pt x="243" y="493"/>
                  </a:cubicBezTo>
                  <a:cubicBezTo>
                    <a:pt x="238" y="445"/>
                    <a:pt x="234" y="401"/>
                    <a:pt x="232" y="363"/>
                  </a:cubicBezTo>
                  <a:cubicBezTo>
                    <a:pt x="229" y="319"/>
                    <a:pt x="248" y="274"/>
                    <a:pt x="267" y="230"/>
                  </a:cubicBezTo>
                  <a:cubicBezTo>
                    <a:pt x="283" y="193"/>
                    <a:pt x="297" y="158"/>
                    <a:pt x="300" y="124"/>
                  </a:cubicBezTo>
                  <a:cubicBezTo>
                    <a:pt x="302" y="96"/>
                    <a:pt x="296" y="70"/>
                    <a:pt x="290" y="52"/>
                  </a:cubicBezTo>
                  <a:lnTo>
                    <a:pt x="257" y="52"/>
                  </a:ln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30"/>
            <p:cNvSpPr/>
            <p:nvPr/>
          </p:nvSpPr>
          <p:spPr bwMode="auto">
            <a:xfrm>
              <a:off x="6961188" y="1766888"/>
              <a:ext cx="96838" cy="249238"/>
            </a:xfrm>
            <a:custGeom>
              <a:avLst/>
              <a:gdLst>
                <a:gd name="T0" fmla="*/ 178 w 302"/>
                <a:gd name="T1" fmla="*/ 280 h 782"/>
                <a:gd name="T2" fmla="*/ 150 w 302"/>
                <a:gd name="T3" fmla="*/ 0 h 782"/>
                <a:gd name="T4" fmla="*/ 44 w 302"/>
                <a:gd name="T5" fmla="*/ 0 h 782"/>
                <a:gd name="T6" fmla="*/ 44 w 302"/>
                <a:gd name="T7" fmla="*/ 52 h 782"/>
                <a:gd name="T8" fmla="*/ 12 w 302"/>
                <a:gd name="T9" fmla="*/ 52 h 782"/>
                <a:gd name="T10" fmla="*/ 2 w 302"/>
                <a:gd name="T11" fmla="*/ 124 h 782"/>
                <a:gd name="T12" fmla="*/ 35 w 302"/>
                <a:gd name="T13" fmla="*/ 230 h 782"/>
                <a:gd name="T14" fmla="*/ 70 w 302"/>
                <a:gd name="T15" fmla="*/ 363 h 782"/>
                <a:gd name="T16" fmla="*/ 58 w 302"/>
                <a:gd name="T17" fmla="*/ 493 h 782"/>
                <a:gd name="T18" fmla="*/ 49 w 302"/>
                <a:gd name="T19" fmla="*/ 782 h 782"/>
                <a:gd name="T20" fmla="*/ 168 w 302"/>
                <a:gd name="T21" fmla="*/ 782 h 782"/>
                <a:gd name="T22" fmla="*/ 252 w 302"/>
                <a:gd name="T23" fmla="*/ 508 h 782"/>
                <a:gd name="T24" fmla="*/ 302 w 302"/>
                <a:gd name="T25" fmla="*/ 266 h 782"/>
                <a:gd name="T26" fmla="*/ 178 w 302"/>
                <a:gd name="T27" fmla="*/ 2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178" y="28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70"/>
                    <a:pt x="0" y="96"/>
                    <a:pt x="2" y="124"/>
                  </a:cubicBezTo>
                  <a:cubicBezTo>
                    <a:pt x="4" y="158"/>
                    <a:pt x="19" y="193"/>
                    <a:pt x="35" y="230"/>
                  </a:cubicBezTo>
                  <a:cubicBezTo>
                    <a:pt x="53" y="274"/>
                    <a:pt x="72" y="319"/>
                    <a:pt x="70" y="363"/>
                  </a:cubicBezTo>
                  <a:cubicBezTo>
                    <a:pt x="68" y="401"/>
                    <a:pt x="63" y="445"/>
                    <a:pt x="58" y="493"/>
                  </a:cubicBezTo>
                  <a:cubicBezTo>
                    <a:pt x="45" y="624"/>
                    <a:pt x="36" y="723"/>
                    <a:pt x="49" y="782"/>
                  </a:cubicBezTo>
                  <a:cubicBezTo>
                    <a:pt x="168" y="782"/>
                    <a:pt x="168" y="782"/>
                    <a:pt x="168" y="782"/>
                  </a:cubicBezTo>
                  <a:cubicBezTo>
                    <a:pt x="198" y="725"/>
                    <a:pt x="223" y="629"/>
                    <a:pt x="252" y="508"/>
                  </a:cubicBezTo>
                  <a:cubicBezTo>
                    <a:pt x="269" y="438"/>
                    <a:pt x="289" y="351"/>
                    <a:pt x="302" y="266"/>
                  </a:cubicBezTo>
                  <a:cubicBezTo>
                    <a:pt x="271" y="262"/>
                    <a:pt x="230" y="266"/>
                    <a:pt x="178" y="28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431"/>
            <p:cNvSpPr/>
            <p:nvPr/>
          </p:nvSpPr>
          <p:spPr bwMode="auto">
            <a:xfrm>
              <a:off x="6788150" y="1524000"/>
              <a:ext cx="271463" cy="506413"/>
            </a:xfrm>
            <a:custGeom>
              <a:avLst/>
              <a:gdLst>
                <a:gd name="T0" fmla="*/ 839 w 846"/>
                <a:gd name="T1" fmla="*/ 846 h 1582"/>
                <a:gd name="T2" fmla="*/ 709 w 846"/>
                <a:gd name="T3" fmla="*/ 194 h 1582"/>
                <a:gd name="T4" fmla="*/ 701 w 846"/>
                <a:gd name="T5" fmla="*/ 0 h 1582"/>
                <a:gd name="T6" fmla="*/ 423 w 846"/>
                <a:gd name="T7" fmla="*/ 0 h 1582"/>
                <a:gd name="T8" fmla="*/ 145 w 846"/>
                <a:gd name="T9" fmla="*/ 0 h 1582"/>
                <a:gd name="T10" fmla="*/ 137 w 846"/>
                <a:gd name="T11" fmla="*/ 194 h 1582"/>
                <a:gd name="T12" fmla="*/ 7 w 846"/>
                <a:gd name="T13" fmla="*/ 846 h 1582"/>
                <a:gd name="T14" fmla="*/ 68 w 846"/>
                <a:gd name="T15" fmla="*/ 1262 h 1582"/>
                <a:gd name="T16" fmla="*/ 203 w 846"/>
                <a:gd name="T17" fmla="*/ 1582 h 1582"/>
                <a:gd name="T18" fmla="*/ 219 w 846"/>
                <a:gd name="T19" fmla="*/ 1122 h 1582"/>
                <a:gd name="T20" fmla="*/ 287 w 846"/>
                <a:gd name="T21" fmla="*/ 880 h 1582"/>
                <a:gd name="T22" fmla="*/ 267 w 846"/>
                <a:gd name="T23" fmla="*/ 790 h 1582"/>
                <a:gd name="T24" fmla="*/ 423 w 846"/>
                <a:gd name="T25" fmla="*/ 791 h 1582"/>
                <a:gd name="T26" fmla="*/ 579 w 846"/>
                <a:gd name="T27" fmla="*/ 790 h 1582"/>
                <a:gd name="T28" fmla="*/ 559 w 846"/>
                <a:gd name="T29" fmla="*/ 880 h 1582"/>
                <a:gd name="T30" fmla="*/ 627 w 846"/>
                <a:gd name="T31" fmla="*/ 1122 h 1582"/>
                <a:gd name="T32" fmla="*/ 643 w 846"/>
                <a:gd name="T33" fmla="*/ 1582 h 1582"/>
                <a:gd name="T34" fmla="*/ 777 w 846"/>
                <a:gd name="T35" fmla="*/ 1262 h 1582"/>
                <a:gd name="T36" fmla="*/ 839 w 846"/>
                <a:gd name="T37" fmla="*/ 84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6" h="1582">
                  <a:moveTo>
                    <a:pt x="839" y="846"/>
                  </a:moveTo>
                  <a:cubicBezTo>
                    <a:pt x="825" y="614"/>
                    <a:pt x="713" y="304"/>
                    <a:pt x="709" y="194"/>
                  </a:cubicBezTo>
                  <a:cubicBezTo>
                    <a:pt x="705" y="84"/>
                    <a:pt x="701" y="0"/>
                    <a:pt x="701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1" y="84"/>
                    <a:pt x="137" y="194"/>
                  </a:cubicBezTo>
                  <a:cubicBezTo>
                    <a:pt x="133" y="304"/>
                    <a:pt x="21" y="614"/>
                    <a:pt x="7" y="846"/>
                  </a:cubicBezTo>
                  <a:cubicBezTo>
                    <a:pt x="0" y="956"/>
                    <a:pt x="33" y="1117"/>
                    <a:pt x="68" y="1262"/>
                  </a:cubicBezTo>
                  <a:cubicBezTo>
                    <a:pt x="110" y="1435"/>
                    <a:pt x="149" y="1582"/>
                    <a:pt x="203" y="1582"/>
                  </a:cubicBezTo>
                  <a:cubicBezTo>
                    <a:pt x="283" y="1582"/>
                    <a:pt x="228" y="1285"/>
                    <a:pt x="219" y="1122"/>
                  </a:cubicBezTo>
                  <a:cubicBezTo>
                    <a:pt x="214" y="1036"/>
                    <a:pt x="282" y="953"/>
                    <a:pt x="287" y="880"/>
                  </a:cubicBezTo>
                  <a:cubicBezTo>
                    <a:pt x="290" y="832"/>
                    <a:pt x="267" y="790"/>
                    <a:pt x="267" y="790"/>
                  </a:cubicBezTo>
                  <a:cubicBezTo>
                    <a:pt x="423" y="791"/>
                    <a:pt x="423" y="791"/>
                    <a:pt x="423" y="791"/>
                  </a:cubicBezTo>
                  <a:cubicBezTo>
                    <a:pt x="579" y="790"/>
                    <a:pt x="579" y="790"/>
                    <a:pt x="579" y="790"/>
                  </a:cubicBezTo>
                  <a:cubicBezTo>
                    <a:pt x="579" y="790"/>
                    <a:pt x="555" y="832"/>
                    <a:pt x="559" y="880"/>
                  </a:cubicBezTo>
                  <a:cubicBezTo>
                    <a:pt x="564" y="953"/>
                    <a:pt x="632" y="1036"/>
                    <a:pt x="627" y="1122"/>
                  </a:cubicBezTo>
                  <a:cubicBezTo>
                    <a:pt x="617" y="1285"/>
                    <a:pt x="563" y="1582"/>
                    <a:pt x="643" y="1582"/>
                  </a:cubicBezTo>
                  <a:cubicBezTo>
                    <a:pt x="696" y="1582"/>
                    <a:pt x="736" y="1435"/>
                    <a:pt x="777" y="1262"/>
                  </a:cubicBezTo>
                  <a:cubicBezTo>
                    <a:pt x="813" y="1117"/>
                    <a:pt x="846" y="956"/>
                    <a:pt x="839" y="846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432"/>
            <p:cNvSpPr/>
            <p:nvPr/>
          </p:nvSpPr>
          <p:spPr bwMode="auto">
            <a:xfrm>
              <a:off x="6832600" y="1524000"/>
              <a:ext cx="182563" cy="158750"/>
            </a:xfrm>
            <a:custGeom>
              <a:avLst/>
              <a:gdLst>
                <a:gd name="T0" fmla="*/ 565 w 575"/>
                <a:gd name="T1" fmla="*/ 284 h 496"/>
                <a:gd name="T2" fmla="*/ 575 w 575"/>
                <a:gd name="T3" fmla="*/ 212 h 496"/>
                <a:gd name="T4" fmla="*/ 574 w 575"/>
                <a:gd name="T5" fmla="*/ 194 h 496"/>
                <a:gd name="T6" fmla="*/ 566 w 575"/>
                <a:gd name="T7" fmla="*/ 0 h 496"/>
                <a:gd name="T8" fmla="*/ 288 w 575"/>
                <a:gd name="T9" fmla="*/ 0 h 496"/>
                <a:gd name="T10" fmla="*/ 10 w 575"/>
                <a:gd name="T11" fmla="*/ 0 h 496"/>
                <a:gd name="T12" fmla="*/ 2 w 575"/>
                <a:gd name="T13" fmla="*/ 194 h 496"/>
                <a:gd name="T14" fmla="*/ 0 w 575"/>
                <a:gd name="T15" fmla="*/ 212 h 496"/>
                <a:gd name="T16" fmla="*/ 10 w 575"/>
                <a:gd name="T17" fmla="*/ 284 h 496"/>
                <a:gd name="T18" fmla="*/ 158 w 575"/>
                <a:gd name="T19" fmla="*/ 496 h 496"/>
                <a:gd name="T20" fmla="*/ 288 w 575"/>
                <a:gd name="T21" fmla="*/ 426 h 496"/>
                <a:gd name="T22" fmla="*/ 418 w 575"/>
                <a:gd name="T23" fmla="*/ 496 h 496"/>
                <a:gd name="T24" fmla="*/ 418 w 575"/>
                <a:gd name="T25" fmla="*/ 496 h 496"/>
                <a:gd name="T26" fmla="*/ 565 w 575"/>
                <a:gd name="T27" fmla="*/ 28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496">
                  <a:moveTo>
                    <a:pt x="565" y="284"/>
                  </a:moveTo>
                  <a:cubicBezTo>
                    <a:pt x="568" y="260"/>
                    <a:pt x="571" y="235"/>
                    <a:pt x="575" y="212"/>
                  </a:cubicBezTo>
                  <a:cubicBezTo>
                    <a:pt x="574" y="206"/>
                    <a:pt x="574" y="200"/>
                    <a:pt x="574" y="194"/>
                  </a:cubicBezTo>
                  <a:cubicBezTo>
                    <a:pt x="570" y="84"/>
                    <a:pt x="566" y="0"/>
                    <a:pt x="566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6" y="84"/>
                    <a:pt x="2" y="194"/>
                  </a:cubicBezTo>
                  <a:cubicBezTo>
                    <a:pt x="2" y="200"/>
                    <a:pt x="1" y="206"/>
                    <a:pt x="0" y="212"/>
                  </a:cubicBezTo>
                  <a:cubicBezTo>
                    <a:pt x="5" y="235"/>
                    <a:pt x="8" y="260"/>
                    <a:pt x="10" y="284"/>
                  </a:cubicBezTo>
                  <a:cubicBezTo>
                    <a:pt x="22" y="383"/>
                    <a:pt x="34" y="496"/>
                    <a:pt x="158" y="496"/>
                  </a:cubicBezTo>
                  <a:cubicBezTo>
                    <a:pt x="224" y="496"/>
                    <a:pt x="266" y="459"/>
                    <a:pt x="288" y="426"/>
                  </a:cubicBezTo>
                  <a:cubicBezTo>
                    <a:pt x="310" y="459"/>
                    <a:pt x="352" y="496"/>
                    <a:pt x="418" y="496"/>
                  </a:cubicBezTo>
                  <a:cubicBezTo>
                    <a:pt x="418" y="496"/>
                    <a:pt x="418" y="496"/>
                    <a:pt x="418" y="496"/>
                  </a:cubicBezTo>
                  <a:cubicBezTo>
                    <a:pt x="541" y="496"/>
                    <a:pt x="554" y="383"/>
                    <a:pt x="565" y="284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433"/>
            <p:cNvSpPr/>
            <p:nvPr/>
          </p:nvSpPr>
          <p:spPr bwMode="auto">
            <a:xfrm>
              <a:off x="6688138" y="1333500"/>
              <a:ext cx="471488" cy="344488"/>
            </a:xfrm>
            <a:custGeom>
              <a:avLst/>
              <a:gdLst>
                <a:gd name="T0" fmla="*/ 1448 w 1472"/>
                <a:gd name="T1" fmla="*/ 282 h 1076"/>
                <a:gd name="T2" fmla="*/ 998 w 1472"/>
                <a:gd name="T3" fmla="*/ 66 h 1076"/>
                <a:gd name="T4" fmla="*/ 736 w 1472"/>
                <a:gd name="T5" fmla="*/ 0 h 1076"/>
                <a:gd name="T6" fmla="*/ 474 w 1472"/>
                <a:gd name="T7" fmla="*/ 66 h 1076"/>
                <a:gd name="T8" fmla="*/ 24 w 1472"/>
                <a:gd name="T9" fmla="*/ 282 h 1076"/>
                <a:gd name="T10" fmla="*/ 138 w 1472"/>
                <a:gd name="T11" fmla="*/ 596 h 1076"/>
                <a:gd name="T12" fmla="*/ 308 w 1472"/>
                <a:gd name="T13" fmla="*/ 850 h 1076"/>
                <a:gd name="T14" fmla="*/ 384 w 1472"/>
                <a:gd name="T15" fmla="*/ 624 h 1076"/>
                <a:gd name="T16" fmla="*/ 458 w 1472"/>
                <a:gd name="T17" fmla="*/ 776 h 1076"/>
                <a:gd name="T18" fmla="*/ 606 w 1472"/>
                <a:gd name="T19" fmla="*/ 1076 h 1076"/>
                <a:gd name="T20" fmla="*/ 736 w 1472"/>
                <a:gd name="T21" fmla="*/ 986 h 1076"/>
                <a:gd name="T22" fmla="*/ 866 w 1472"/>
                <a:gd name="T23" fmla="*/ 1076 h 1076"/>
                <a:gd name="T24" fmla="*/ 1014 w 1472"/>
                <a:gd name="T25" fmla="*/ 776 h 1076"/>
                <a:gd name="T26" fmla="*/ 1088 w 1472"/>
                <a:gd name="T27" fmla="*/ 624 h 1076"/>
                <a:gd name="T28" fmla="*/ 1164 w 1472"/>
                <a:gd name="T29" fmla="*/ 850 h 1076"/>
                <a:gd name="T30" fmla="*/ 1334 w 1472"/>
                <a:gd name="T31" fmla="*/ 596 h 1076"/>
                <a:gd name="T32" fmla="*/ 1448 w 1472"/>
                <a:gd name="T33" fmla="*/ 282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076">
                  <a:moveTo>
                    <a:pt x="1448" y="282"/>
                  </a:moveTo>
                  <a:cubicBezTo>
                    <a:pt x="1424" y="164"/>
                    <a:pt x="1180" y="78"/>
                    <a:pt x="998" y="66"/>
                  </a:cubicBezTo>
                  <a:cubicBezTo>
                    <a:pt x="998" y="66"/>
                    <a:pt x="924" y="0"/>
                    <a:pt x="736" y="0"/>
                  </a:cubicBezTo>
                  <a:cubicBezTo>
                    <a:pt x="548" y="0"/>
                    <a:pt x="474" y="66"/>
                    <a:pt x="474" y="66"/>
                  </a:cubicBezTo>
                  <a:cubicBezTo>
                    <a:pt x="292" y="78"/>
                    <a:pt x="48" y="164"/>
                    <a:pt x="24" y="282"/>
                  </a:cubicBezTo>
                  <a:cubicBezTo>
                    <a:pt x="0" y="400"/>
                    <a:pt x="74" y="484"/>
                    <a:pt x="138" y="596"/>
                  </a:cubicBezTo>
                  <a:cubicBezTo>
                    <a:pt x="202" y="708"/>
                    <a:pt x="210" y="862"/>
                    <a:pt x="308" y="850"/>
                  </a:cubicBezTo>
                  <a:cubicBezTo>
                    <a:pt x="406" y="838"/>
                    <a:pt x="384" y="624"/>
                    <a:pt x="384" y="624"/>
                  </a:cubicBezTo>
                  <a:cubicBezTo>
                    <a:pt x="384" y="624"/>
                    <a:pt x="426" y="658"/>
                    <a:pt x="458" y="776"/>
                  </a:cubicBezTo>
                  <a:cubicBezTo>
                    <a:pt x="490" y="894"/>
                    <a:pt x="458" y="1076"/>
                    <a:pt x="606" y="1076"/>
                  </a:cubicBezTo>
                  <a:cubicBezTo>
                    <a:pt x="706" y="1076"/>
                    <a:pt x="736" y="986"/>
                    <a:pt x="736" y="986"/>
                  </a:cubicBezTo>
                  <a:cubicBezTo>
                    <a:pt x="736" y="986"/>
                    <a:pt x="766" y="1076"/>
                    <a:pt x="866" y="1076"/>
                  </a:cubicBezTo>
                  <a:cubicBezTo>
                    <a:pt x="1014" y="1076"/>
                    <a:pt x="982" y="894"/>
                    <a:pt x="1014" y="776"/>
                  </a:cubicBezTo>
                  <a:cubicBezTo>
                    <a:pt x="1046" y="658"/>
                    <a:pt x="1088" y="624"/>
                    <a:pt x="1088" y="624"/>
                  </a:cubicBezTo>
                  <a:cubicBezTo>
                    <a:pt x="1088" y="624"/>
                    <a:pt x="1066" y="838"/>
                    <a:pt x="1164" y="850"/>
                  </a:cubicBezTo>
                  <a:cubicBezTo>
                    <a:pt x="1262" y="862"/>
                    <a:pt x="1270" y="708"/>
                    <a:pt x="1334" y="596"/>
                  </a:cubicBezTo>
                  <a:cubicBezTo>
                    <a:pt x="1398" y="484"/>
                    <a:pt x="1472" y="400"/>
                    <a:pt x="1448" y="282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434"/>
            <p:cNvSpPr/>
            <p:nvPr/>
          </p:nvSpPr>
          <p:spPr bwMode="auto">
            <a:xfrm>
              <a:off x="6804025" y="1389063"/>
              <a:ext cx="12700" cy="150813"/>
            </a:xfrm>
            <a:custGeom>
              <a:avLst/>
              <a:gdLst>
                <a:gd name="T0" fmla="*/ 31 w 37"/>
                <a:gd name="T1" fmla="*/ 0 h 471"/>
                <a:gd name="T2" fmla="*/ 22 w 37"/>
                <a:gd name="T3" fmla="*/ 202 h 471"/>
                <a:gd name="T4" fmla="*/ 37 w 37"/>
                <a:gd name="T5" fmla="*/ 471 h 471"/>
                <a:gd name="T6" fmla="*/ 21 w 37"/>
                <a:gd name="T7" fmla="*/ 452 h 471"/>
                <a:gd name="T8" fmla="*/ 10 w 37"/>
                <a:gd name="T9" fmla="*/ 78 h 471"/>
                <a:gd name="T10" fmla="*/ 31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31" y="0"/>
                  </a:moveTo>
                  <a:cubicBezTo>
                    <a:pt x="22" y="53"/>
                    <a:pt x="21" y="141"/>
                    <a:pt x="22" y="202"/>
                  </a:cubicBezTo>
                  <a:cubicBezTo>
                    <a:pt x="23" y="251"/>
                    <a:pt x="33" y="409"/>
                    <a:pt x="37" y="471"/>
                  </a:cubicBezTo>
                  <a:cubicBezTo>
                    <a:pt x="27" y="458"/>
                    <a:pt x="21" y="452"/>
                    <a:pt x="21" y="452"/>
                  </a:cubicBezTo>
                  <a:cubicBezTo>
                    <a:pt x="0" y="248"/>
                    <a:pt x="5" y="122"/>
                    <a:pt x="10" y="78"/>
                  </a:cubicBezTo>
                  <a:cubicBezTo>
                    <a:pt x="15" y="36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435"/>
            <p:cNvSpPr/>
            <p:nvPr/>
          </p:nvSpPr>
          <p:spPr bwMode="auto">
            <a:xfrm>
              <a:off x="7031038" y="1389063"/>
              <a:ext cx="12700" cy="150813"/>
            </a:xfrm>
            <a:custGeom>
              <a:avLst/>
              <a:gdLst>
                <a:gd name="T0" fmla="*/ 6 w 37"/>
                <a:gd name="T1" fmla="*/ 0 h 471"/>
                <a:gd name="T2" fmla="*/ 15 w 37"/>
                <a:gd name="T3" fmla="*/ 202 h 471"/>
                <a:gd name="T4" fmla="*/ 0 w 37"/>
                <a:gd name="T5" fmla="*/ 471 h 471"/>
                <a:gd name="T6" fmla="*/ 16 w 37"/>
                <a:gd name="T7" fmla="*/ 452 h 471"/>
                <a:gd name="T8" fmla="*/ 26 w 37"/>
                <a:gd name="T9" fmla="*/ 78 h 471"/>
                <a:gd name="T10" fmla="*/ 6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6" y="0"/>
                  </a:moveTo>
                  <a:cubicBezTo>
                    <a:pt x="15" y="53"/>
                    <a:pt x="16" y="141"/>
                    <a:pt x="15" y="202"/>
                  </a:cubicBezTo>
                  <a:cubicBezTo>
                    <a:pt x="14" y="251"/>
                    <a:pt x="4" y="409"/>
                    <a:pt x="0" y="471"/>
                  </a:cubicBezTo>
                  <a:cubicBezTo>
                    <a:pt x="9" y="458"/>
                    <a:pt x="16" y="452"/>
                    <a:pt x="16" y="452"/>
                  </a:cubicBezTo>
                  <a:cubicBezTo>
                    <a:pt x="37" y="248"/>
                    <a:pt x="31" y="122"/>
                    <a:pt x="26" y="78"/>
                  </a:cubicBezTo>
                  <a:cubicBezTo>
                    <a:pt x="22" y="3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436"/>
            <p:cNvSpPr>
              <a:spLocks noChangeArrowheads="1"/>
            </p:cNvSpPr>
            <p:nvPr/>
          </p:nvSpPr>
          <p:spPr bwMode="auto">
            <a:xfrm>
              <a:off x="6973888" y="1476375"/>
              <a:ext cx="25400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437"/>
            <p:cNvSpPr>
              <a:spLocks noChangeArrowheads="1"/>
            </p:cNvSpPr>
            <p:nvPr/>
          </p:nvSpPr>
          <p:spPr bwMode="auto">
            <a:xfrm>
              <a:off x="6848475" y="14763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438"/>
            <p:cNvSpPr/>
            <p:nvPr/>
          </p:nvSpPr>
          <p:spPr bwMode="auto">
            <a:xfrm>
              <a:off x="6970713" y="1455738"/>
              <a:ext cx="30163" cy="14288"/>
            </a:xfrm>
            <a:custGeom>
              <a:avLst/>
              <a:gdLst>
                <a:gd name="T0" fmla="*/ 86 w 95"/>
                <a:gd name="T1" fmla="*/ 46 h 46"/>
                <a:gd name="T2" fmla="*/ 81 w 95"/>
                <a:gd name="T3" fmla="*/ 45 h 46"/>
                <a:gd name="T4" fmla="*/ 14 w 95"/>
                <a:gd name="T5" fmla="*/ 40 h 46"/>
                <a:gd name="T6" fmla="*/ 3 w 95"/>
                <a:gd name="T7" fmla="*/ 38 h 46"/>
                <a:gd name="T8" fmla="*/ 4 w 95"/>
                <a:gd name="T9" fmla="*/ 27 h 46"/>
                <a:gd name="T10" fmla="*/ 90 w 95"/>
                <a:gd name="T11" fmla="*/ 31 h 46"/>
                <a:gd name="T12" fmla="*/ 92 w 95"/>
                <a:gd name="T13" fmla="*/ 42 h 46"/>
                <a:gd name="T14" fmla="*/ 86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86" y="46"/>
                  </a:moveTo>
                  <a:cubicBezTo>
                    <a:pt x="84" y="46"/>
                    <a:pt x="83" y="45"/>
                    <a:pt x="81" y="45"/>
                  </a:cubicBezTo>
                  <a:cubicBezTo>
                    <a:pt x="40" y="20"/>
                    <a:pt x="15" y="39"/>
                    <a:pt x="14" y="40"/>
                  </a:cubicBezTo>
                  <a:cubicBezTo>
                    <a:pt x="10" y="42"/>
                    <a:pt x="5" y="42"/>
                    <a:pt x="3" y="38"/>
                  </a:cubicBezTo>
                  <a:cubicBezTo>
                    <a:pt x="0" y="35"/>
                    <a:pt x="0" y="30"/>
                    <a:pt x="4" y="27"/>
                  </a:cubicBezTo>
                  <a:cubicBezTo>
                    <a:pt x="5" y="26"/>
                    <a:pt x="38" y="0"/>
                    <a:pt x="90" y="31"/>
                  </a:cubicBezTo>
                  <a:cubicBezTo>
                    <a:pt x="93" y="33"/>
                    <a:pt x="95" y="38"/>
                    <a:pt x="92" y="42"/>
                  </a:cubicBezTo>
                  <a:cubicBezTo>
                    <a:pt x="91" y="44"/>
                    <a:pt x="88" y="46"/>
                    <a:pt x="86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39"/>
            <p:cNvSpPr/>
            <p:nvPr/>
          </p:nvSpPr>
          <p:spPr bwMode="auto">
            <a:xfrm>
              <a:off x="6846888" y="1455738"/>
              <a:ext cx="30163" cy="14288"/>
            </a:xfrm>
            <a:custGeom>
              <a:avLst/>
              <a:gdLst>
                <a:gd name="T0" fmla="*/ 9 w 95"/>
                <a:gd name="T1" fmla="*/ 46 h 46"/>
                <a:gd name="T2" fmla="*/ 2 w 95"/>
                <a:gd name="T3" fmla="*/ 42 h 46"/>
                <a:gd name="T4" fmla="*/ 5 w 95"/>
                <a:gd name="T5" fmla="*/ 31 h 46"/>
                <a:gd name="T6" fmla="*/ 91 w 95"/>
                <a:gd name="T7" fmla="*/ 27 h 46"/>
                <a:gd name="T8" fmla="*/ 92 w 95"/>
                <a:gd name="T9" fmla="*/ 39 h 46"/>
                <a:gd name="T10" fmla="*/ 81 w 95"/>
                <a:gd name="T11" fmla="*/ 40 h 46"/>
                <a:gd name="T12" fmla="*/ 13 w 95"/>
                <a:gd name="T13" fmla="*/ 45 h 46"/>
                <a:gd name="T14" fmla="*/ 9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9" y="46"/>
                  </a:moveTo>
                  <a:cubicBezTo>
                    <a:pt x="6" y="46"/>
                    <a:pt x="4" y="44"/>
                    <a:pt x="2" y="42"/>
                  </a:cubicBezTo>
                  <a:cubicBezTo>
                    <a:pt x="0" y="38"/>
                    <a:pt x="1" y="33"/>
                    <a:pt x="5" y="31"/>
                  </a:cubicBezTo>
                  <a:cubicBezTo>
                    <a:pt x="57" y="0"/>
                    <a:pt x="89" y="26"/>
                    <a:pt x="91" y="27"/>
                  </a:cubicBezTo>
                  <a:cubicBezTo>
                    <a:pt x="94" y="30"/>
                    <a:pt x="95" y="35"/>
                    <a:pt x="92" y="39"/>
                  </a:cubicBezTo>
                  <a:cubicBezTo>
                    <a:pt x="89" y="42"/>
                    <a:pt x="84" y="42"/>
                    <a:pt x="81" y="40"/>
                  </a:cubicBezTo>
                  <a:cubicBezTo>
                    <a:pt x="80" y="39"/>
                    <a:pt x="55" y="20"/>
                    <a:pt x="13" y="45"/>
                  </a:cubicBezTo>
                  <a:cubicBezTo>
                    <a:pt x="12" y="45"/>
                    <a:pt x="10" y="46"/>
                    <a:pt x="9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440"/>
            <p:cNvSpPr/>
            <p:nvPr/>
          </p:nvSpPr>
          <p:spPr bwMode="auto">
            <a:xfrm>
              <a:off x="6888163" y="1603375"/>
              <a:ext cx="71438" cy="53975"/>
            </a:xfrm>
            <a:custGeom>
              <a:avLst/>
              <a:gdLst>
                <a:gd name="T0" fmla="*/ 0 w 219"/>
                <a:gd name="T1" fmla="*/ 59 h 168"/>
                <a:gd name="T2" fmla="*/ 110 w 219"/>
                <a:gd name="T3" fmla="*/ 168 h 168"/>
                <a:gd name="T4" fmla="*/ 219 w 219"/>
                <a:gd name="T5" fmla="*/ 59 h 168"/>
                <a:gd name="T6" fmla="*/ 110 w 219"/>
                <a:gd name="T7" fmla="*/ 0 h 168"/>
                <a:gd name="T8" fmla="*/ 0 w 219"/>
                <a:gd name="T9" fmla="*/ 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68">
                  <a:moveTo>
                    <a:pt x="0" y="59"/>
                  </a:moveTo>
                  <a:cubicBezTo>
                    <a:pt x="0" y="102"/>
                    <a:pt x="73" y="168"/>
                    <a:pt x="110" y="168"/>
                  </a:cubicBezTo>
                  <a:cubicBezTo>
                    <a:pt x="147" y="168"/>
                    <a:pt x="219" y="102"/>
                    <a:pt x="219" y="59"/>
                  </a:cubicBezTo>
                  <a:cubicBezTo>
                    <a:pt x="219" y="16"/>
                    <a:pt x="172" y="0"/>
                    <a:pt x="110" y="0"/>
                  </a:cubicBezTo>
                  <a:cubicBezTo>
                    <a:pt x="47" y="0"/>
                    <a:pt x="0" y="16"/>
                    <a:pt x="0" y="5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泪滴形 186"/>
          <p:cNvSpPr/>
          <p:nvPr/>
        </p:nvSpPr>
        <p:spPr>
          <a:xfrm rot="11357260">
            <a:off x="2072477" y="288317"/>
            <a:ext cx="1777048" cy="1815811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433125" y="3481970"/>
            <a:ext cx="1935480" cy="59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Analyze using data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 local database</a:t>
            </a:r>
          </a:p>
        </p:txBody>
      </p:sp>
      <p:sp>
        <p:nvSpPr>
          <p:cNvPr id="189" name="Content Placeholder 2"/>
          <p:cNvSpPr txBox="1"/>
          <p:nvPr/>
        </p:nvSpPr>
        <p:spPr>
          <a:xfrm>
            <a:off x="2034042" y="630647"/>
            <a:ext cx="1722225" cy="1220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Analysis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630991" y="3481970"/>
            <a:ext cx="2802890" cy="59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Upload local data to remote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through UploadService</a:t>
            </a:r>
          </a:p>
        </p:txBody>
      </p:sp>
      <p:grpSp>
        <p:nvGrpSpPr>
          <p:cNvPr id="193" name="组合 192"/>
          <p:cNvGrpSpPr/>
          <p:nvPr/>
        </p:nvGrpSpPr>
        <p:grpSpPr>
          <a:xfrm>
            <a:off x="3756267" y="2420516"/>
            <a:ext cx="798286" cy="991875"/>
            <a:chOff x="5842000" y="2363788"/>
            <a:chExt cx="582613" cy="723900"/>
          </a:xfrm>
        </p:grpSpPr>
        <p:sp>
          <p:nvSpPr>
            <p:cNvPr id="194" name="Oval 369"/>
            <p:cNvSpPr>
              <a:spLocks noChangeArrowheads="1"/>
            </p:cNvSpPr>
            <p:nvPr/>
          </p:nvSpPr>
          <p:spPr bwMode="auto">
            <a:xfrm>
              <a:off x="5873750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78"/>
            <p:cNvSpPr/>
            <p:nvPr/>
          </p:nvSpPr>
          <p:spPr bwMode="auto">
            <a:xfrm>
              <a:off x="5842000" y="2790825"/>
              <a:ext cx="582613" cy="290513"/>
            </a:xfrm>
            <a:custGeom>
              <a:avLst/>
              <a:gdLst>
                <a:gd name="T0" fmla="*/ 1369 w 1823"/>
                <a:gd name="T1" fmla="*/ 168 h 911"/>
                <a:gd name="T2" fmla="*/ 911 w 1823"/>
                <a:gd name="T3" fmla="*/ 168 h 911"/>
                <a:gd name="T4" fmla="*/ 911 w 1823"/>
                <a:gd name="T5" fmla="*/ 168 h 911"/>
                <a:gd name="T6" fmla="*/ 454 w 1823"/>
                <a:gd name="T7" fmla="*/ 168 h 911"/>
                <a:gd name="T8" fmla="*/ 108 w 1823"/>
                <a:gd name="T9" fmla="*/ 575 h 911"/>
                <a:gd name="T10" fmla="*/ 330 w 1823"/>
                <a:gd name="T11" fmla="*/ 905 h 911"/>
                <a:gd name="T12" fmla="*/ 447 w 1823"/>
                <a:gd name="T13" fmla="*/ 819 h 911"/>
                <a:gd name="T14" fmla="*/ 911 w 1823"/>
                <a:gd name="T15" fmla="*/ 819 h 911"/>
                <a:gd name="T16" fmla="*/ 911 w 1823"/>
                <a:gd name="T17" fmla="*/ 819 h 911"/>
                <a:gd name="T18" fmla="*/ 1375 w 1823"/>
                <a:gd name="T19" fmla="*/ 819 h 911"/>
                <a:gd name="T20" fmla="*/ 1493 w 1823"/>
                <a:gd name="T21" fmla="*/ 905 h 911"/>
                <a:gd name="T22" fmla="*/ 1715 w 1823"/>
                <a:gd name="T23" fmla="*/ 575 h 911"/>
                <a:gd name="T24" fmla="*/ 1369 w 1823"/>
                <a:gd name="T25" fmla="*/ 16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3" h="911">
                  <a:moveTo>
                    <a:pt x="1369" y="168"/>
                  </a:moveTo>
                  <a:cubicBezTo>
                    <a:pt x="911" y="168"/>
                    <a:pt x="911" y="168"/>
                    <a:pt x="911" y="168"/>
                  </a:cubicBezTo>
                  <a:cubicBezTo>
                    <a:pt x="911" y="168"/>
                    <a:pt x="911" y="168"/>
                    <a:pt x="911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0" y="0"/>
                    <a:pt x="63" y="301"/>
                    <a:pt x="108" y="575"/>
                  </a:cubicBezTo>
                  <a:cubicBezTo>
                    <a:pt x="152" y="848"/>
                    <a:pt x="231" y="911"/>
                    <a:pt x="330" y="905"/>
                  </a:cubicBezTo>
                  <a:cubicBezTo>
                    <a:pt x="428" y="899"/>
                    <a:pt x="447" y="819"/>
                    <a:pt x="447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1375" y="819"/>
                    <a:pt x="1375" y="819"/>
                    <a:pt x="1375" y="819"/>
                  </a:cubicBezTo>
                  <a:cubicBezTo>
                    <a:pt x="1375" y="819"/>
                    <a:pt x="1394" y="899"/>
                    <a:pt x="1493" y="905"/>
                  </a:cubicBezTo>
                  <a:cubicBezTo>
                    <a:pt x="1591" y="911"/>
                    <a:pt x="1671" y="848"/>
                    <a:pt x="1715" y="575"/>
                  </a:cubicBezTo>
                  <a:cubicBezTo>
                    <a:pt x="1760" y="301"/>
                    <a:pt x="1823" y="0"/>
                    <a:pt x="1369" y="168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79"/>
            <p:cNvSpPr/>
            <p:nvPr/>
          </p:nvSpPr>
          <p:spPr bwMode="auto">
            <a:xfrm>
              <a:off x="5953125" y="2833688"/>
              <a:ext cx="119063" cy="227013"/>
            </a:xfrm>
            <a:custGeom>
              <a:avLst/>
              <a:gdLst>
                <a:gd name="T0" fmla="*/ 331 w 371"/>
                <a:gd name="T1" fmla="*/ 354 h 708"/>
                <a:gd name="T2" fmla="*/ 331 w 371"/>
                <a:gd name="T3" fmla="*/ 31 h 708"/>
                <a:gd name="T4" fmla="*/ 107 w 371"/>
                <a:gd name="T5" fmla="*/ 31 h 708"/>
                <a:gd name="T6" fmla="*/ 9 w 371"/>
                <a:gd name="T7" fmla="*/ 0 h 708"/>
                <a:gd name="T8" fmla="*/ 13 w 371"/>
                <a:gd name="T9" fmla="*/ 492 h 708"/>
                <a:gd name="T10" fmla="*/ 89 w 371"/>
                <a:gd name="T11" fmla="*/ 708 h 708"/>
                <a:gd name="T12" fmla="*/ 100 w 371"/>
                <a:gd name="T13" fmla="*/ 682 h 708"/>
                <a:gd name="T14" fmla="*/ 336 w 371"/>
                <a:gd name="T15" fmla="*/ 682 h 708"/>
                <a:gd name="T16" fmla="*/ 371 w 371"/>
                <a:gd name="T17" fmla="*/ 468 h 708"/>
                <a:gd name="T18" fmla="*/ 371 w 371"/>
                <a:gd name="T19" fmla="*/ 354 h 708"/>
                <a:gd name="T20" fmla="*/ 331 w 371"/>
                <a:gd name="T21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31" y="354"/>
                  </a:moveTo>
                  <a:cubicBezTo>
                    <a:pt x="331" y="31"/>
                    <a:pt x="331" y="31"/>
                    <a:pt x="33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71" y="18"/>
                    <a:pt x="38" y="7"/>
                    <a:pt x="9" y="0"/>
                  </a:cubicBezTo>
                  <a:cubicBezTo>
                    <a:pt x="0" y="199"/>
                    <a:pt x="1" y="381"/>
                    <a:pt x="13" y="492"/>
                  </a:cubicBezTo>
                  <a:cubicBezTo>
                    <a:pt x="24" y="594"/>
                    <a:pt x="49" y="665"/>
                    <a:pt x="89" y="708"/>
                  </a:cubicBezTo>
                  <a:cubicBezTo>
                    <a:pt x="98" y="693"/>
                    <a:pt x="100" y="682"/>
                    <a:pt x="100" y="682"/>
                  </a:cubicBezTo>
                  <a:cubicBezTo>
                    <a:pt x="336" y="682"/>
                    <a:pt x="336" y="682"/>
                    <a:pt x="336" y="682"/>
                  </a:cubicBezTo>
                  <a:cubicBezTo>
                    <a:pt x="362" y="619"/>
                    <a:pt x="371" y="531"/>
                    <a:pt x="371" y="468"/>
                  </a:cubicBezTo>
                  <a:cubicBezTo>
                    <a:pt x="371" y="354"/>
                    <a:pt x="371" y="354"/>
                    <a:pt x="371" y="354"/>
                  </a:cubicBezTo>
                  <a:lnTo>
                    <a:pt x="331" y="354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80"/>
            <p:cNvSpPr/>
            <p:nvPr/>
          </p:nvSpPr>
          <p:spPr bwMode="auto">
            <a:xfrm>
              <a:off x="6196013" y="2833688"/>
              <a:ext cx="117475" cy="227013"/>
            </a:xfrm>
            <a:custGeom>
              <a:avLst/>
              <a:gdLst>
                <a:gd name="T0" fmla="*/ 362 w 371"/>
                <a:gd name="T1" fmla="*/ 0 h 708"/>
                <a:gd name="T2" fmla="*/ 264 w 371"/>
                <a:gd name="T3" fmla="*/ 31 h 708"/>
                <a:gd name="T4" fmla="*/ 39 w 371"/>
                <a:gd name="T5" fmla="*/ 31 h 708"/>
                <a:gd name="T6" fmla="*/ 39 w 371"/>
                <a:gd name="T7" fmla="*/ 354 h 708"/>
                <a:gd name="T8" fmla="*/ 0 w 371"/>
                <a:gd name="T9" fmla="*/ 354 h 708"/>
                <a:gd name="T10" fmla="*/ 0 w 371"/>
                <a:gd name="T11" fmla="*/ 468 h 708"/>
                <a:gd name="T12" fmla="*/ 35 w 371"/>
                <a:gd name="T13" fmla="*/ 682 h 708"/>
                <a:gd name="T14" fmla="*/ 270 w 371"/>
                <a:gd name="T15" fmla="*/ 682 h 708"/>
                <a:gd name="T16" fmla="*/ 281 w 371"/>
                <a:gd name="T17" fmla="*/ 708 h 708"/>
                <a:gd name="T18" fmla="*/ 358 w 371"/>
                <a:gd name="T19" fmla="*/ 492 h 708"/>
                <a:gd name="T20" fmla="*/ 362 w 371"/>
                <a:gd name="T2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62" y="0"/>
                  </a:moveTo>
                  <a:cubicBezTo>
                    <a:pt x="332" y="7"/>
                    <a:pt x="300" y="18"/>
                    <a:pt x="264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31"/>
                    <a:pt x="8" y="619"/>
                    <a:pt x="35" y="682"/>
                  </a:cubicBezTo>
                  <a:cubicBezTo>
                    <a:pt x="270" y="682"/>
                    <a:pt x="270" y="682"/>
                    <a:pt x="270" y="682"/>
                  </a:cubicBezTo>
                  <a:cubicBezTo>
                    <a:pt x="270" y="682"/>
                    <a:pt x="273" y="693"/>
                    <a:pt x="281" y="708"/>
                  </a:cubicBezTo>
                  <a:cubicBezTo>
                    <a:pt x="321" y="665"/>
                    <a:pt x="346" y="594"/>
                    <a:pt x="358" y="492"/>
                  </a:cubicBezTo>
                  <a:cubicBezTo>
                    <a:pt x="369" y="381"/>
                    <a:pt x="371" y="199"/>
                    <a:pt x="36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81"/>
            <p:cNvSpPr/>
            <p:nvPr/>
          </p:nvSpPr>
          <p:spPr bwMode="auto">
            <a:xfrm>
              <a:off x="5953125" y="2444750"/>
              <a:ext cx="360363" cy="628650"/>
            </a:xfrm>
            <a:custGeom>
              <a:avLst/>
              <a:gdLst>
                <a:gd name="T0" fmla="*/ 1007 w 1127"/>
                <a:gd name="T1" fmla="*/ 456 h 1966"/>
                <a:gd name="T2" fmla="*/ 853 w 1127"/>
                <a:gd name="T3" fmla="*/ 0 h 1966"/>
                <a:gd name="T4" fmla="*/ 563 w 1127"/>
                <a:gd name="T5" fmla="*/ 0 h 1966"/>
                <a:gd name="T6" fmla="*/ 563 w 1127"/>
                <a:gd name="T7" fmla="*/ 0 h 1966"/>
                <a:gd name="T8" fmla="*/ 274 w 1127"/>
                <a:gd name="T9" fmla="*/ 0 h 1966"/>
                <a:gd name="T10" fmla="*/ 120 w 1127"/>
                <a:gd name="T11" fmla="*/ 456 h 1966"/>
                <a:gd name="T12" fmla="*/ 28 w 1127"/>
                <a:gd name="T13" fmla="*/ 1708 h 1966"/>
                <a:gd name="T14" fmla="*/ 246 w 1127"/>
                <a:gd name="T15" fmla="*/ 1962 h 1966"/>
                <a:gd name="T16" fmla="*/ 354 w 1127"/>
                <a:gd name="T17" fmla="*/ 1686 h 1966"/>
                <a:gd name="T18" fmla="*/ 354 w 1127"/>
                <a:gd name="T19" fmla="*/ 1508 h 1966"/>
                <a:gd name="T20" fmla="*/ 563 w 1127"/>
                <a:gd name="T21" fmla="*/ 1508 h 1966"/>
                <a:gd name="T22" fmla="*/ 563 w 1127"/>
                <a:gd name="T23" fmla="*/ 1508 h 1966"/>
                <a:gd name="T24" fmla="*/ 773 w 1127"/>
                <a:gd name="T25" fmla="*/ 1508 h 1966"/>
                <a:gd name="T26" fmla="*/ 773 w 1127"/>
                <a:gd name="T27" fmla="*/ 1686 h 1966"/>
                <a:gd name="T28" fmla="*/ 881 w 1127"/>
                <a:gd name="T29" fmla="*/ 1962 h 1966"/>
                <a:gd name="T30" fmla="*/ 1099 w 1127"/>
                <a:gd name="T31" fmla="*/ 1708 h 1966"/>
                <a:gd name="T32" fmla="*/ 1007 w 1127"/>
                <a:gd name="T33" fmla="*/ 45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7" h="1966">
                  <a:moveTo>
                    <a:pt x="1007" y="456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0" y="456"/>
                    <a:pt x="120" y="456"/>
                    <a:pt x="120" y="456"/>
                  </a:cubicBezTo>
                  <a:cubicBezTo>
                    <a:pt x="30" y="784"/>
                    <a:pt x="0" y="1450"/>
                    <a:pt x="28" y="1708"/>
                  </a:cubicBezTo>
                  <a:cubicBezTo>
                    <a:pt x="56" y="1966"/>
                    <a:pt x="166" y="1960"/>
                    <a:pt x="246" y="1962"/>
                  </a:cubicBezTo>
                  <a:cubicBezTo>
                    <a:pt x="326" y="1964"/>
                    <a:pt x="354" y="1798"/>
                    <a:pt x="354" y="1686"/>
                  </a:cubicBezTo>
                  <a:cubicBezTo>
                    <a:pt x="354" y="1574"/>
                    <a:pt x="354" y="1508"/>
                    <a:pt x="354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773" y="1508"/>
                    <a:pt x="773" y="1508"/>
                    <a:pt x="773" y="1508"/>
                  </a:cubicBezTo>
                  <a:cubicBezTo>
                    <a:pt x="773" y="1508"/>
                    <a:pt x="773" y="1574"/>
                    <a:pt x="773" y="1686"/>
                  </a:cubicBezTo>
                  <a:cubicBezTo>
                    <a:pt x="773" y="1798"/>
                    <a:pt x="801" y="1964"/>
                    <a:pt x="881" y="1962"/>
                  </a:cubicBezTo>
                  <a:cubicBezTo>
                    <a:pt x="961" y="1960"/>
                    <a:pt x="1071" y="1966"/>
                    <a:pt x="1099" y="1708"/>
                  </a:cubicBezTo>
                  <a:cubicBezTo>
                    <a:pt x="1127" y="1450"/>
                    <a:pt x="1097" y="784"/>
                    <a:pt x="1007" y="45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82"/>
            <p:cNvSpPr/>
            <p:nvPr/>
          </p:nvSpPr>
          <p:spPr bwMode="auto">
            <a:xfrm>
              <a:off x="6029325" y="2789238"/>
              <a:ext cx="42863" cy="95250"/>
            </a:xfrm>
            <a:custGeom>
              <a:avLst/>
              <a:gdLst>
                <a:gd name="T0" fmla="*/ 11 w 135"/>
                <a:gd name="T1" fmla="*/ 30 h 298"/>
                <a:gd name="T2" fmla="*/ 21 w 135"/>
                <a:gd name="T3" fmla="*/ 61 h 298"/>
                <a:gd name="T4" fmla="*/ 25 w 135"/>
                <a:gd name="T5" fmla="*/ 85 h 298"/>
                <a:gd name="T6" fmla="*/ 26 w 135"/>
                <a:gd name="T7" fmla="*/ 110 h 298"/>
                <a:gd name="T8" fmla="*/ 23 w 135"/>
                <a:gd name="T9" fmla="*/ 158 h 298"/>
                <a:gd name="T10" fmla="*/ 26 w 135"/>
                <a:gd name="T11" fmla="*/ 187 h 298"/>
                <a:gd name="T12" fmla="*/ 31 w 135"/>
                <a:gd name="T13" fmla="*/ 194 h 298"/>
                <a:gd name="T14" fmla="*/ 32 w 135"/>
                <a:gd name="T15" fmla="*/ 195 h 298"/>
                <a:gd name="T16" fmla="*/ 31 w 135"/>
                <a:gd name="T17" fmla="*/ 194 h 298"/>
                <a:gd name="T18" fmla="*/ 32 w 135"/>
                <a:gd name="T19" fmla="*/ 195 h 298"/>
                <a:gd name="T20" fmla="*/ 36 w 135"/>
                <a:gd name="T21" fmla="*/ 196 h 298"/>
                <a:gd name="T22" fmla="*/ 40 w 135"/>
                <a:gd name="T23" fmla="*/ 196 h 298"/>
                <a:gd name="T24" fmla="*/ 55 w 135"/>
                <a:gd name="T25" fmla="*/ 192 h 298"/>
                <a:gd name="T26" fmla="*/ 66 w 135"/>
                <a:gd name="T27" fmla="*/ 184 h 298"/>
                <a:gd name="T28" fmla="*/ 79 w 135"/>
                <a:gd name="T29" fmla="*/ 192 h 298"/>
                <a:gd name="T30" fmla="*/ 73 w 135"/>
                <a:gd name="T31" fmla="*/ 212 h 298"/>
                <a:gd name="T32" fmla="*/ 68 w 135"/>
                <a:gd name="T33" fmla="*/ 255 h 298"/>
                <a:gd name="T34" fmla="*/ 72 w 135"/>
                <a:gd name="T35" fmla="*/ 274 h 298"/>
                <a:gd name="T36" fmla="*/ 86 w 135"/>
                <a:gd name="T37" fmla="*/ 286 h 298"/>
                <a:gd name="T38" fmla="*/ 96 w 135"/>
                <a:gd name="T39" fmla="*/ 290 h 298"/>
                <a:gd name="T40" fmla="*/ 106 w 135"/>
                <a:gd name="T41" fmla="*/ 290 h 298"/>
                <a:gd name="T42" fmla="*/ 115 w 135"/>
                <a:gd name="T43" fmla="*/ 287 h 298"/>
                <a:gd name="T44" fmla="*/ 123 w 135"/>
                <a:gd name="T45" fmla="*/ 281 h 298"/>
                <a:gd name="T46" fmla="*/ 132 w 135"/>
                <a:gd name="T47" fmla="*/ 273 h 298"/>
                <a:gd name="T48" fmla="*/ 123 w 135"/>
                <a:gd name="T49" fmla="*/ 288 h 298"/>
                <a:gd name="T50" fmla="*/ 113 w 135"/>
                <a:gd name="T51" fmla="*/ 295 h 298"/>
                <a:gd name="T52" fmla="*/ 101 w 135"/>
                <a:gd name="T53" fmla="*/ 298 h 298"/>
                <a:gd name="T54" fmla="*/ 88 w 135"/>
                <a:gd name="T55" fmla="*/ 297 h 298"/>
                <a:gd name="T56" fmla="*/ 71 w 135"/>
                <a:gd name="T57" fmla="*/ 289 h 298"/>
                <a:gd name="T58" fmla="*/ 57 w 135"/>
                <a:gd name="T59" fmla="*/ 268 h 298"/>
                <a:gd name="T60" fmla="*/ 55 w 135"/>
                <a:gd name="T61" fmla="*/ 232 h 298"/>
                <a:gd name="T62" fmla="*/ 61 w 135"/>
                <a:gd name="T63" fmla="*/ 198 h 298"/>
                <a:gd name="T64" fmla="*/ 77 w 135"/>
                <a:gd name="T65" fmla="*/ 194 h 298"/>
                <a:gd name="T66" fmla="*/ 63 w 135"/>
                <a:gd name="T67" fmla="*/ 206 h 298"/>
                <a:gd name="T68" fmla="*/ 39 w 135"/>
                <a:gd name="T69" fmla="*/ 212 h 298"/>
                <a:gd name="T70" fmla="*/ 32 w 135"/>
                <a:gd name="T71" fmla="*/ 211 h 298"/>
                <a:gd name="T72" fmla="*/ 28 w 135"/>
                <a:gd name="T73" fmla="*/ 210 h 298"/>
                <a:gd name="T74" fmla="*/ 27 w 135"/>
                <a:gd name="T75" fmla="*/ 210 h 298"/>
                <a:gd name="T76" fmla="*/ 26 w 135"/>
                <a:gd name="T77" fmla="*/ 209 h 298"/>
                <a:gd name="T78" fmla="*/ 15 w 135"/>
                <a:gd name="T79" fmla="*/ 201 h 298"/>
                <a:gd name="T80" fmla="*/ 8 w 135"/>
                <a:gd name="T81" fmla="*/ 174 h 298"/>
                <a:gd name="T82" fmla="*/ 11 w 135"/>
                <a:gd name="T83" fmla="*/ 125 h 298"/>
                <a:gd name="T84" fmla="*/ 14 w 135"/>
                <a:gd name="T85" fmla="*/ 94 h 298"/>
                <a:gd name="T86" fmla="*/ 12 w 135"/>
                <a:gd name="T87" fmla="*/ 63 h 298"/>
                <a:gd name="T88" fmla="*/ 0 w 135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98">
                  <a:moveTo>
                    <a:pt x="0" y="0"/>
                  </a:moveTo>
                  <a:cubicBezTo>
                    <a:pt x="4" y="10"/>
                    <a:pt x="8" y="20"/>
                    <a:pt x="11" y="30"/>
                  </a:cubicBezTo>
                  <a:cubicBezTo>
                    <a:pt x="13" y="35"/>
                    <a:pt x="15" y="40"/>
                    <a:pt x="16" y="45"/>
                  </a:cubicBezTo>
                  <a:cubicBezTo>
                    <a:pt x="18" y="50"/>
                    <a:pt x="19" y="56"/>
                    <a:pt x="21" y="61"/>
                  </a:cubicBezTo>
                  <a:cubicBezTo>
                    <a:pt x="22" y="66"/>
                    <a:pt x="23" y="71"/>
                    <a:pt x="24" y="77"/>
                  </a:cubicBezTo>
                  <a:cubicBezTo>
                    <a:pt x="24" y="80"/>
                    <a:pt x="25" y="82"/>
                    <a:pt x="25" y="85"/>
                  </a:cubicBezTo>
                  <a:cubicBezTo>
                    <a:pt x="25" y="88"/>
                    <a:pt x="26" y="91"/>
                    <a:pt x="26" y="93"/>
                  </a:cubicBezTo>
                  <a:cubicBezTo>
                    <a:pt x="26" y="99"/>
                    <a:pt x="26" y="105"/>
                    <a:pt x="26" y="110"/>
                  </a:cubicBezTo>
                  <a:cubicBezTo>
                    <a:pt x="25" y="115"/>
                    <a:pt x="25" y="121"/>
                    <a:pt x="25" y="126"/>
                  </a:cubicBezTo>
                  <a:cubicBezTo>
                    <a:pt x="24" y="137"/>
                    <a:pt x="24" y="147"/>
                    <a:pt x="23" y="158"/>
                  </a:cubicBezTo>
                  <a:cubicBezTo>
                    <a:pt x="23" y="163"/>
                    <a:pt x="23" y="168"/>
                    <a:pt x="24" y="173"/>
                  </a:cubicBezTo>
                  <a:cubicBezTo>
                    <a:pt x="24" y="178"/>
                    <a:pt x="25" y="183"/>
                    <a:pt x="26" y="187"/>
                  </a:cubicBezTo>
                  <a:cubicBezTo>
                    <a:pt x="27" y="189"/>
                    <a:pt x="27" y="191"/>
                    <a:pt x="28" y="192"/>
                  </a:cubicBezTo>
                  <a:cubicBezTo>
                    <a:pt x="29" y="193"/>
                    <a:pt x="30" y="194"/>
                    <a:pt x="31" y="194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1" y="195"/>
                    <a:pt x="32" y="195"/>
                    <a:pt x="31" y="194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9" y="196"/>
                    <a:pt x="40" y="196"/>
                  </a:cubicBezTo>
                  <a:cubicBezTo>
                    <a:pt x="41" y="196"/>
                    <a:pt x="42" y="196"/>
                    <a:pt x="43" y="196"/>
                  </a:cubicBezTo>
                  <a:cubicBezTo>
                    <a:pt x="47" y="195"/>
                    <a:pt x="51" y="194"/>
                    <a:pt x="55" y="192"/>
                  </a:cubicBezTo>
                  <a:cubicBezTo>
                    <a:pt x="57" y="191"/>
                    <a:pt x="59" y="190"/>
                    <a:pt x="61" y="188"/>
                  </a:cubicBezTo>
                  <a:cubicBezTo>
                    <a:pt x="63" y="187"/>
                    <a:pt x="65" y="185"/>
                    <a:pt x="66" y="184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78" y="195"/>
                    <a:pt x="77" y="199"/>
                    <a:pt x="76" y="202"/>
                  </a:cubicBezTo>
                  <a:cubicBezTo>
                    <a:pt x="74" y="206"/>
                    <a:pt x="73" y="209"/>
                    <a:pt x="73" y="212"/>
                  </a:cubicBezTo>
                  <a:cubicBezTo>
                    <a:pt x="71" y="219"/>
                    <a:pt x="69" y="227"/>
                    <a:pt x="68" y="234"/>
                  </a:cubicBezTo>
                  <a:cubicBezTo>
                    <a:pt x="68" y="241"/>
                    <a:pt x="67" y="248"/>
                    <a:pt x="68" y="255"/>
                  </a:cubicBezTo>
                  <a:cubicBezTo>
                    <a:pt x="68" y="258"/>
                    <a:pt x="68" y="261"/>
                    <a:pt x="69" y="265"/>
                  </a:cubicBezTo>
                  <a:cubicBezTo>
                    <a:pt x="70" y="268"/>
                    <a:pt x="71" y="271"/>
                    <a:pt x="72" y="274"/>
                  </a:cubicBezTo>
                  <a:cubicBezTo>
                    <a:pt x="74" y="276"/>
                    <a:pt x="76" y="279"/>
                    <a:pt x="78" y="281"/>
                  </a:cubicBezTo>
                  <a:cubicBezTo>
                    <a:pt x="80" y="283"/>
                    <a:pt x="83" y="285"/>
                    <a:pt x="86" y="286"/>
                  </a:cubicBezTo>
                  <a:cubicBezTo>
                    <a:pt x="91" y="288"/>
                    <a:pt x="91" y="288"/>
                    <a:pt x="91" y="288"/>
                  </a:cubicBezTo>
                  <a:cubicBezTo>
                    <a:pt x="93" y="289"/>
                    <a:pt x="94" y="289"/>
                    <a:pt x="96" y="290"/>
                  </a:cubicBezTo>
                  <a:cubicBezTo>
                    <a:pt x="97" y="290"/>
                    <a:pt x="99" y="290"/>
                    <a:pt x="101" y="290"/>
                  </a:cubicBezTo>
                  <a:cubicBezTo>
                    <a:pt x="102" y="291"/>
                    <a:pt x="104" y="290"/>
                    <a:pt x="106" y="290"/>
                  </a:cubicBezTo>
                  <a:cubicBezTo>
                    <a:pt x="107" y="290"/>
                    <a:pt x="109" y="290"/>
                    <a:pt x="110" y="289"/>
                  </a:cubicBezTo>
                  <a:cubicBezTo>
                    <a:pt x="112" y="289"/>
                    <a:pt x="114" y="288"/>
                    <a:pt x="115" y="287"/>
                  </a:cubicBezTo>
                  <a:cubicBezTo>
                    <a:pt x="117" y="287"/>
                    <a:pt x="118" y="286"/>
                    <a:pt x="120" y="285"/>
                  </a:cubicBezTo>
                  <a:cubicBezTo>
                    <a:pt x="121" y="284"/>
                    <a:pt x="122" y="282"/>
                    <a:pt x="123" y="281"/>
                  </a:cubicBezTo>
                  <a:cubicBezTo>
                    <a:pt x="128" y="276"/>
                    <a:pt x="132" y="270"/>
                    <a:pt x="135" y="263"/>
                  </a:cubicBezTo>
                  <a:cubicBezTo>
                    <a:pt x="135" y="266"/>
                    <a:pt x="133" y="270"/>
                    <a:pt x="132" y="273"/>
                  </a:cubicBezTo>
                  <a:cubicBezTo>
                    <a:pt x="130" y="277"/>
                    <a:pt x="129" y="280"/>
                    <a:pt x="126" y="284"/>
                  </a:cubicBezTo>
                  <a:cubicBezTo>
                    <a:pt x="125" y="285"/>
                    <a:pt x="124" y="287"/>
                    <a:pt x="123" y="288"/>
                  </a:cubicBezTo>
                  <a:cubicBezTo>
                    <a:pt x="121" y="289"/>
                    <a:pt x="120" y="291"/>
                    <a:pt x="118" y="292"/>
                  </a:cubicBezTo>
                  <a:cubicBezTo>
                    <a:pt x="116" y="293"/>
                    <a:pt x="115" y="294"/>
                    <a:pt x="113" y="295"/>
                  </a:cubicBezTo>
                  <a:cubicBezTo>
                    <a:pt x="111" y="296"/>
                    <a:pt x="109" y="297"/>
                    <a:pt x="107" y="297"/>
                  </a:cubicBezTo>
                  <a:cubicBezTo>
                    <a:pt x="105" y="297"/>
                    <a:pt x="103" y="298"/>
                    <a:pt x="101" y="298"/>
                  </a:cubicBezTo>
                  <a:cubicBezTo>
                    <a:pt x="99" y="298"/>
                    <a:pt x="96" y="298"/>
                    <a:pt x="94" y="298"/>
                  </a:cubicBezTo>
                  <a:cubicBezTo>
                    <a:pt x="92" y="297"/>
                    <a:pt x="90" y="297"/>
                    <a:pt x="88" y="297"/>
                  </a:cubicBezTo>
                  <a:cubicBezTo>
                    <a:pt x="83" y="295"/>
                    <a:pt x="83" y="295"/>
                    <a:pt x="83" y="295"/>
                  </a:cubicBezTo>
                  <a:cubicBezTo>
                    <a:pt x="79" y="294"/>
                    <a:pt x="75" y="292"/>
                    <a:pt x="71" y="289"/>
                  </a:cubicBezTo>
                  <a:cubicBezTo>
                    <a:pt x="68" y="286"/>
                    <a:pt x="65" y="283"/>
                    <a:pt x="63" y="279"/>
                  </a:cubicBezTo>
                  <a:cubicBezTo>
                    <a:pt x="60" y="276"/>
                    <a:pt x="59" y="272"/>
                    <a:pt x="57" y="268"/>
                  </a:cubicBezTo>
                  <a:cubicBezTo>
                    <a:pt x="56" y="264"/>
                    <a:pt x="55" y="260"/>
                    <a:pt x="55" y="256"/>
                  </a:cubicBezTo>
                  <a:cubicBezTo>
                    <a:pt x="54" y="248"/>
                    <a:pt x="54" y="240"/>
                    <a:pt x="55" y="232"/>
                  </a:cubicBezTo>
                  <a:cubicBezTo>
                    <a:pt x="55" y="224"/>
                    <a:pt x="56" y="217"/>
                    <a:pt x="58" y="209"/>
                  </a:cubicBezTo>
                  <a:cubicBezTo>
                    <a:pt x="59" y="205"/>
                    <a:pt x="60" y="202"/>
                    <a:pt x="61" y="198"/>
                  </a:cubicBezTo>
                  <a:cubicBezTo>
                    <a:pt x="62" y="194"/>
                    <a:pt x="63" y="191"/>
                    <a:pt x="64" y="187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5" y="197"/>
                    <a:pt x="73" y="199"/>
                    <a:pt x="70" y="201"/>
                  </a:cubicBezTo>
                  <a:cubicBezTo>
                    <a:pt x="68" y="203"/>
                    <a:pt x="65" y="204"/>
                    <a:pt x="63" y="206"/>
                  </a:cubicBezTo>
                  <a:cubicBezTo>
                    <a:pt x="57" y="209"/>
                    <a:pt x="51" y="211"/>
                    <a:pt x="44" y="212"/>
                  </a:cubicBezTo>
                  <a:cubicBezTo>
                    <a:pt x="43" y="212"/>
                    <a:pt x="41" y="212"/>
                    <a:pt x="39" y="212"/>
                  </a:cubicBezTo>
                  <a:cubicBezTo>
                    <a:pt x="38" y="212"/>
                    <a:pt x="36" y="212"/>
                    <a:pt x="34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28" y="210"/>
                    <a:pt x="28" y="210"/>
                    <a:pt x="28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1" y="207"/>
                    <a:pt x="18" y="204"/>
                    <a:pt x="15" y="201"/>
                  </a:cubicBezTo>
                  <a:cubicBezTo>
                    <a:pt x="13" y="198"/>
                    <a:pt x="12" y="195"/>
                    <a:pt x="11" y="192"/>
                  </a:cubicBezTo>
                  <a:cubicBezTo>
                    <a:pt x="9" y="185"/>
                    <a:pt x="9" y="180"/>
                    <a:pt x="8" y="174"/>
                  </a:cubicBezTo>
                  <a:cubicBezTo>
                    <a:pt x="8" y="168"/>
                    <a:pt x="8" y="163"/>
                    <a:pt x="8" y="157"/>
                  </a:cubicBezTo>
                  <a:cubicBezTo>
                    <a:pt x="9" y="146"/>
                    <a:pt x="10" y="136"/>
                    <a:pt x="11" y="125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4" y="104"/>
                    <a:pt x="14" y="98"/>
                    <a:pt x="14" y="94"/>
                  </a:cubicBezTo>
                  <a:cubicBezTo>
                    <a:pt x="14" y="89"/>
                    <a:pt x="14" y="83"/>
                    <a:pt x="14" y="78"/>
                  </a:cubicBezTo>
                  <a:cubicBezTo>
                    <a:pt x="13" y="73"/>
                    <a:pt x="13" y="68"/>
                    <a:pt x="12" y="63"/>
                  </a:cubicBezTo>
                  <a:cubicBezTo>
                    <a:pt x="10" y="52"/>
                    <a:pt x="9" y="42"/>
                    <a:pt x="6" y="31"/>
                  </a:cubicBezTo>
                  <a:cubicBezTo>
                    <a:pt x="4" y="21"/>
                    <a:pt x="2" y="1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83"/>
            <p:cNvSpPr/>
            <p:nvPr/>
          </p:nvSpPr>
          <p:spPr bwMode="auto">
            <a:xfrm>
              <a:off x="6057900" y="2784475"/>
              <a:ext cx="30163" cy="79375"/>
            </a:xfrm>
            <a:custGeom>
              <a:avLst/>
              <a:gdLst>
                <a:gd name="T0" fmla="*/ 2 w 91"/>
                <a:gd name="T1" fmla="*/ 5 h 250"/>
                <a:gd name="T2" fmla="*/ 8 w 91"/>
                <a:gd name="T3" fmla="*/ 41 h 250"/>
                <a:gd name="T4" fmla="*/ 25 w 91"/>
                <a:gd name="T5" fmla="*/ 100 h 250"/>
                <a:gd name="T6" fmla="*/ 33 w 91"/>
                <a:gd name="T7" fmla="*/ 144 h 250"/>
                <a:gd name="T8" fmla="*/ 31 w 91"/>
                <a:gd name="T9" fmla="*/ 155 h 250"/>
                <a:gd name="T10" fmla="*/ 26 w 91"/>
                <a:gd name="T11" fmla="*/ 171 h 250"/>
                <a:gd name="T12" fmla="*/ 18 w 91"/>
                <a:gd name="T13" fmla="*/ 199 h 250"/>
                <a:gd name="T14" fmla="*/ 25 w 91"/>
                <a:gd name="T15" fmla="*/ 229 h 250"/>
                <a:gd name="T16" fmla="*/ 29 w 91"/>
                <a:gd name="T17" fmla="*/ 232 h 250"/>
                <a:gd name="T18" fmla="*/ 29 w 91"/>
                <a:gd name="T19" fmla="*/ 232 h 250"/>
                <a:gd name="T20" fmla="*/ 30 w 91"/>
                <a:gd name="T21" fmla="*/ 232 h 250"/>
                <a:gd name="T22" fmla="*/ 34 w 91"/>
                <a:gd name="T23" fmla="*/ 234 h 250"/>
                <a:gd name="T24" fmla="*/ 39 w 91"/>
                <a:gd name="T25" fmla="*/ 234 h 250"/>
                <a:gd name="T26" fmla="*/ 63 w 91"/>
                <a:gd name="T27" fmla="*/ 214 h 250"/>
                <a:gd name="T28" fmla="*/ 81 w 91"/>
                <a:gd name="T29" fmla="*/ 148 h 250"/>
                <a:gd name="T30" fmla="*/ 86 w 91"/>
                <a:gd name="T31" fmla="*/ 98 h 250"/>
                <a:gd name="T32" fmla="*/ 88 w 91"/>
                <a:gd name="T33" fmla="*/ 84 h 250"/>
                <a:gd name="T34" fmla="*/ 91 w 91"/>
                <a:gd name="T35" fmla="*/ 120 h 250"/>
                <a:gd name="T36" fmla="*/ 87 w 91"/>
                <a:gd name="T37" fmla="*/ 183 h 250"/>
                <a:gd name="T38" fmla="*/ 62 w 91"/>
                <a:gd name="T39" fmla="*/ 239 h 250"/>
                <a:gd name="T40" fmla="*/ 40 w 91"/>
                <a:gd name="T41" fmla="*/ 250 h 250"/>
                <a:gd name="T42" fmla="*/ 30 w 91"/>
                <a:gd name="T43" fmla="*/ 249 h 250"/>
                <a:gd name="T44" fmla="*/ 24 w 91"/>
                <a:gd name="T45" fmla="*/ 246 h 250"/>
                <a:gd name="T46" fmla="*/ 23 w 91"/>
                <a:gd name="T47" fmla="*/ 246 h 250"/>
                <a:gd name="T48" fmla="*/ 22 w 91"/>
                <a:gd name="T49" fmla="*/ 246 h 250"/>
                <a:gd name="T50" fmla="*/ 15 w 91"/>
                <a:gd name="T51" fmla="*/ 241 h 250"/>
                <a:gd name="T52" fmla="*/ 2 w 91"/>
                <a:gd name="T53" fmla="*/ 196 h 250"/>
                <a:gd name="T54" fmla="*/ 12 w 91"/>
                <a:gd name="T55" fmla="*/ 165 h 250"/>
                <a:gd name="T56" fmla="*/ 17 w 91"/>
                <a:gd name="T57" fmla="*/ 152 h 250"/>
                <a:gd name="T58" fmla="*/ 19 w 91"/>
                <a:gd name="T59" fmla="*/ 143 h 250"/>
                <a:gd name="T60" fmla="*/ 14 w 91"/>
                <a:gd name="T61" fmla="*/ 103 h 250"/>
                <a:gd name="T62" fmla="*/ 2 w 91"/>
                <a:gd name="T63" fmla="*/ 42 h 250"/>
                <a:gd name="T64" fmla="*/ 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3" y="13"/>
                    <a:pt x="4" y="19"/>
                  </a:cubicBezTo>
                  <a:cubicBezTo>
                    <a:pt x="5" y="25"/>
                    <a:pt x="6" y="33"/>
                    <a:pt x="8" y="41"/>
                  </a:cubicBezTo>
                  <a:cubicBezTo>
                    <a:pt x="10" y="49"/>
                    <a:pt x="12" y="58"/>
                    <a:pt x="15" y="68"/>
                  </a:cubicBezTo>
                  <a:cubicBezTo>
                    <a:pt x="18" y="78"/>
                    <a:pt x="22" y="88"/>
                    <a:pt x="25" y="100"/>
                  </a:cubicBezTo>
                  <a:cubicBezTo>
                    <a:pt x="29" y="112"/>
                    <a:pt x="33" y="124"/>
                    <a:pt x="33" y="139"/>
                  </a:cubicBezTo>
                  <a:cubicBezTo>
                    <a:pt x="33" y="141"/>
                    <a:pt x="33" y="142"/>
                    <a:pt x="33" y="144"/>
                  </a:cubicBezTo>
                  <a:cubicBezTo>
                    <a:pt x="33" y="146"/>
                    <a:pt x="32" y="148"/>
                    <a:pt x="32" y="150"/>
                  </a:cubicBezTo>
                  <a:cubicBezTo>
                    <a:pt x="32" y="151"/>
                    <a:pt x="32" y="153"/>
                    <a:pt x="31" y="155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4"/>
                    <a:pt x="27" y="167"/>
                    <a:pt x="26" y="171"/>
                  </a:cubicBezTo>
                  <a:cubicBezTo>
                    <a:pt x="25" y="174"/>
                    <a:pt x="24" y="177"/>
                    <a:pt x="23" y="180"/>
                  </a:cubicBezTo>
                  <a:cubicBezTo>
                    <a:pt x="21" y="186"/>
                    <a:pt x="19" y="192"/>
                    <a:pt x="18" y="199"/>
                  </a:cubicBezTo>
                  <a:cubicBezTo>
                    <a:pt x="16" y="205"/>
                    <a:pt x="16" y="211"/>
                    <a:pt x="17" y="216"/>
                  </a:cubicBezTo>
                  <a:cubicBezTo>
                    <a:pt x="18" y="222"/>
                    <a:pt x="21" y="226"/>
                    <a:pt x="25" y="229"/>
                  </a:cubicBezTo>
                  <a:cubicBezTo>
                    <a:pt x="26" y="230"/>
                    <a:pt x="27" y="230"/>
                    <a:pt x="28" y="231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30" y="232"/>
                    <a:pt x="29" y="232"/>
                    <a:pt x="29" y="23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31" y="232"/>
                    <a:pt x="31" y="233"/>
                    <a:pt x="32" y="233"/>
                  </a:cubicBezTo>
                  <a:cubicBezTo>
                    <a:pt x="33" y="233"/>
                    <a:pt x="33" y="233"/>
                    <a:pt x="34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37" y="234"/>
                    <a:pt x="38" y="234"/>
                    <a:pt x="39" y="234"/>
                  </a:cubicBezTo>
                  <a:cubicBezTo>
                    <a:pt x="44" y="234"/>
                    <a:pt x="48" y="232"/>
                    <a:pt x="52" y="228"/>
                  </a:cubicBezTo>
                  <a:cubicBezTo>
                    <a:pt x="56" y="224"/>
                    <a:pt x="60" y="220"/>
                    <a:pt x="63" y="214"/>
                  </a:cubicBezTo>
                  <a:cubicBezTo>
                    <a:pt x="68" y="204"/>
                    <a:pt x="72" y="192"/>
                    <a:pt x="75" y="181"/>
                  </a:cubicBezTo>
                  <a:cubicBezTo>
                    <a:pt x="78" y="169"/>
                    <a:pt x="80" y="158"/>
                    <a:pt x="81" y="148"/>
                  </a:cubicBezTo>
                  <a:cubicBezTo>
                    <a:pt x="83" y="138"/>
                    <a:pt x="84" y="128"/>
                    <a:pt x="85" y="120"/>
                  </a:cubicBezTo>
                  <a:cubicBezTo>
                    <a:pt x="85" y="112"/>
                    <a:pt x="86" y="104"/>
                    <a:pt x="86" y="98"/>
                  </a:cubicBezTo>
                  <a:cubicBezTo>
                    <a:pt x="87" y="86"/>
                    <a:pt x="87" y="79"/>
                    <a:pt x="87" y="79"/>
                  </a:cubicBezTo>
                  <a:cubicBezTo>
                    <a:pt x="87" y="79"/>
                    <a:pt x="88" y="81"/>
                    <a:pt x="88" y="84"/>
                  </a:cubicBezTo>
                  <a:cubicBezTo>
                    <a:pt x="88" y="87"/>
                    <a:pt x="89" y="92"/>
                    <a:pt x="89" y="98"/>
                  </a:cubicBezTo>
                  <a:cubicBezTo>
                    <a:pt x="90" y="104"/>
                    <a:pt x="90" y="112"/>
                    <a:pt x="91" y="120"/>
                  </a:cubicBezTo>
                  <a:cubicBezTo>
                    <a:pt x="91" y="129"/>
                    <a:pt x="91" y="138"/>
                    <a:pt x="90" y="149"/>
                  </a:cubicBezTo>
                  <a:cubicBezTo>
                    <a:pt x="90" y="160"/>
                    <a:pt x="89" y="171"/>
                    <a:pt x="87" y="183"/>
                  </a:cubicBezTo>
                  <a:cubicBezTo>
                    <a:pt x="85" y="195"/>
                    <a:pt x="81" y="208"/>
                    <a:pt x="75" y="221"/>
                  </a:cubicBezTo>
                  <a:cubicBezTo>
                    <a:pt x="72" y="227"/>
                    <a:pt x="68" y="233"/>
                    <a:pt x="62" y="239"/>
                  </a:cubicBezTo>
                  <a:cubicBezTo>
                    <a:pt x="60" y="242"/>
                    <a:pt x="56" y="244"/>
                    <a:pt x="52" y="246"/>
                  </a:cubicBezTo>
                  <a:cubicBezTo>
                    <a:pt x="48" y="248"/>
                    <a:pt x="44" y="249"/>
                    <a:pt x="40" y="250"/>
                  </a:cubicBezTo>
                  <a:cubicBezTo>
                    <a:pt x="37" y="250"/>
                    <a:pt x="35" y="250"/>
                    <a:pt x="33" y="249"/>
                  </a:cubicBezTo>
                  <a:cubicBezTo>
                    <a:pt x="32" y="249"/>
                    <a:pt x="31" y="249"/>
                    <a:pt x="30" y="249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4" y="247"/>
                    <a:pt x="24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3" y="246"/>
                    <a:pt x="22" y="246"/>
                    <a:pt x="23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19" y="244"/>
                    <a:pt x="17" y="243"/>
                    <a:pt x="15" y="241"/>
                  </a:cubicBezTo>
                  <a:cubicBezTo>
                    <a:pt x="8" y="236"/>
                    <a:pt x="3" y="228"/>
                    <a:pt x="2" y="219"/>
                  </a:cubicBezTo>
                  <a:cubicBezTo>
                    <a:pt x="0" y="211"/>
                    <a:pt x="1" y="203"/>
                    <a:pt x="2" y="196"/>
                  </a:cubicBezTo>
                  <a:cubicBezTo>
                    <a:pt x="4" y="188"/>
                    <a:pt x="6" y="181"/>
                    <a:pt x="8" y="175"/>
                  </a:cubicBezTo>
                  <a:cubicBezTo>
                    <a:pt x="9" y="171"/>
                    <a:pt x="11" y="168"/>
                    <a:pt x="12" y="165"/>
                  </a:cubicBezTo>
                  <a:cubicBezTo>
                    <a:pt x="13" y="162"/>
                    <a:pt x="15" y="158"/>
                    <a:pt x="16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0"/>
                    <a:pt x="18" y="149"/>
                    <a:pt x="18" y="14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27"/>
                    <a:pt x="17" y="115"/>
                    <a:pt x="14" y="103"/>
                  </a:cubicBezTo>
                  <a:cubicBezTo>
                    <a:pt x="11" y="92"/>
                    <a:pt x="8" y="81"/>
                    <a:pt x="6" y="70"/>
                  </a:cubicBezTo>
                  <a:cubicBezTo>
                    <a:pt x="4" y="60"/>
                    <a:pt x="3" y="50"/>
                    <a:pt x="2" y="42"/>
                  </a:cubicBezTo>
                  <a:cubicBezTo>
                    <a:pt x="1" y="33"/>
                    <a:pt x="1" y="26"/>
                    <a:pt x="1" y="20"/>
                  </a:cubicBezTo>
                  <a:cubicBezTo>
                    <a:pt x="0" y="13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84"/>
            <p:cNvSpPr/>
            <p:nvPr/>
          </p:nvSpPr>
          <p:spPr bwMode="auto">
            <a:xfrm>
              <a:off x="6089650" y="2840038"/>
              <a:ext cx="26988" cy="65088"/>
            </a:xfrm>
            <a:custGeom>
              <a:avLst/>
              <a:gdLst>
                <a:gd name="T0" fmla="*/ 80 w 84"/>
                <a:gd name="T1" fmla="*/ 110 h 208"/>
                <a:gd name="T2" fmla="*/ 82 w 84"/>
                <a:gd name="T3" fmla="*/ 124 h 208"/>
                <a:gd name="T4" fmla="*/ 82 w 84"/>
                <a:gd name="T5" fmla="*/ 161 h 208"/>
                <a:gd name="T6" fmla="*/ 74 w 84"/>
                <a:gd name="T7" fmla="*/ 187 h 208"/>
                <a:gd name="T8" fmla="*/ 65 w 84"/>
                <a:gd name="T9" fmla="*/ 199 h 208"/>
                <a:gd name="T10" fmla="*/ 50 w 84"/>
                <a:gd name="T11" fmla="*/ 207 h 208"/>
                <a:gd name="T12" fmla="*/ 45 w 84"/>
                <a:gd name="T13" fmla="*/ 208 h 208"/>
                <a:gd name="T14" fmla="*/ 41 w 84"/>
                <a:gd name="T15" fmla="*/ 208 h 208"/>
                <a:gd name="T16" fmla="*/ 39 w 84"/>
                <a:gd name="T17" fmla="*/ 208 h 208"/>
                <a:gd name="T18" fmla="*/ 38 w 84"/>
                <a:gd name="T19" fmla="*/ 208 h 208"/>
                <a:gd name="T20" fmla="*/ 38 w 84"/>
                <a:gd name="T21" fmla="*/ 208 h 208"/>
                <a:gd name="T22" fmla="*/ 37 w 84"/>
                <a:gd name="T23" fmla="*/ 208 h 208"/>
                <a:gd name="T24" fmla="*/ 37 w 84"/>
                <a:gd name="T25" fmla="*/ 208 h 208"/>
                <a:gd name="T26" fmla="*/ 36 w 84"/>
                <a:gd name="T27" fmla="*/ 208 h 208"/>
                <a:gd name="T28" fmla="*/ 32 w 84"/>
                <a:gd name="T29" fmla="*/ 207 h 208"/>
                <a:gd name="T30" fmla="*/ 27 w 84"/>
                <a:gd name="T31" fmla="*/ 206 h 208"/>
                <a:gd name="T32" fmla="*/ 23 w 84"/>
                <a:gd name="T33" fmla="*/ 203 h 208"/>
                <a:gd name="T34" fmla="*/ 16 w 84"/>
                <a:gd name="T35" fmla="*/ 197 h 208"/>
                <a:gd name="T36" fmla="*/ 3 w 84"/>
                <a:gd name="T37" fmla="*/ 165 h 208"/>
                <a:gd name="T38" fmla="*/ 1 w 84"/>
                <a:gd name="T39" fmla="*/ 133 h 208"/>
                <a:gd name="T40" fmla="*/ 1 w 84"/>
                <a:gd name="T41" fmla="*/ 103 h 208"/>
                <a:gd name="T42" fmla="*/ 3 w 84"/>
                <a:gd name="T43" fmla="*/ 76 h 208"/>
                <a:gd name="T44" fmla="*/ 4 w 84"/>
                <a:gd name="T45" fmla="*/ 51 h 208"/>
                <a:gd name="T46" fmla="*/ 5 w 84"/>
                <a:gd name="T47" fmla="*/ 30 h 208"/>
                <a:gd name="T48" fmla="*/ 5 w 84"/>
                <a:gd name="T49" fmla="*/ 14 h 208"/>
                <a:gd name="T50" fmla="*/ 4 w 84"/>
                <a:gd name="T51" fmla="*/ 4 h 208"/>
                <a:gd name="T52" fmla="*/ 4 w 84"/>
                <a:gd name="T53" fmla="*/ 0 h 208"/>
                <a:gd name="T54" fmla="*/ 5 w 84"/>
                <a:gd name="T55" fmla="*/ 4 h 208"/>
                <a:gd name="T56" fmla="*/ 8 w 84"/>
                <a:gd name="T57" fmla="*/ 14 h 208"/>
                <a:gd name="T58" fmla="*/ 11 w 84"/>
                <a:gd name="T59" fmla="*/ 30 h 208"/>
                <a:gd name="T60" fmla="*/ 13 w 84"/>
                <a:gd name="T61" fmla="*/ 51 h 208"/>
                <a:gd name="T62" fmla="*/ 15 w 84"/>
                <a:gd name="T63" fmla="*/ 76 h 208"/>
                <a:gd name="T64" fmla="*/ 15 w 84"/>
                <a:gd name="T65" fmla="*/ 104 h 208"/>
                <a:gd name="T66" fmla="*/ 16 w 84"/>
                <a:gd name="T67" fmla="*/ 133 h 208"/>
                <a:gd name="T68" fmla="*/ 19 w 84"/>
                <a:gd name="T69" fmla="*/ 162 h 208"/>
                <a:gd name="T70" fmla="*/ 28 w 84"/>
                <a:gd name="T71" fmla="*/ 187 h 208"/>
                <a:gd name="T72" fmla="*/ 31 w 84"/>
                <a:gd name="T73" fmla="*/ 191 h 208"/>
                <a:gd name="T74" fmla="*/ 33 w 84"/>
                <a:gd name="T75" fmla="*/ 192 h 208"/>
                <a:gd name="T76" fmla="*/ 35 w 84"/>
                <a:gd name="T77" fmla="*/ 193 h 208"/>
                <a:gd name="T78" fmla="*/ 39 w 84"/>
                <a:gd name="T79" fmla="*/ 194 h 208"/>
                <a:gd name="T80" fmla="*/ 40 w 84"/>
                <a:gd name="T81" fmla="*/ 194 h 208"/>
                <a:gd name="T82" fmla="*/ 40 w 84"/>
                <a:gd name="T83" fmla="*/ 194 h 208"/>
                <a:gd name="T84" fmla="*/ 39 w 84"/>
                <a:gd name="T85" fmla="*/ 194 h 208"/>
                <a:gd name="T86" fmla="*/ 39 w 84"/>
                <a:gd name="T87" fmla="*/ 194 h 208"/>
                <a:gd name="T88" fmla="*/ 40 w 84"/>
                <a:gd name="T89" fmla="*/ 194 h 208"/>
                <a:gd name="T90" fmla="*/ 41 w 84"/>
                <a:gd name="T91" fmla="*/ 194 h 208"/>
                <a:gd name="T92" fmla="*/ 44 w 84"/>
                <a:gd name="T93" fmla="*/ 194 h 208"/>
                <a:gd name="T94" fmla="*/ 47 w 84"/>
                <a:gd name="T95" fmla="*/ 194 h 208"/>
                <a:gd name="T96" fmla="*/ 56 w 84"/>
                <a:gd name="T97" fmla="*/ 189 h 208"/>
                <a:gd name="T98" fmla="*/ 64 w 84"/>
                <a:gd name="T99" fmla="*/ 181 h 208"/>
                <a:gd name="T100" fmla="*/ 69 w 84"/>
                <a:gd name="T101" fmla="*/ 170 h 208"/>
                <a:gd name="T102" fmla="*/ 73 w 84"/>
                <a:gd name="T103" fmla="*/ 160 h 208"/>
                <a:gd name="T104" fmla="*/ 79 w 84"/>
                <a:gd name="T105" fmla="*/ 124 h 208"/>
                <a:gd name="T106" fmla="*/ 80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80" y="110"/>
                  </a:moveTo>
                  <a:cubicBezTo>
                    <a:pt x="80" y="110"/>
                    <a:pt x="82" y="115"/>
                    <a:pt x="82" y="124"/>
                  </a:cubicBezTo>
                  <a:cubicBezTo>
                    <a:pt x="83" y="133"/>
                    <a:pt x="84" y="146"/>
                    <a:pt x="82" y="161"/>
                  </a:cubicBezTo>
                  <a:cubicBezTo>
                    <a:pt x="81" y="169"/>
                    <a:pt x="79" y="178"/>
                    <a:pt x="74" y="187"/>
                  </a:cubicBezTo>
                  <a:cubicBezTo>
                    <a:pt x="72" y="191"/>
                    <a:pt x="69" y="195"/>
                    <a:pt x="65" y="199"/>
                  </a:cubicBezTo>
                  <a:cubicBezTo>
                    <a:pt x="61" y="203"/>
                    <a:pt x="55" y="206"/>
                    <a:pt x="50" y="207"/>
                  </a:cubicBezTo>
                  <a:cubicBezTo>
                    <a:pt x="48" y="208"/>
                    <a:pt x="47" y="208"/>
                    <a:pt x="45" y="208"/>
                  </a:cubicBezTo>
                  <a:cubicBezTo>
                    <a:pt x="44" y="208"/>
                    <a:pt x="42" y="208"/>
                    <a:pt x="41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4" y="208"/>
                    <a:pt x="32" y="207"/>
                  </a:cubicBezTo>
                  <a:cubicBezTo>
                    <a:pt x="30" y="207"/>
                    <a:pt x="29" y="206"/>
                    <a:pt x="27" y="206"/>
                  </a:cubicBezTo>
                  <a:cubicBezTo>
                    <a:pt x="26" y="205"/>
                    <a:pt x="24" y="204"/>
                    <a:pt x="23" y="203"/>
                  </a:cubicBezTo>
                  <a:cubicBezTo>
                    <a:pt x="20" y="201"/>
                    <a:pt x="18" y="199"/>
                    <a:pt x="16" y="197"/>
                  </a:cubicBezTo>
                  <a:cubicBezTo>
                    <a:pt x="8" y="187"/>
                    <a:pt x="5" y="175"/>
                    <a:pt x="3" y="165"/>
                  </a:cubicBezTo>
                  <a:cubicBezTo>
                    <a:pt x="2" y="154"/>
                    <a:pt x="1" y="144"/>
                    <a:pt x="1" y="133"/>
                  </a:cubicBezTo>
                  <a:cubicBezTo>
                    <a:pt x="0" y="123"/>
                    <a:pt x="1" y="113"/>
                    <a:pt x="1" y="103"/>
                  </a:cubicBezTo>
                  <a:cubicBezTo>
                    <a:pt x="1" y="94"/>
                    <a:pt x="2" y="85"/>
                    <a:pt x="3" y="76"/>
                  </a:cubicBezTo>
                  <a:cubicBezTo>
                    <a:pt x="3" y="67"/>
                    <a:pt x="3" y="59"/>
                    <a:pt x="4" y="51"/>
                  </a:cubicBezTo>
                  <a:cubicBezTo>
                    <a:pt x="4" y="44"/>
                    <a:pt x="5" y="37"/>
                    <a:pt x="5" y="30"/>
                  </a:cubicBezTo>
                  <a:cubicBezTo>
                    <a:pt x="5" y="24"/>
                    <a:pt x="5" y="19"/>
                    <a:pt x="5" y="14"/>
                  </a:cubicBezTo>
                  <a:cubicBezTo>
                    <a:pt x="4" y="10"/>
                    <a:pt x="4" y="6"/>
                    <a:pt x="4" y="4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6" y="6"/>
                    <a:pt x="7" y="10"/>
                    <a:pt x="8" y="14"/>
                  </a:cubicBezTo>
                  <a:cubicBezTo>
                    <a:pt x="9" y="18"/>
                    <a:pt x="10" y="24"/>
                    <a:pt x="11" y="30"/>
                  </a:cubicBezTo>
                  <a:cubicBezTo>
                    <a:pt x="12" y="36"/>
                    <a:pt x="13" y="43"/>
                    <a:pt x="13" y="51"/>
                  </a:cubicBezTo>
                  <a:cubicBezTo>
                    <a:pt x="14" y="59"/>
                    <a:pt x="14" y="67"/>
                    <a:pt x="15" y="76"/>
                  </a:cubicBezTo>
                  <a:cubicBezTo>
                    <a:pt x="15" y="85"/>
                    <a:pt x="15" y="94"/>
                    <a:pt x="15" y="104"/>
                  </a:cubicBezTo>
                  <a:cubicBezTo>
                    <a:pt x="15" y="113"/>
                    <a:pt x="16" y="123"/>
                    <a:pt x="16" y="133"/>
                  </a:cubicBezTo>
                  <a:cubicBezTo>
                    <a:pt x="17" y="143"/>
                    <a:pt x="17" y="153"/>
                    <a:pt x="19" y="162"/>
                  </a:cubicBezTo>
                  <a:cubicBezTo>
                    <a:pt x="20" y="171"/>
                    <a:pt x="23" y="181"/>
                    <a:pt x="28" y="187"/>
                  </a:cubicBezTo>
                  <a:cubicBezTo>
                    <a:pt x="29" y="188"/>
                    <a:pt x="30" y="189"/>
                    <a:pt x="31" y="191"/>
                  </a:cubicBezTo>
                  <a:cubicBezTo>
                    <a:pt x="32" y="191"/>
                    <a:pt x="33" y="191"/>
                    <a:pt x="33" y="192"/>
                  </a:cubicBezTo>
                  <a:cubicBezTo>
                    <a:pt x="34" y="192"/>
                    <a:pt x="35" y="192"/>
                    <a:pt x="35" y="193"/>
                  </a:cubicBezTo>
                  <a:cubicBezTo>
                    <a:pt x="36" y="193"/>
                    <a:pt x="38" y="193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42" y="194"/>
                    <a:pt x="43" y="194"/>
                    <a:pt x="44" y="194"/>
                  </a:cubicBezTo>
                  <a:cubicBezTo>
                    <a:pt x="45" y="194"/>
                    <a:pt x="46" y="194"/>
                    <a:pt x="47" y="194"/>
                  </a:cubicBezTo>
                  <a:cubicBezTo>
                    <a:pt x="50" y="193"/>
                    <a:pt x="53" y="191"/>
                    <a:pt x="56" y="189"/>
                  </a:cubicBezTo>
                  <a:cubicBezTo>
                    <a:pt x="59" y="187"/>
                    <a:pt x="62" y="184"/>
                    <a:pt x="64" y="181"/>
                  </a:cubicBezTo>
                  <a:cubicBezTo>
                    <a:pt x="66" y="178"/>
                    <a:pt x="68" y="174"/>
                    <a:pt x="69" y="170"/>
                  </a:cubicBezTo>
                  <a:cubicBezTo>
                    <a:pt x="71" y="167"/>
                    <a:pt x="72" y="163"/>
                    <a:pt x="73" y="160"/>
                  </a:cubicBezTo>
                  <a:cubicBezTo>
                    <a:pt x="77" y="145"/>
                    <a:pt x="78" y="133"/>
                    <a:pt x="79" y="124"/>
                  </a:cubicBezTo>
                  <a:cubicBezTo>
                    <a:pt x="80" y="115"/>
                    <a:pt x="80" y="110"/>
                    <a:pt x="80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85"/>
            <p:cNvSpPr/>
            <p:nvPr/>
          </p:nvSpPr>
          <p:spPr bwMode="auto">
            <a:xfrm>
              <a:off x="6097588" y="2903538"/>
              <a:ext cx="25400" cy="49213"/>
            </a:xfrm>
            <a:custGeom>
              <a:avLst/>
              <a:gdLst>
                <a:gd name="T0" fmla="*/ 80 w 81"/>
                <a:gd name="T1" fmla="*/ 91 h 152"/>
                <a:gd name="T2" fmla="*/ 80 w 81"/>
                <a:gd name="T3" fmla="*/ 101 h 152"/>
                <a:gd name="T4" fmla="*/ 79 w 81"/>
                <a:gd name="T5" fmla="*/ 113 h 152"/>
                <a:gd name="T6" fmla="*/ 74 w 81"/>
                <a:gd name="T7" fmla="*/ 129 h 152"/>
                <a:gd name="T8" fmla="*/ 62 w 81"/>
                <a:gd name="T9" fmla="*/ 145 h 152"/>
                <a:gd name="T10" fmla="*/ 51 w 81"/>
                <a:gd name="T11" fmla="*/ 151 h 152"/>
                <a:gd name="T12" fmla="*/ 39 w 81"/>
                <a:gd name="T13" fmla="*/ 152 h 152"/>
                <a:gd name="T14" fmla="*/ 26 w 81"/>
                <a:gd name="T15" fmla="*/ 151 h 152"/>
                <a:gd name="T16" fmla="*/ 24 w 81"/>
                <a:gd name="T17" fmla="*/ 150 h 152"/>
                <a:gd name="T18" fmla="*/ 20 w 81"/>
                <a:gd name="T19" fmla="*/ 148 h 152"/>
                <a:gd name="T20" fmla="*/ 17 w 81"/>
                <a:gd name="T21" fmla="*/ 147 h 152"/>
                <a:gd name="T22" fmla="*/ 14 w 81"/>
                <a:gd name="T23" fmla="*/ 145 h 152"/>
                <a:gd name="T24" fmla="*/ 5 w 81"/>
                <a:gd name="T25" fmla="*/ 133 h 152"/>
                <a:gd name="T26" fmla="*/ 1 w 81"/>
                <a:gd name="T27" fmla="*/ 120 h 152"/>
                <a:gd name="T28" fmla="*/ 2 w 81"/>
                <a:gd name="T29" fmla="*/ 96 h 152"/>
                <a:gd name="T30" fmla="*/ 5 w 81"/>
                <a:gd name="T31" fmla="*/ 74 h 152"/>
                <a:gd name="T32" fmla="*/ 13 w 81"/>
                <a:gd name="T33" fmla="*/ 37 h 152"/>
                <a:gd name="T34" fmla="*/ 16 w 81"/>
                <a:gd name="T35" fmla="*/ 10 h 152"/>
                <a:gd name="T36" fmla="*/ 16 w 81"/>
                <a:gd name="T37" fmla="*/ 3 h 152"/>
                <a:gd name="T38" fmla="*/ 15 w 81"/>
                <a:gd name="T39" fmla="*/ 0 h 152"/>
                <a:gd name="T40" fmla="*/ 16 w 81"/>
                <a:gd name="T41" fmla="*/ 3 h 152"/>
                <a:gd name="T42" fmla="*/ 19 w 81"/>
                <a:gd name="T43" fmla="*/ 10 h 152"/>
                <a:gd name="T44" fmla="*/ 21 w 81"/>
                <a:gd name="T45" fmla="*/ 22 h 152"/>
                <a:gd name="T46" fmla="*/ 22 w 81"/>
                <a:gd name="T47" fmla="*/ 38 h 152"/>
                <a:gd name="T48" fmla="*/ 21 w 81"/>
                <a:gd name="T49" fmla="*/ 56 h 152"/>
                <a:gd name="T50" fmla="*/ 19 w 81"/>
                <a:gd name="T51" fmla="*/ 77 h 152"/>
                <a:gd name="T52" fmla="*/ 17 w 81"/>
                <a:gd name="T53" fmla="*/ 98 h 152"/>
                <a:gd name="T54" fmla="*/ 17 w 81"/>
                <a:gd name="T55" fmla="*/ 118 h 152"/>
                <a:gd name="T56" fmla="*/ 19 w 81"/>
                <a:gd name="T57" fmla="*/ 127 h 152"/>
                <a:gd name="T58" fmla="*/ 23 w 81"/>
                <a:gd name="T59" fmla="*/ 133 h 152"/>
                <a:gd name="T60" fmla="*/ 25 w 81"/>
                <a:gd name="T61" fmla="*/ 134 h 152"/>
                <a:gd name="T62" fmla="*/ 27 w 81"/>
                <a:gd name="T63" fmla="*/ 135 h 152"/>
                <a:gd name="T64" fmla="*/ 28 w 81"/>
                <a:gd name="T65" fmla="*/ 135 h 152"/>
                <a:gd name="T66" fmla="*/ 31 w 81"/>
                <a:gd name="T67" fmla="*/ 136 h 152"/>
                <a:gd name="T68" fmla="*/ 32 w 81"/>
                <a:gd name="T69" fmla="*/ 137 h 152"/>
                <a:gd name="T70" fmla="*/ 32 w 81"/>
                <a:gd name="T71" fmla="*/ 137 h 152"/>
                <a:gd name="T72" fmla="*/ 32 w 81"/>
                <a:gd name="T73" fmla="*/ 137 h 152"/>
                <a:gd name="T74" fmla="*/ 32 w 81"/>
                <a:gd name="T75" fmla="*/ 137 h 152"/>
                <a:gd name="T76" fmla="*/ 32 w 81"/>
                <a:gd name="T77" fmla="*/ 137 h 152"/>
                <a:gd name="T78" fmla="*/ 33 w 81"/>
                <a:gd name="T79" fmla="*/ 137 h 152"/>
                <a:gd name="T80" fmla="*/ 35 w 81"/>
                <a:gd name="T81" fmla="*/ 137 h 152"/>
                <a:gd name="T82" fmla="*/ 39 w 81"/>
                <a:gd name="T83" fmla="*/ 138 h 152"/>
                <a:gd name="T84" fmla="*/ 48 w 81"/>
                <a:gd name="T85" fmla="*/ 138 h 152"/>
                <a:gd name="T86" fmla="*/ 55 w 81"/>
                <a:gd name="T87" fmla="*/ 135 h 152"/>
                <a:gd name="T88" fmla="*/ 66 w 81"/>
                <a:gd name="T89" fmla="*/ 124 h 152"/>
                <a:gd name="T90" fmla="*/ 77 w 81"/>
                <a:gd name="T91" fmla="*/ 101 h 152"/>
                <a:gd name="T92" fmla="*/ 80 w 81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52">
                  <a:moveTo>
                    <a:pt x="80" y="91"/>
                  </a:moveTo>
                  <a:cubicBezTo>
                    <a:pt x="80" y="91"/>
                    <a:pt x="81" y="94"/>
                    <a:pt x="80" y="101"/>
                  </a:cubicBezTo>
                  <a:cubicBezTo>
                    <a:pt x="80" y="104"/>
                    <a:pt x="80" y="109"/>
                    <a:pt x="79" y="113"/>
                  </a:cubicBezTo>
                  <a:cubicBezTo>
                    <a:pt x="78" y="118"/>
                    <a:pt x="77" y="123"/>
                    <a:pt x="74" y="129"/>
                  </a:cubicBezTo>
                  <a:cubicBezTo>
                    <a:pt x="72" y="134"/>
                    <a:pt x="68" y="140"/>
                    <a:pt x="62" y="145"/>
                  </a:cubicBezTo>
                  <a:cubicBezTo>
                    <a:pt x="59" y="147"/>
                    <a:pt x="55" y="149"/>
                    <a:pt x="51" y="151"/>
                  </a:cubicBezTo>
                  <a:cubicBezTo>
                    <a:pt x="47" y="152"/>
                    <a:pt x="43" y="152"/>
                    <a:pt x="39" y="152"/>
                  </a:cubicBezTo>
                  <a:cubicBezTo>
                    <a:pt x="34" y="152"/>
                    <a:pt x="31" y="152"/>
                    <a:pt x="26" y="151"/>
                  </a:cubicBezTo>
                  <a:cubicBezTo>
                    <a:pt x="25" y="150"/>
                    <a:pt x="25" y="150"/>
                    <a:pt x="24" y="150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8" y="147"/>
                    <a:pt x="17" y="147"/>
                  </a:cubicBezTo>
                  <a:cubicBezTo>
                    <a:pt x="16" y="146"/>
                    <a:pt x="15" y="146"/>
                    <a:pt x="14" y="145"/>
                  </a:cubicBezTo>
                  <a:cubicBezTo>
                    <a:pt x="10" y="142"/>
                    <a:pt x="7" y="138"/>
                    <a:pt x="5" y="133"/>
                  </a:cubicBezTo>
                  <a:cubicBezTo>
                    <a:pt x="3" y="129"/>
                    <a:pt x="1" y="125"/>
                    <a:pt x="1" y="120"/>
                  </a:cubicBezTo>
                  <a:cubicBezTo>
                    <a:pt x="0" y="112"/>
                    <a:pt x="1" y="104"/>
                    <a:pt x="2" y="96"/>
                  </a:cubicBezTo>
                  <a:cubicBezTo>
                    <a:pt x="2" y="88"/>
                    <a:pt x="4" y="81"/>
                    <a:pt x="5" y="74"/>
                  </a:cubicBezTo>
                  <a:cubicBezTo>
                    <a:pt x="8" y="61"/>
                    <a:pt x="11" y="48"/>
                    <a:pt x="13" y="37"/>
                  </a:cubicBezTo>
                  <a:cubicBezTo>
                    <a:pt x="15" y="26"/>
                    <a:pt x="15" y="17"/>
                    <a:pt x="16" y="10"/>
                  </a:cubicBezTo>
                  <a:cubicBezTo>
                    <a:pt x="16" y="7"/>
                    <a:pt x="16" y="4"/>
                    <a:pt x="16" y="3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7" y="4"/>
                    <a:pt x="18" y="7"/>
                    <a:pt x="19" y="10"/>
                  </a:cubicBezTo>
                  <a:cubicBezTo>
                    <a:pt x="19" y="13"/>
                    <a:pt x="20" y="17"/>
                    <a:pt x="21" y="22"/>
                  </a:cubicBezTo>
                  <a:cubicBezTo>
                    <a:pt x="21" y="27"/>
                    <a:pt x="22" y="32"/>
                    <a:pt x="22" y="38"/>
                  </a:cubicBezTo>
                  <a:cubicBezTo>
                    <a:pt x="22" y="43"/>
                    <a:pt x="22" y="50"/>
                    <a:pt x="21" y="56"/>
                  </a:cubicBezTo>
                  <a:cubicBezTo>
                    <a:pt x="21" y="63"/>
                    <a:pt x="20" y="70"/>
                    <a:pt x="19" y="77"/>
                  </a:cubicBezTo>
                  <a:cubicBezTo>
                    <a:pt x="19" y="84"/>
                    <a:pt x="18" y="91"/>
                    <a:pt x="17" y="98"/>
                  </a:cubicBezTo>
                  <a:cubicBezTo>
                    <a:pt x="16" y="105"/>
                    <a:pt x="16" y="112"/>
                    <a:pt x="17" y="118"/>
                  </a:cubicBezTo>
                  <a:cubicBezTo>
                    <a:pt x="17" y="121"/>
                    <a:pt x="18" y="124"/>
                    <a:pt x="19" y="127"/>
                  </a:cubicBezTo>
                  <a:cubicBezTo>
                    <a:pt x="20" y="129"/>
                    <a:pt x="21" y="131"/>
                    <a:pt x="23" y="133"/>
                  </a:cubicBezTo>
                  <a:cubicBezTo>
                    <a:pt x="24" y="133"/>
                    <a:pt x="24" y="133"/>
                    <a:pt x="25" y="134"/>
                  </a:cubicBezTo>
                  <a:cubicBezTo>
                    <a:pt x="26" y="134"/>
                    <a:pt x="26" y="134"/>
                    <a:pt x="27" y="135"/>
                  </a:cubicBezTo>
                  <a:cubicBezTo>
                    <a:pt x="27" y="135"/>
                    <a:pt x="28" y="135"/>
                    <a:pt x="28" y="135"/>
                  </a:cubicBezTo>
                  <a:cubicBezTo>
                    <a:pt x="29" y="136"/>
                    <a:pt x="30" y="136"/>
                    <a:pt x="31" y="136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3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6" y="138"/>
                    <a:pt x="38" y="138"/>
                    <a:pt x="39" y="138"/>
                  </a:cubicBezTo>
                  <a:cubicBezTo>
                    <a:pt x="42" y="138"/>
                    <a:pt x="45" y="138"/>
                    <a:pt x="48" y="138"/>
                  </a:cubicBezTo>
                  <a:cubicBezTo>
                    <a:pt x="50" y="137"/>
                    <a:pt x="53" y="136"/>
                    <a:pt x="55" y="135"/>
                  </a:cubicBezTo>
                  <a:cubicBezTo>
                    <a:pt x="59" y="132"/>
                    <a:pt x="63" y="128"/>
                    <a:pt x="66" y="124"/>
                  </a:cubicBezTo>
                  <a:cubicBezTo>
                    <a:pt x="72" y="116"/>
                    <a:pt x="75" y="107"/>
                    <a:pt x="77" y="101"/>
                  </a:cubicBezTo>
                  <a:cubicBezTo>
                    <a:pt x="79" y="94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86"/>
            <p:cNvSpPr/>
            <p:nvPr/>
          </p:nvSpPr>
          <p:spPr bwMode="auto">
            <a:xfrm>
              <a:off x="6075363" y="2882900"/>
              <a:ext cx="23813" cy="65088"/>
            </a:xfrm>
            <a:custGeom>
              <a:avLst/>
              <a:gdLst>
                <a:gd name="T0" fmla="*/ 18 w 76"/>
                <a:gd name="T1" fmla="*/ 0 h 201"/>
                <a:gd name="T2" fmla="*/ 19 w 76"/>
                <a:gd name="T3" fmla="*/ 3 h 201"/>
                <a:gd name="T4" fmla="*/ 21 w 76"/>
                <a:gd name="T5" fmla="*/ 11 h 201"/>
                <a:gd name="T6" fmla="*/ 23 w 76"/>
                <a:gd name="T7" fmla="*/ 24 h 201"/>
                <a:gd name="T8" fmla="*/ 25 w 76"/>
                <a:gd name="T9" fmla="*/ 40 h 201"/>
                <a:gd name="T10" fmla="*/ 26 w 76"/>
                <a:gd name="T11" fmla="*/ 50 h 201"/>
                <a:gd name="T12" fmla="*/ 26 w 76"/>
                <a:gd name="T13" fmla="*/ 60 h 201"/>
                <a:gd name="T14" fmla="*/ 26 w 76"/>
                <a:gd name="T15" fmla="*/ 71 h 201"/>
                <a:gd name="T16" fmla="*/ 25 w 76"/>
                <a:gd name="T17" fmla="*/ 82 h 201"/>
                <a:gd name="T18" fmla="*/ 22 w 76"/>
                <a:gd name="T19" fmla="*/ 105 h 201"/>
                <a:gd name="T20" fmla="*/ 21 w 76"/>
                <a:gd name="T21" fmla="*/ 111 h 201"/>
                <a:gd name="T22" fmla="*/ 20 w 76"/>
                <a:gd name="T23" fmla="*/ 117 h 201"/>
                <a:gd name="T24" fmla="*/ 19 w 76"/>
                <a:gd name="T25" fmla="*/ 123 h 201"/>
                <a:gd name="T26" fmla="*/ 18 w 76"/>
                <a:gd name="T27" fmla="*/ 129 h 201"/>
                <a:gd name="T28" fmla="*/ 16 w 76"/>
                <a:gd name="T29" fmla="*/ 151 h 201"/>
                <a:gd name="T30" fmla="*/ 17 w 76"/>
                <a:gd name="T31" fmla="*/ 172 h 201"/>
                <a:gd name="T32" fmla="*/ 25 w 76"/>
                <a:gd name="T33" fmla="*/ 187 h 201"/>
                <a:gd name="T34" fmla="*/ 40 w 76"/>
                <a:gd name="T35" fmla="*/ 192 h 201"/>
                <a:gd name="T36" fmla="*/ 48 w 76"/>
                <a:gd name="T37" fmla="*/ 192 h 201"/>
                <a:gd name="T38" fmla="*/ 56 w 76"/>
                <a:gd name="T39" fmla="*/ 192 h 201"/>
                <a:gd name="T40" fmla="*/ 62 w 76"/>
                <a:gd name="T41" fmla="*/ 191 h 201"/>
                <a:gd name="T42" fmla="*/ 67 w 76"/>
                <a:gd name="T43" fmla="*/ 189 h 201"/>
                <a:gd name="T44" fmla="*/ 71 w 76"/>
                <a:gd name="T45" fmla="*/ 187 h 201"/>
                <a:gd name="T46" fmla="*/ 74 w 76"/>
                <a:gd name="T47" fmla="*/ 185 h 201"/>
                <a:gd name="T48" fmla="*/ 76 w 76"/>
                <a:gd name="T49" fmla="*/ 184 h 201"/>
                <a:gd name="T50" fmla="*/ 76 w 76"/>
                <a:gd name="T51" fmla="*/ 183 h 201"/>
                <a:gd name="T52" fmla="*/ 75 w 76"/>
                <a:gd name="T53" fmla="*/ 186 h 201"/>
                <a:gd name="T54" fmla="*/ 72 w 76"/>
                <a:gd name="T55" fmla="*/ 188 h 201"/>
                <a:gd name="T56" fmla="*/ 69 w 76"/>
                <a:gd name="T57" fmla="*/ 192 h 201"/>
                <a:gd name="T58" fmla="*/ 64 w 76"/>
                <a:gd name="T59" fmla="*/ 195 h 201"/>
                <a:gd name="T60" fmla="*/ 57 w 76"/>
                <a:gd name="T61" fmla="*/ 198 h 201"/>
                <a:gd name="T62" fmla="*/ 49 w 76"/>
                <a:gd name="T63" fmla="*/ 200 h 201"/>
                <a:gd name="T64" fmla="*/ 40 w 76"/>
                <a:gd name="T65" fmla="*/ 201 h 201"/>
                <a:gd name="T66" fmla="*/ 39 w 76"/>
                <a:gd name="T67" fmla="*/ 201 h 201"/>
                <a:gd name="T68" fmla="*/ 38 w 76"/>
                <a:gd name="T69" fmla="*/ 201 h 201"/>
                <a:gd name="T70" fmla="*/ 38 w 76"/>
                <a:gd name="T71" fmla="*/ 201 h 201"/>
                <a:gd name="T72" fmla="*/ 38 w 76"/>
                <a:gd name="T73" fmla="*/ 201 h 201"/>
                <a:gd name="T74" fmla="*/ 38 w 76"/>
                <a:gd name="T75" fmla="*/ 201 h 201"/>
                <a:gd name="T76" fmla="*/ 37 w 76"/>
                <a:gd name="T77" fmla="*/ 201 h 201"/>
                <a:gd name="T78" fmla="*/ 35 w 76"/>
                <a:gd name="T79" fmla="*/ 201 h 201"/>
                <a:gd name="T80" fmla="*/ 32 w 76"/>
                <a:gd name="T81" fmla="*/ 201 h 201"/>
                <a:gd name="T82" fmla="*/ 29 w 76"/>
                <a:gd name="T83" fmla="*/ 201 h 201"/>
                <a:gd name="T84" fmla="*/ 27 w 76"/>
                <a:gd name="T85" fmla="*/ 200 h 201"/>
                <a:gd name="T86" fmla="*/ 24 w 76"/>
                <a:gd name="T87" fmla="*/ 199 h 201"/>
                <a:gd name="T88" fmla="*/ 18 w 76"/>
                <a:gd name="T89" fmla="*/ 197 h 201"/>
                <a:gd name="T90" fmla="*/ 13 w 76"/>
                <a:gd name="T91" fmla="*/ 193 h 201"/>
                <a:gd name="T92" fmla="*/ 9 w 76"/>
                <a:gd name="T93" fmla="*/ 188 h 201"/>
                <a:gd name="T94" fmla="*/ 3 w 76"/>
                <a:gd name="T95" fmla="*/ 176 h 201"/>
                <a:gd name="T96" fmla="*/ 0 w 76"/>
                <a:gd name="T97" fmla="*/ 151 h 201"/>
                <a:gd name="T98" fmla="*/ 2 w 76"/>
                <a:gd name="T99" fmla="*/ 126 h 201"/>
                <a:gd name="T100" fmla="*/ 3 w 76"/>
                <a:gd name="T101" fmla="*/ 120 h 201"/>
                <a:gd name="T102" fmla="*/ 5 w 76"/>
                <a:gd name="T103" fmla="*/ 114 h 201"/>
                <a:gd name="T104" fmla="*/ 6 w 76"/>
                <a:gd name="T105" fmla="*/ 108 h 201"/>
                <a:gd name="T106" fmla="*/ 7 w 76"/>
                <a:gd name="T107" fmla="*/ 102 h 201"/>
                <a:gd name="T108" fmla="*/ 11 w 76"/>
                <a:gd name="T109" fmla="*/ 80 h 201"/>
                <a:gd name="T110" fmla="*/ 13 w 76"/>
                <a:gd name="T111" fmla="*/ 69 h 201"/>
                <a:gd name="T112" fmla="*/ 14 w 76"/>
                <a:gd name="T113" fmla="*/ 59 h 201"/>
                <a:gd name="T114" fmla="*/ 16 w 76"/>
                <a:gd name="T115" fmla="*/ 49 h 201"/>
                <a:gd name="T116" fmla="*/ 16 w 76"/>
                <a:gd name="T117" fmla="*/ 40 h 201"/>
                <a:gd name="T118" fmla="*/ 17 w 76"/>
                <a:gd name="T119" fmla="*/ 24 h 201"/>
                <a:gd name="T120" fmla="*/ 18 w 76"/>
                <a:gd name="T121" fmla="*/ 11 h 201"/>
                <a:gd name="T122" fmla="*/ 18 w 76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01">
                  <a:moveTo>
                    <a:pt x="18" y="0"/>
                  </a:moveTo>
                  <a:cubicBezTo>
                    <a:pt x="18" y="0"/>
                    <a:pt x="18" y="1"/>
                    <a:pt x="19" y="3"/>
                  </a:cubicBezTo>
                  <a:cubicBezTo>
                    <a:pt x="19" y="5"/>
                    <a:pt x="20" y="7"/>
                    <a:pt x="21" y="11"/>
                  </a:cubicBezTo>
                  <a:cubicBezTo>
                    <a:pt x="22" y="14"/>
                    <a:pt x="23" y="19"/>
                    <a:pt x="23" y="24"/>
                  </a:cubicBezTo>
                  <a:cubicBezTo>
                    <a:pt x="24" y="28"/>
                    <a:pt x="25" y="34"/>
                    <a:pt x="25" y="40"/>
                  </a:cubicBezTo>
                  <a:cubicBezTo>
                    <a:pt x="26" y="43"/>
                    <a:pt x="26" y="46"/>
                    <a:pt x="26" y="50"/>
                  </a:cubicBezTo>
                  <a:cubicBezTo>
                    <a:pt x="26" y="53"/>
                    <a:pt x="26" y="56"/>
                    <a:pt x="26" y="60"/>
                  </a:cubicBezTo>
                  <a:cubicBezTo>
                    <a:pt x="26" y="63"/>
                    <a:pt x="26" y="67"/>
                    <a:pt x="26" y="71"/>
                  </a:cubicBezTo>
                  <a:cubicBezTo>
                    <a:pt x="26" y="74"/>
                    <a:pt x="26" y="78"/>
                    <a:pt x="25" y="82"/>
                  </a:cubicBezTo>
                  <a:cubicBezTo>
                    <a:pt x="25" y="90"/>
                    <a:pt x="24" y="97"/>
                    <a:pt x="22" y="105"/>
                  </a:cubicBezTo>
                  <a:cubicBezTo>
                    <a:pt x="22" y="107"/>
                    <a:pt x="22" y="109"/>
                    <a:pt x="21" y="111"/>
                  </a:cubicBezTo>
                  <a:cubicBezTo>
                    <a:pt x="21" y="113"/>
                    <a:pt x="21" y="115"/>
                    <a:pt x="20" y="117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6"/>
                    <a:pt x="16" y="144"/>
                    <a:pt x="16" y="151"/>
                  </a:cubicBezTo>
                  <a:cubicBezTo>
                    <a:pt x="15" y="159"/>
                    <a:pt x="15" y="166"/>
                    <a:pt x="17" y="172"/>
                  </a:cubicBezTo>
                  <a:cubicBezTo>
                    <a:pt x="18" y="178"/>
                    <a:pt x="21" y="183"/>
                    <a:pt x="25" y="187"/>
                  </a:cubicBezTo>
                  <a:cubicBezTo>
                    <a:pt x="29" y="190"/>
                    <a:pt x="35" y="191"/>
                    <a:pt x="40" y="192"/>
                  </a:cubicBezTo>
                  <a:cubicBezTo>
                    <a:pt x="43" y="192"/>
                    <a:pt x="46" y="192"/>
                    <a:pt x="48" y="192"/>
                  </a:cubicBezTo>
                  <a:cubicBezTo>
                    <a:pt x="51" y="192"/>
                    <a:pt x="53" y="192"/>
                    <a:pt x="56" y="192"/>
                  </a:cubicBezTo>
                  <a:cubicBezTo>
                    <a:pt x="58" y="192"/>
                    <a:pt x="60" y="191"/>
                    <a:pt x="62" y="191"/>
                  </a:cubicBezTo>
                  <a:cubicBezTo>
                    <a:pt x="64" y="190"/>
                    <a:pt x="66" y="190"/>
                    <a:pt x="67" y="189"/>
                  </a:cubicBezTo>
                  <a:cubicBezTo>
                    <a:pt x="69" y="188"/>
                    <a:pt x="70" y="188"/>
                    <a:pt x="71" y="187"/>
                  </a:cubicBezTo>
                  <a:cubicBezTo>
                    <a:pt x="72" y="186"/>
                    <a:pt x="73" y="186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3"/>
                    <a:pt x="76" y="184"/>
                    <a:pt x="75" y="186"/>
                  </a:cubicBezTo>
                  <a:cubicBezTo>
                    <a:pt x="74" y="187"/>
                    <a:pt x="73" y="187"/>
                    <a:pt x="72" y="188"/>
                  </a:cubicBezTo>
                  <a:cubicBezTo>
                    <a:pt x="71" y="189"/>
                    <a:pt x="70" y="190"/>
                    <a:pt x="69" y="192"/>
                  </a:cubicBezTo>
                  <a:cubicBezTo>
                    <a:pt x="67" y="193"/>
                    <a:pt x="66" y="194"/>
                    <a:pt x="64" y="195"/>
                  </a:cubicBezTo>
                  <a:cubicBezTo>
                    <a:pt x="62" y="196"/>
                    <a:pt x="59" y="197"/>
                    <a:pt x="57" y="198"/>
                  </a:cubicBezTo>
                  <a:cubicBezTo>
                    <a:pt x="54" y="199"/>
                    <a:pt x="52" y="199"/>
                    <a:pt x="49" y="200"/>
                  </a:cubicBezTo>
                  <a:cubicBezTo>
                    <a:pt x="46" y="201"/>
                    <a:pt x="43" y="201"/>
                    <a:pt x="40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9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7" y="201"/>
                    <a:pt x="36" y="201"/>
                    <a:pt x="35" y="201"/>
                  </a:cubicBezTo>
                  <a:cubicBezTo>
                    <a:pt x="34" y="201"/>
                    <a:pt x="33" y="201"/>
                    <a:pt x="32" y="201"/>
                  </a:cubicBezTo>
                  <a:cubicBezTo>
                    <a:pt x="31" y="201"/>
                    <a:pt x="30" y="201"/>
                    <a:pt x="29" y="201"/>
                  </a:cubicBezTo>
                  <a:cubicBezTo>
                    <a:pt x="29" y="201"/>
                    <a:pt x="28" y="200"/>
                    <a:pt x="27" y="200"/>
                  </a:cubicBezTo>
                  <a:cubicBezTo>
                    <a:pt x="26" y="200"/>
                    <a:pt x="25" y="200"/>
                    <a:pt x="24" y="199"/>
                  </a:cubicBezTo>
                  <a:cubicBezTo>
                    <a:pt x="22" y="199"/>
                    <a:pt x="20" y="198"/>
                    <a:pt x="18" y="197"/>
                  </a:cubicBezTo>
                  <a:cubicBezTo>
                    <a:pt x="16" y="196"/>
                    <a:pt x="15" y="194"/>
                    <a:pt x="13" y="193"/>
                  </a:cubicBezTo>
                  <a:cubicBezTo>
                    <a:pt x="12" y="191"/>
                    <a:pt x="10" y="189"/>
                    <a:pt x="9" y="188"/>
                  </a:cubicBezTo>
                  <a:cubicBezTo>
                    <a:pt x="6" y="184"/>
                    <a:pt x="4" y="180"/>
                    <a:pt x="3" y="176"/>
                  </a:cubicBezTo>
                  <a:cubicBezTo>
                    <a:pt x="1" y="168"/>
                    <a:pt x="0" y="159"/>
                    <a:pt x="0" y="151"/>
                  </a:cubicBezTo>
                  <a:cubicBezTo>
                    <a:pt x="0" y="142"/>
                    <a:pt x="1" y="134"/>
                    <a:pt x="2" y="126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6"/>
                    <a:pt x="7" y="104"/>
                    <a:pt x="7" y="102"/>
                  </a:cubicBezTo>
                  <a:cubicBezTo>
                    <a:pt x="9" y="95"/>
                    <a:pt x="10" y="87"/>
                    <a:pt x="11" y="80"/>
                  </a:cubicBezTo>
                  <a:cubicBezTo>
                    <a:pt x="12" y="76"/>
                    <a:pt x="13" y="73"/>
                    <a:pt x="13" y="69"/>
                  </a:cubicBezTo>
                  <a:cubicBezTo>
                    <a:pt x="14" y="66"/>
                    <a:pt x="14" y="62"/>
                    <a:pt x="14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3"/>
                    <a:pt x="16" y="40"/>
                  </a:cubicBezTo>
                  <a:cubicBezTo>
                    <a:pt x="17" y="34"/>
                    <a:pt x="17" y="29"/>
                    <a:pt x="17" y="24"/>
                  </a:cubicBezTo>
                  <a:cubicBezTo>
                    <a:pt x="18" y="19"/>
                    <a:pt x="18" y="15"/>
                    <a:pt x="18" y="11"/>
                  </a:cubicBezTo>
                  <a:cubicBezTo>
                    <a:pt x="18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87"/>
            <p:cNvSpPr/>
            <p:nvPr/>
          </p:nvSpPr>
          <p:spPr bwMode="auto">
            <a:xfrm>
              <a:off x="6194425" y="2789238"/>
              <a:ext cx="44450" cy="95250"/>
            </a:xfrm>
            <a:custGeom>
              <a:avLst/>
              <a:gdLst>
                <a:gd name="T0" fmla="*/ 124 w 136"/>
                <a:gd name="T1" fmla="*/ 30 h 298"/>
                <a:gd name="T2" fmla="*/ 115 w 136"/>
                <a:gd name="T3" fmla="*/ 61 h 298"/>
                <a:gd name="T4" fmla="*/ 110 w 136"/>
                <a:gd name="T5" fmla="*/ 85 h 298"/>
                <a:gd name="T6" fmla="*/ 110 w 136"/>
                <a:gd name="T7" fmla="*/ 110 h 298"/>
                <a:gd name="T8" fmla="*/ 112 w 136"/>
                <a:gd name="T9" fmla="*/ 158 h 298"/>
                <a:gd name="T10" fmla="*/ 109 w 136"/>
                <a:gd name="T11" fmla="*/ 187 h 298"/>
                <a:gd name="T12" fmla="*/ 104 w 136"/>
                <a:gd name="T13" fmla="*/ 194 h 298"/>
                <a:gd name="T14" fmla="*/ 104 w 136"/>
                <a:gd name="T15" fmla="*/ 195 h 298"/>
                <a:gd name="T16" fmla="*/ 104 w 136"/>
                <a:gd name="T17" fmla="*/ 194 h 298"/>
                <a:gd name="T18" fmla="*/ 104 w 136"/>
                <a:gd name="T19" fmla="*/ 195 h 298"/>
                <a:gd name="T20" fmla="*/ 100 w 136"/>
                <a:gd name="T21" fmla="*/ 196 h 298"/>
                <a:gd name="T22" fmla="*/ 96 w 136"/>
                <a:gd name="T23" fmla="*/ 196 h 298"/>
                <a:gd name="T24" fmla="*/ 80 w 136"/>
                <a:gd name="T25" fmla="*/ 192 h 298"/>
                <a:gd name="T26" fmla="*/ 70 w 136"/>
                <a:gd name="T27" fmla="*/ 184 h 298"/>
                <a:gd name="T28" fmla="*/ 56 w 136"/>
                <a:gd name="T29" fmla="*/ 192 h 298"/>
                <a:gd name="T30" fmla="*/ 63 w 136"/>
                <a:gd name="T31" fmla="*/ 212 h 298"/>
                <a:gd name="T32" fmla="*/ 68 w 136"/>
                <a:gd name="T33" fmla="*/ 255 h 298"/>
                <a:gd name="T34" fmla="*/ 63 w 136"/>
                <a:gd name="T35" fmla="*/ 274 h 298"/>
                <a:gd name="T36" fmla="*/ 50 w 136"/>
                <a:gd name="T37" fmla="*/ 286 h 298"/>
                <a:gd name="T38" fmla="*/ 40 w 136"/>
                <a:gd name="T39" fmla="*/ 290 h 298"/>
                <a:gd name="T40" fmla="*/ 30 w 136"/>
                <a:gd name="T41" fmla="*/ 290 h 298"/>
                <a:gd name="T42" fmla="*/ 20 w 136"/>
                <a:gd name="T43" fmla="*/ 287 h 298"/>
                <a:gd name="T44" fmla="*/ 12 w 136"/>
                <a:gd name="T45" fmla="*/ 281 h 298"/>
                <a:gd name="T46" fmla="*/ 3 w 136"/>
                <a:gd name="T47" fmla="*/ 273 h 298"/>
                <a:gd name="T48" fmla="*/ 13 w 136"/>
                <a:gd name="T49" fmla="*/ 288 h 298"/>
                <a:gd name="T50" fmla="*/ 23 w 136"/>
                <a:gd name="T51" fmla="*/ 295 h 298"/>
                <a:gd name="T52" fmla="*/ 35 w 136"/>
                <a:gd name="T53" fmla="*/ 298 h 298"/>
                <a:gd name="T54" fmla="*/ 47 w 136"/>
                <a:gd name="T55" fmla="*/ 297 h 298"/>
                <a:gd name="T56" fmla="*/ 64 w 136"/>
                <a:gd name="T57" fmla="*/ 289 h 298"/>
                <a:gd name="T58" fmla="*/ 78 w 136"/>
                <a:gd name="T59" fmla="*/ 268 h 298"/>
                <a:gd name="T60" fmla="*/ 81 w 136"/>
                <a:gd name="T61" fmla="*/ 232 h 298"/>
                <a:gd name="T62" fmla="*/ 75 w 136"/>
                <a:gd name="T63" fmla="*/ 198 h 298"/>
                <a:gd name="T64" fmla="*/ 58 w 136"/>
                <a:gd name="T65" fmla="*/ 194 h 298"/>
                <a:gd name="T66" fmla="*/ 73 w 136"/>
                <a:gd name="T67" fmla="*/ 206 h 298"/>
                <a:gd name="T68" fmla="*/ 96 w 136"/>
                <a:gd name="T69" fmla="*/ 212 h 298"/>
                <a:gd name="T70" fmla="*/ 104 w 136"/>
                <a:gd name="T71" fmla="*/ 211 h 298"/>
                <a:gd name="T72" fmla="*/ 108 w 136"/>
                <a:gd name="T73" fmla="*/ 210 h 298"/>
                <a:gd name="T74" fmla="*/ 109 w 136"/>
                <a:gd name="T75" fmla="*/ 210 h 298"/>
                <a:gd name="T76" fmla="*/ 109 w 136"/>
                <a:gd name="T77" fmla="*/ 209 h 298"/>
                <a:gd name="T78" fmla="*/ 120 w 136"/>
                <a:gd name="T79" fmla="*/ 201 h 298"/>
                <a:gd name="T80" fmla="*/ 127 w 136"/>
                <a:gd name="T81" fmla="*/ 174 h 298"/>
                <a:gd name="T82" fmla="*/ 124 w 136"/>
                <a:gd name="T83" fmla="*/ 125 h 298"/>
                <a:gd name="T84" fmla="*/ 121 w 136"/>
                <a:gd name="T85" fmla="*/ 94 h 298"/>
                <a:gd name="T86" fmla="*/ 123 w 136"/>
                <a:gd name="T87" fmla="*/ 63 h 298"/>
                <a:gd name="T88" fmla="*/ 136 w 136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" h="298">
                  <a:moveTo>
                    <a:pt x="136" y="0"/>
                  </a:moveTo>
                  <a:cubicBezTo>
                    <a:pt x="131" y="10"/>
                    <a:pt x="127" y="20"/>
                    <a:pt x="124" y="30"/>
                  </a:cubicBezTo>
                  <a:cubicBezTo>
                    <a:pt x="122" y="35"/>
                    <a:pt x="121" y="40"/>
                    <a:pt x="119" y="45"/>
                  </a:cubicBezTo>
                  <a:cubicBezTo>
                    <a:pt x="117" y="50"/>
                    <a:pt x="116" y="56"/>
                    <a:pt x="115" y="61"/>
                  </a:cubicBezTo>
                  <a:cubicBezTo>
                    <a:pt x="113" y="66"/>
                    <a:pt x="112" y="71"/>
                    <a:pt x="111" y="77"/>
                  </a:cubicBezTo>
                  <a:cubicBezTo>
                    <a:pt x="111" y="80"/>
                    <a:pt x="110" y="82"/>
                    <a:pt x="110" y="85"/>
                  </a:cubicBezTo>
                  <a:cubicBezTo>
                    <a:pt x="110" y="88"/>
                    <a:pt x="110" y="91"/>
                    <a:pt x="109" y="93"/>
                  </a:cubicBezTo>
                  <a:cubicBezTo>
                    <a:pt x="109" y="99"/>
                    <a:pt x="109" y="105"/>
                    <a:pt x="110" y="110"/>
                  </a:cubicBezTo>
                  <a:cubicBezTo>
                    <a:pt x="110" y="115"/>
                    <a:pt x="110" y="121"/>
                    <a:pt x="110" y="126"/>
                  </a:cubicBezTo>
                  <a:cubicBezTo>
                    <a:pt x="111" y="137"/>
                    <a:pt x="112" y="147"/>
                    <a:pt x="112" y="158"/>
                  </a:cubicBezTo>
                  <a:cubicBezTo>
                    <a:pt x="112" y="163"/>
                    <a:pt x="112" y="168"/>
                    <a:pt x="112" y="173"/>
                  </a:cubicBezTo>
                  <a:cubicBezTo>
                    <a:pt x="111" y="178"/>
                    <a:pt x="111" y="183"/>
                    <a:pt x="109" y="187"/>
                  </a:cubicBezTo>
                  <a:cubicBezTo>
                    <a:pt x="109" y="189"/>
                    <a:pt x="108" y="191"/>
                    <a:pt x="107" y="192"/>
                  </a:cubicBezTo>
                  <a:cubicBezTo>
                    <a:pt x="106" y="193"/>
                    <a:pt x="105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3" y="195"/>
                    <a:pt x="104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6"/>
                    <a:pt x="96" y="196"/>
                  </a:cubicBezTo>
                  <a:cubicBezTo>
                    <a:pt x="95" y="196"/>
                    <a:pt x="93" y="196"/>
                    <a:pt x="92" y="196"/>
                  </a:cubicBezTo>
                  <a:cubicBezTo>
                    <a:pt x="88" y="195"/>
                    <a:pt x="84" y="194"/>
                    <a:pt x="80" y="192"/>
                  </a:cubicBezTo>
                  <a:cubicBezTo>
                    <a:pt x="78" y="191"/>
                    <a:pt x="76" y="190"/>
                    <a:pt x="74" y="188"/>
                  </a:cubicBezTo>
                  <a:cubicBezTo>
                    <a:pt x="73" y="187"/>
                    <a:pt x="71" y="185"/>
                    <a:pt x="70" y="184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8" y="195"/>
                    <a:pt x="59" y="199"/>
                    <a:pt x="60" y="202"/>
                  </a:cubicBezTo>
                  <a:cubicBezTo>
                    <a:pt x="61" y="206"/>
                    <a:pt x="62" y="209"/>
                    <a:pt x="63" y="212"/>
                  </a:cubicBezTo>
                  <a:cubicBezTo>
                    <a:pt x="65" y="219"/>
                    <a:pt x="66" y="227"/>
                    <a:pt x="67" y="234"/>
                  </a:cubicBezTo>
                  <a:cubicBezTo>
                    <a:pt x="68" y="241"/>
                    <a:pt x="68" y="248"/>
                    <a:pt x="68" y="255"/>
                  </a:cubicBezTo>
                  <a:cubicBezTo>
                    <a:pt x="68" y="258"/>
                    <a:pt x="67" y="261"/>
                    <a:pt x="66" y="265"/>
                  </a:cubicBezTo>
                  <a:cubicBezTo>
                    <a:pt x="65" y="268"/>
                    <a:pt x="65" y="271"/>
                    <a:pt x="63" y="274"/>
                  </a:cubicBezTo>
                  <a:cubicBezTo>
                    <a:pt x="61" y="276"/>
                    <a:pt x="60" y="279"/>
                    <a:pt x="57" y="281"/>
                  </a:cubicBezTo>
                  <a:cubicBezTo>
                    <a:pt x="55" y="283"/>
                    <a:pt x="52" y="285"/>
                    <a:pt x="50" y="286"/>
                  </a:cubicBezTo>
                  <a:cubicBezTo>
                    <a:pt x="44" y="288"/>
                    <a:pt x="44" y="288"/>
                    <a:pt x="44" y="288"/>
                  </a:cubicBezTo>
                  <a:cubicBezTo>
                    <a:pt x="43" y="289"/>
                    <a:pt x="41" y="289"/>
                    <a:pt x="40" y="290"/>
                  </a:cubicBezTo>
                  <a:cubicBezTo>
                    <a:pt x="38" y="290"/>
                    <a:pt x="36" y="290"/>
                    <a:pt x="35" y="290"/>
                  </a:cubicBezTo>
                  <a:cubicBezTo>
                    <a:pt x="33" y="291"/>
                    <a:pt x="31" y="290"/>
                    <a:pt x="30" y="290"/>
                  </a:cubicBezTo>
                  <a:cubicBezTo>
                    <a:pt x="28" y="290"/>
                    <a:pt x="26" y="290"/>
                    <a:pt x="25" y="289"/>
                  </a:cubicBezTo>
                  <a:cubicBezTo>
                    <a:pt x="23" y="289"/>
                    <a:pt x="22" y="288"/>
                    <a:pt x="20" y="287"/>
                  </a:cubicBezTo>
                  <a:cubicBezTo>
                    <a:pt x="19" y="287"/>
                    <a:pt x="17" y="286"/>
                    <a:pt x="16" y="285"/>
                  </a:cubicBezTo>
                  <a:cubicBezTo>
                    <a:pt x="14" y="284"/>
                    <a:pt x="13" y="282"/>
                    <a:pt x="12" y="281"/>
                  </a:cubicBezTo>
                  <a:cubicBezTo>
                    <a:pt x="7" y="276"/>
                    <a:pt x="3" y="270"/>
                    <a:pt x="0" y="263"/>
                  </a:cubicBezTo>
                  <a:cubicBezTo>
                    <a:pt x="1" y="266"/>
                    <a:pt x="2" y="270"/>
                    <a:pt x="3" y="273"/>
                  </a:cubicBezTo>
                  <a:cubicBezTo>
                    <a:pt x="5" y="277"/>
                    <a:pt x="7" y="280"/>
                    <a:pt x="9" y="284"/>
                  </a:cubicBezTo>
                  <a:cubicBezTo>
                    <a:pt x="10" y="285"/>
                    <a:pt x="11" y="287"/>
                    <a:pt x="13" y="288"/>
                  </a:cubicBezTo>
                  <a:cubicBezTo>
                    <a:pt x="14" y="289"/>
                    <a:pt x="16" y="291"/>
                    <a:pt x="17" y="292"/>
                  </a:cubicBezTo>
                  <a:cubicBezTo>
                    <a:pt x="19" y="293"/>
                    <a:pt x="21" y="294"/>
                    <a:pt x="23" y="295"/>
                  </a:cubicBezTo>
                  <a:cubicBezTo>
                    <a:pt x="25" y="296"/>
                    <a:pt x="27" y="297"/>
                    <a:pt x="29" y="297"/>
                  </a:cubicBezTo>
                  <a:cubicBezTo>
                    <a:pt x="31" y="297"/>
                    <a:pt x="33" y="298"/>
                    <a:pt x="35" y="298"/>
                  </a:cubicBezTo>
                  <a:cubicBezTo>
                    <a:pt x="37" y="298"/>
                    <a:pt x="39" y="298"/>
                    <a:pt x="41" y="298"/>
                  </a:cubicBezTo>
                  <a:cubicBezTo>
                    <a:pt x="43" y="297"/>
                    <a:pt x="45" y="297"/>
                    <a:pt x="47" y="297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7" y="294"/>
                    <a:pt x="60" y="292"/>
                    <a:pt x="64" y="289"/>
                  </a:cubicBezTo>
                  <a:cubicBezTo>
                    <a:pt x="67" y="286"/>
                    <a:pt x="70" y="283"/>
                    <a:pt x="73" y="279"/>
                  </a:cubicBezTo>
                  <a:cubicBezTo>
                    <a:pt x="75" y="276"/>
                    <a:pt x="76" y="272"/>
                    <a:pt x="78" y="268"/>
                  </a:cubicBezTo>
                  <a:cubicBezTo>
                    <a:pt x="79" y="264"/>
                    <a:pt x="80" y="260"/>
                    <a:pt x="80" y="256"/>
                  </a:cubicBezTo>
                  <a:cubicBezTo>
                    <a:pt x="81" y="248"/>
                    <a:pt x="81" y="240"/>
                    <a:pt x="81" y="232"/>
                  </a:cubicBezTo>
                  <a:cubicBezTo>
                    <a:pt x="80" y="224"/>
                    <a:pt x="79" y="217"/>
                    <a:pt x="77" y="209"/>
                  </a:cubicBezTo>
                  <a:cubicBezTo>
                    <a:pt x="76" y="205"/>
                    <a:pt x="76" y="202"/>
                    <a:pt x="75" y="198"/>
                  </a:cubicBezTo>
                  <a:cubicBezTo>
                    <a:pt x="73" y="194"/>
                    <a:pt x="72" y="191"/>
                    <a:pt x="71" y="187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60" y="197"/>
                    <a:pt x="63" y="199"/>
                    <a:pt x="65" y="201"/>
                  </a:cubicBezTo>
                  <a:cubicBezTo>
                    <a:pt x="67" y="203"/>
                    <a:pt x="70" y="204"/>
                    <a:pt x="73" y="206"/>
                  </a:cubicBezTo>
                  <a:cubicBezTo>
                    <a:pt x="78" y="209"/>
                    <a:pt x="84" y="211"/>
                    <a:pt x="91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7" y="212"/>
                    <a:pt x="99" y="212"/>
                    <a:pt x="101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5" y="207"/>
                    <a:pt x="118" y="204"/>
                    <a:pt x="120" y="201"/>
                  </a:cubicBezTo>
                  <a:cubicBezTo>
                    <a:pt x="122" y="198"/>
                    <a:pt x="123" y="195"/>
                    <a:pt x="124" y="192"/>
                  </a:cubicBezTo>
                  <a:cubicBezTo>
                    <a:pt x="126" y="185"/>
                    <a:pt x="127" y="180"/>
                    <a:pt x="127" y="174"/>
                  </a:cubicBezTo>
                  <a:cubicBezTo>
                    <a:pt x="127" y="168"/>
                    <a:pt x="127" y="163"/>
                    <a:pt x="127" y="157"/>
                  </a:cubicBezTo>
                  <a:cubicBezTo>
                    <a:pt x="126" y="146"/>
                    <a:pt x="125" y="136"/>
                    <a:pt x="124" y="125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4"/>
                    <a:pt x="121" y="98"/>
                    <a:pt x="121" y="94"/>
                  </a:cubicBezTo>
                  <a:cubicBezTo>
                    <a:pt x="121" y="89"/>
                    <a:pt x="121" y="83"/>
                    <a:pt x="122" y="78"/>
                  </a:cubicBezTo>
                  <a:cubicBezTo>
                    <a:pt x="122" y="73"/>
                    <a:pt x="123" y="68"/>
                    <a:pt x="123" y="63"/>
                  </a:cubicBezTo>
                  <a:cubicBezTo>
                    <a:pt x="125" y="52"/>
                    <a:pt x="127" y="42"/>
                    <a:pt x="129" y="31"/>
                  </a:cubicBezTo>
                  <a:cubicBezTo>
                    <a:pt x="131" y="21"/>
                    <a:pt x="133" y="10"/>
                    <a:pt x="136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388"/>
            <p:cNvSpPr/>
            <p:nvPr/>
          </p:nvSpPr>
          <p:spPr bwMode="auto">
            <a:xfrm>
              <a:off x="6180138" y="2784475"/>
              <a:ext cx="28575" cy="79375"/>
            </a:xfrm>
            <a:custGeom>
              <a:avLst/>
              <a:gdLst>
                <a:gd name="T0" fmla="*/ 90 w 91"/>
                <a:gd name="T1" fmla="*/ 5 h 250"/>
                <a:gd name="T2" fmla="*/ 84 w 91"/>
                <a:gd name="T3" fmla="*/ 41 h 250"/>
                <a:gd name="T4" fmla="*/ 66 w 91"/>
                <a:gd name="T5" fmla="*/ 100 h 250"/>
                <a:gd name="T6" fmla="*/ 58 w 91"/>
                <a:gd name="T7" fmla="*/ 144 h 250"/>
                <a:gd name="T8" fmla="*/ 60 w 91"/>
                <a:gd name="T9" fmla="*/ 155 h 250"/>
                <a:gd name="T10" fmla="*/ 65 w 91"/>
                <a:gd name="T11" fmla="*/ 171 h 250"/>
                <a:gd name="T12" fmla="*/ 74 w 91"/>
                <a:gd name="T13" fmla="*/ 199 h 250"/>
                <a:gd name="T14" fmla="*/ 66 w 91"/>
                <a:gd name="T15" fmla="*/ 229 h 250"/>
                <a:gd name="T16" fmla="*/ 62 w 91"/>
                <a:gd name="T17" fmla="*/ 232 h 250"/>
                <a:gd name="T18" fmla="*/ 62 w 91"/>
                <a:gd name="T19" fmla="*/ 232 h 250"/>
                <a:gd name="T20" fmla="*/ 61 w 91"/>
                <a:gd name="T21" fmla="*/ 232 h 250"/>
                <a:gd name="T22" fmla="*/ 58 w 91"/>
                <a:gd name="T23" fmla="*/ 234 h 250"/>
                <a:gd name="T24" fmla="*/ 52 w 91"/>
                <a:gd name="T25" fmla="*/ 234 h 250"/>
                <a:gd name="T26" fmla="*/ 29 w 91"/>
                <a:gd name="T27" fmla="*/ 214 h 250"/>
                <a:gd name="T28" fmla="*/ 10 w 91"/>
                <a:gd name="T29" fmla="*/ 148 h 250"/>
                <a:gd name="T30" fmla="*/ 5 w 91"/>
                <a:gd name="T31" fmla="*/ 98 h 250"/>
                <a:gd name="T32" fmla="*/ 3 w 91"/>
                <a:gd name="T33" fmla="*/ 84 h 250"/>
                <a:gd name="T34" fmla="*/ 1 w 91"/>
                <a:gd name="T35" fmla="*/ 120 h 250"/>
                <a:gd name="T36" fmla="*/ 5 w 91"/>
                <a:gd name="T37" fmla="*/ 183 h 250"/>
                <a:gd name="T38" fmla="*/ 29 w 91"/>
                <a:gd name="T39" fmla="*/ 239 h 250"/>
                <a:gd name="T40" fmla="*/ 52 w 91"/>
                <a:gd name="T41" fmla="*/ 250 h 250"/>
                <a:gd name="T42" fmla="*/ 62 w 91"/>
                <a:gd name="T43" fmla="*/ 249 h 250"/>
                <a:gd name="T44" fmla="*/ 68 w 91"/>
                <a:gd name="T45" fmla="*/ 246 h 250"/>
                <a:gd name="T46" fmla="*/ 69 w 91"/>
                <a:gd name="T47" fmla="*/ 246 h 250"/>
                <a:gd name="T48" fmla="*/ 69 w 91"/>
                <a:gd name="T49" fmla="*/ 246 h 250"/>
                <a:gd name="T50" fmla="*/ 76 w 91"/>
                <a:gd name="T51" fmla="*/ 241 h 250"/>
                <a:gd name="T52" fmla="*/ 89 w 91"/>
                <a:gd name="T53" fmla="*/ 196 h 250"/>
                <a:gd name="T54" fmla="*/ 79 w 91"/>
                <a:gd name="T55" fmla="*/ 165 h 250"/>
                <a:gd name="T56" fmla="*/ 74 w 91"/>
                <a:gd name="T57" fmla="*/ 152 h 250"/>
                <a:gd name="T58" fmla="*/ 73 w 91"/>
                <a:gd name="T59" fmla="*/ 143 h 250"/>
                <a:gd name="T60" fmla="*/ 77 w 91"/>
                <a:gd name="T61" fmla="*/ 103 h 250"/>
                <a:gd name="T62" fmla="*/ 90 w 91"/>
                <a:gd name="T63" fmla="*/ 42 h 250"/>
                <a:gd name="T64" fmla="*/ 9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90" y="0"/>
                  </a:moveTo>
                  <a:cubicBezTo>
                    <a:pt x="90" y="0"/>
                    <a:pt x="90" y="2"/>
                    <a:pt x="90" y="5"/>
                  </a:cubicBezTo>
                  <a:cubicBezTo>
                    <a:pt x="89" y="9"/>
                    <a:pt x="89" y="13"/>
                    <a:pt x="88" y="19"/>
                  </a:cubicBezTo>
                  <a:cubicBezTo>
                    <a:pt x="87" y="25"/>
                    <a:pt x="85" y="33"/>
                    <a:pt x="84" y="41"/>
                  </a:cubicBezTo>
                  <a:cubicBezTo>
                    <a:pt x="82" y="49"/>
                    <a:pt x="80" y="58"/>
                    <a:pt x="77" y="68"/>
                  </a:cubicBezTo>
                  <a:cubicBezTo>
                    <a:pt x="74" y="78"/>
                    <a:pt x="70" y="88"/>
                    <a:pt x="66" y="100"/>
                  </a:cubicBezTo>
                  <a:cubicBezTo>
                    <a:pt x="62" y="112"/>
                    <a:pt x="59" y="124"/>
                    <a:pt x="58" y="139"/>
                  </a:cubicBezTo>
                  <a:cubicBezTo>
                    <a:pt x="58" y="141"/>
                    <a:pt x="58" y="142"/>
                    <a:pt x="58" y="144"/>
                  </a:cubicBezTo>
                  <a:cubicBezTo>
                    <a:pt x="59" y="146"/>
                    <a:pt x="59" y="148"/>
                    <a:pt x="59" y="150"/>
                  </a:cubicBezTo>
                  <a:cubicBezTo>
                    <a:pt x="59" y="151"/>
                    <a:pt x="59" y="153"/>
                    <a:pt x="60" y="15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3" y="164"/>
                    <a:pt x="64" y="167"/>
                    <a:pt x="65" y="171"/>
                  </a:cubicBezTo>
                  <a:cubicBezTo>
                    <a:pt x="66" y="174"/>
                    <a:pt x="67" y="177"/>
                    <a:pt x="69" y="180"/>
                  </a:cubicBezTo>
                  <a:cubicBezTo>
                    <a:pt x="71" y="186"/>
                    <a:pt x="73" y="192"/>
                    <a:pt x="74" y="199"/>
                  </a:cubicBezTo>
                  <a:cubicBezTo>
                    <a:pt x="75" y="205"/>
                    <a:pt x="75" y="211"/>
                    <a:pt x="74" y="216"/>
                  </a:cubicBezTo>
                  <a:cubicBezTo>
                    <a:pt x="73" y="222"/>
                    <a:pt x="71" y="226"/>
                    <a:pt x="66" y="229"/>
                  </a:cubicBezTo>
                  <a:cubicBezTo>
                    <a:pt x="66" y="230"/>
                    <a:pt x="64" y="230"/>
                    <a:pt x="63" y="231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0" y="233"/>
                    <a:pt x="59" y="233"/>
                  </a:cubicBezTo>
                  <a:cubicBezTo>
                    <a:pt x="59" y="233"/>
                    <a:pt x="58" y="233"/>
                    <a:pt x="58" y="234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5" y="234"/>
                    <a:pt x="54" y="234"/>
                    <a:pt x="52" y="234"/>
                  </a:cubicBezTo>
                  <a:cubicBezTo>
                    <a:pt x="48" y="234"/>
                    <a:pt x="43" y="232"/>
                    <a:pt x="39" y="228"/>
                  </a:cubicBezTo>
                  <a:cubicBezTo>
                    <a:pt x="35" y="224"/>
                    <a:pt x="31" y="220"/>
                    <a:pt x="29" y="214"/>
                  </a:cubicBezTo>
                  <a:cubicBezTo>
                    <a:pt x="23" y="204"/>
                    <a:pt x="19" y="192"/>
                    <a:pt x="16" y="181"/>
                  </a:cubicBezTo>
                  <a:cubicBezTo>
                    <a:pt x="13" y="169"/>
                    <a:pt x="11" y="158"/>
                    <a:pt x="10" y="148"/>
                  </a:cubicBezTo>
                  <a:cubicBezTo>
                    <a:pt x="9" y="138"/>
                    <a:pt x="7" y="128"/>
                    <a:pt x="7" y="120"/>
                  </a:cubicBezTo>
                  <a:cubicBezTo>
                    <a:pt x="6" y="112"/>
                    <a:pt x="5" y="104"/>
                    <a:pt x="5" y="98"/>
                  </a:cubicBezTo>
                  <a:cubicBezTo>
                    <a:pt x="4" y="86"/>
                    <a:pt x="4" y="79"/>
                    <a:pt x="4" y="79"/>
                  </a:cubicBezTo>
                  <a:cubicBezTo>
                    <a:pt x="4" y="79"/>
                    <a:pt x="4" y="81"/>
                    <a:pt x="3" y="84"/>
                  </a:cubicBezTo>
                  <a:cubicBezTo>
                    <a:pt x="3" y="87"/>
                    <a:pt x="2" y="92"/>
                    <a:pt x="2" y="98"/>
                  </a:cubicBezTo>
                  <a:cubicBezTo>
                    <a:pt x="1" y="104"/>
                    <a:pt x="1" y="112"/>
                    <a:pt x="1" y="120"/>
                  </a:cubicBezTo>
                  <a:cubicBezTo>
                    <a:pt x="0" y="129"/>
                    <a:pt x="0" y="138"/>
                    <a:pt x="1" y="149"/>
                  </a:cubicBezTo>
                  <a:cubicBezTo>
                    <a:pt x="1" y="160"/>
                    <a:pt x="2" y="171"/>
                    <a:pt x="5" y="183"/>
                  </a:cubicBezTo>
                  <a:cubicBezTo>
                    <a:pt x="7" y="195"/>
                    <a:pt x="10" y="208"/>
                    <a:pt x="16" y="221"/>
                  </a:cubicBezTo>
                  <a:cubicBezTo>
                    <a:pt x="19" y="227"/>
                    <a:pt x="23" y="233"/>
                    <a:pt x="29" y="239"/>
                  </a:cubicBezTo>
                  <a:cubicBezTo>
                    <a:pt x="32" y="242"/>
                    <a:pt x="35" y="244"/>
                    <a:pt x="39" y="246"/>
                  </a:cubicBezTo>
                  <a:cubicBezTo>
                    <a:pt x="43" y="248"/>
                    <a:pt x="47" y="249"/>
                    <a:pt x="52" y="250"/>
                  </a:cubicBezTo>
                  <a:cubicBezTo>
                    <a:pt x="54" y="250"/>
                    <a:pt x="56" y="250"/>
                    <a:pt x="58" y="249"/>
                  </a:cubicBezTo>
                  <a:cubicBezTo>
                    <a:pt x="60" y="249"/>
                    <a:pt x="61" y="249"/>
                    <a:pt x="62" y="249"/>
                  </a:cubicBezTo>
                  <a:cubicBezTo>
                    <a:pt x="65" y="247"/>
                    <a:pt x="65" y="247"/>
                    <a:pt x="65" y="247"/>
                  </a:cubicBezTo>
                  <a:cubicBezTo>
                    <a:pt x="66" y="247"/>
                    <a:pt x="67" y="247"/>
                    <a:pt x="68" y="246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4" y="243"/>
                    <a:pt x="76" y="241"/>
                  </a:cubicBezTo>
                  <a:cubicBezTo>
                    <a:pt x="83" y="236"/>
                    <a:pt x="88" y="228"/>
                    <a:pt x="90" y="219"/>
                  </a:cubicBezTo>
                  <a:cubicBezTo>
                    <a:pt x="91" y="211"/>
                    <a:pt x="91" y="203"/>
                    <a:pt x="89" y="196"/>
                  </a:cubicBezTo>
                  <a:cubicBezTo>
                    <a:pt x="88" y="188"/>
                    <a:pt x="86" y="181"/>
                    <a:pt x="83" y="175"/>
                  </a:cubicBezTo>
                  <a:cubicBezTo>
                    <a:pt x="82" y="171"/>
                    <a:pt x="81" y="168"/>
                    <a:pt x="79" y="165"/>
                  </a:cubicBezTo>
                  <a:cubicBezTo>
                    <a:pt x="78" y="162"/>
                    <a:pt x="76" y="158"/>
                    <a:pt x="76" y="156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0"/>
                    <a:pt x="74" y="149"/>
                    <a:pt x="73" y="147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2" y="127"/>
                    <a:pt x="75" y="115"/>
                    <a:pt x="77" y="103"/>
                  </a:cubicBezTo>
                  <a:cubicBezTo>
                    <a:pt x="80" y="92"/>
                    <a:pt x="83" y="81"/>
                    <a:pt x="85" y="70"/>
                  </a:cubicBezTo>
                  <a:cubicBezTo>
                    <a:pt x="88" y="60"/>
                    <a:pt x="89" y="50"/>
                    <a:pt x="90" y="42"/>
                  </a:cubicBezTo>
                  <a:cubicBezTo>
                    <a:pt x="90" y="33"/>
                    <a:pt x="91" y="26"/>
                    <a:pt x="91" y="20"/>
                  </a:cubicBezTo>
                  <a:cubicBezTo>
                    <a:pt x="91" y="13"/>
                    <a:pt x="91" y="9"/>
                    <a:pt x="91" y="5"/>
                  </a:cubicBezTo>
                  <a:cubicBezTo>
                    <a:pt x="91" y="2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389"/>
            <p:cNvSpPr/>
            <p:nvPr/>
          </p:nvSpPr>
          <p:spPr bwMode="auto">
            <a:xfrm>
              <a:off x="6149975" y="2840038"/>
              <a:ext cx="26988" cy="65088"/>
            </a:xfrm>
            <a:custGeom>
              <a:avLst/>
              <a:gdLst>
                <a:gd name="T0" fmla="*/ 4 w 84"/>
                <a:gd name="T1" fmla="*/ 110 h 208"/>
                <a:gd name="T2" fmla="*/ 2 w 84"/>
                <a:gd name="T3" fmla="*/ 124 h 208"/>
                <a:gd name="T4" fmla="*/ 3 w 84"/>
                <a:gd name="T5" fmla="*/ 161 h 208"/>
                <a:gd name="T6" fmla="*/ 10 w 84"/>
                <a:gd name="T7" fmla="*/ 187 h 208"/>
                <a:gd name="T8" fmla="*/ 19 w 84"/>
                <a:gd name="T9" fmla="*/ 199 h 208"/>
                <a:gd name="T10" fmla="*/ 35 w 84"/>
                <a:gd name="T11" fmla="*/ 207 h 208"/>
                <a:gd name="T12" fmla="*/ 39 w 84"/>
                <a:gd name="T13" fmla="*/ 208 h 208"/>
                <a:gd name="T14" fmla="*/ 43 w 84"/>
                <a:gd name="T15" fmla="*/ 208 h 208"/>
                <a:gd name="T16" fmla="*/ 46 w 84"/>
                <a:gd name="T17" fmla="*/ 208 h 208"/>
                <a:gd name="T18" fmla="*/ 46 w 84"/>
                <a:gd name="T19" fmla="*/ 208 h 208"/>
                <a:gd name="T20" fmla="*/ 46 w 84"/>
                <a:gd name="T21" fmla="*/ 208 h 208"/>
                <a:gd name="T22" fmla="*/ 47 w 84"/>
                <a:gd name="T23" fmla="*/ 208 h 208"/>
                <a:gd name="T24" fmla="*/ 47 w 84"/>
                <a:gd name="T25" fmla="*/ 208 h 208"/>
                <a:gd name="T26" fmla="*/ 48 w 84"/>
                <a:gd name="T27" fmla="*/ 208 h 208"/>
                <a:gd name="T28" fmla="*/ 52 w 84"/>
                <a:gd name="T29" fmla="*/ 207 h 208"/>
                <a:gd name="T30" fmla="*/ 57 w 84"/>
                <a:gd name="T31" fmla="*/ 206 h 208"/>
                <a:gd name="T32" fmla="*/ 62 w 84"/>
                <a:gd name="T33" fmla="*/ 203 h 208"/>
                <a:gd name="T34" fmla="*/ 69 w 84"/>
                <a:gd name="T35" fmla="*/ 197 h 208"/>
                <a:gd name="T36" fmla="*/ 81 w 84"/>
                <a:gd name="T37" fmla="*/ 165 h 208"/>
                <a:gd name="T38" fmla="*/ 84 w 84"/>
                <a:gd name="T39" fmla="*/ 133 h 208"/>
                <a:gd name="T40" fmla="*/ 83 w 84"/>
                <a:gd name="T41" fmla="*/ 103 h 208"/>
                <a:gd name="T42" fmla="*/ 82 w 84"/>
                <a:gd name="T43" fmla="*/ 76 h 208"/>
                <a:gd name="T44" fmla="*/ 80 w 84"/>
                <a:gd name="T45" fmla="*/ 51 h 208"/>
                <a:gd name="T46" fmla="*/ 80 w 84"/>
                <a:gd name="T47" fmla="*/ 30 h 208"/>
                <a:gd name="T48" fmla="*/ 80 w 84"/>
                <a:gd name="T49" fmla="*/ 14 h 208"/>
                <a:gd name="T50" fmla="*/ 80 w 84"/>
                <a:gd name="T51" fmla="*/ 4 h 208"/>
                <a:gd name="T52" fmla="*/ 80 w 84"/>
                <a:gd name="T53" fmla="*/ 0 h 208"/>
                <a:gd name="T54" fmla="*/ 79 w 84"/>
                <a:gd name="T55" fmla="*/ 4 h 208"/>
                <a:gd name="T56" fmla="*/ 77 w 84"/>
                <a:gd name="T57" fmla="*/ 14 h 208"/>
                <a:gd name="T58" fmla="*/ 74 w 84"/>
                <a:gd name="T59" fmla="*/ 30 h 208"/>
                <a:gd name="T60" fmla="*/ 71 w 84"/>
                <a:gd name="T61" fmla="*/ 51 h 208"/>
                <a:gd name="T62" fmla="*/ 70 w 84"/>
                <a:gd name="T63" fmla="*/ 76 h 208"/>
                <a:gd name="T64" fmla="*/ 69 w 84"/>
                <a:gd name="T65" fmla="*/ 104 h 208"/>
                <a:gd name="T66" fmla="*/ 68 w 84"/>
                <a:gd name="T67" fmla="*/ 133 h 208"/>
                <a:gd name="T68" fmla="*/ 65 w 84"/>
                <a:gd name="T69" fmla="*/ 162 h 208"/>
                <a:gd name="T70" fmla="*/ 57 w 84"/>
                <a:gd name="T71" fmla="*/ 187 h 208"/>
                <a:gd name="T72" fmla="*/ 53 w 84"/>
                <a:gd name="T73" fmla="*/ 191 h 208"/>
                <a:gd name="T74" fmla="*/ 51 w 84"/>
                <a:gd name="T75" fmla="*/ 192 h 208"/>
                <a:gd name="T76" fmla="*/ 49 w 84"/>
                <a:gd name="T77" fmla="*/ 193 h 208"/>
                <a:gd name="T78" fmla="*/ 46 w 84"/>
                <a:gd name="T79" fmla="*/ 194 h 208"/>
                <a:gd name="T80" fmla="*/ 45 w 84"/>
                <a:gd name="T81" fmla="*/ 194 h 208"/>
                <a:gd name="T82" fmla="*/ 45 w 84"/>
                <a:gd name="T83" fmla="*/ 194 h 208"/>
                <a:gd name="T84" fmla="*/ 45 w 84"/>
                <a:gd name="T85" fmla="*/ 194 h 208"/>
                <a:gd name="T86" fmla="*/ 45 w 84"/>
                <a:gd name="T87" fmla="*/ 194 h 208"/>
                <a:gd name="T88" fmla="*/ 45 w 84"/>
                <a:gd name="T89" fmla="*/ 194 h 208"/>
                <a:gd name="T90" fmla="*/ 43 w 84"/>
                <a:gd name="T91" fmla="*/ 194 h 208"/>
                <a:gd name="T92" fmla="*/ 40 w 84"/>
                <a:gd name="T93" fmla="*/ 194 h 208"/>
                <a:gd name="T94" fmla="*/ 38 w 84"/>
                <a:gd name="T95" fmla="*/ 194 h 208"/>
                <a:gd name="T96" fmla="*/ 28 w 84"/>
                <a:gd name="T97" fmla="*/ 189 h 208"/>
                <a:gd name="T98" fmla="*/ 20 w 84"/>
                <a:gd name="T99" fmla="*/ 181 h 208"/>
                <a:gd name="T100" fmla="*/ 15 w 84"/>
                <a:gd name="T101" fmla="*/ 170 h 208"/>
                <a:gd name="T102" fmla="*/ 11 w 84"/>
                <a:gd name="T103" fmla="*/ 160 h 208"/>
                <a:gd name="T104" fmla="*/ 5 w 84"/>
                <a:gd name="T105" fmla="*/ 124 h 208"/>
                <a:gd name="T106" fmla="*/ 4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4" y="110"/>
                  </a:moveTo>
                  <a:cubicBezTo>
                    <a:pt x="4" y="110"/>
                    <a:pt x="3" y="115"/>
                    <a:pt x="2" y="124"/>
                  </a:cubicBezTo>
                  <a:cubicBezTo>
                    <a:pt x="1" y="133"/>
                    <a:pt x="0" y="146"/>
                    <a:pt x="3" y="161"/>
                  </a:cubicBezTo>
                  <a:cubicBezTo>
                    <a:pt x="4" y="169"/>
                    <a:pt x="6" y="178"/>
                    <a:pt x="10" y="187"/>
                  </a:cubicBezTo>
                  <a:cubicBezTo>
                    <a:pt x="12" y="191"/>
                    <a:pt x="15" y="195"/>
                    <a:pt x="19" y="199"/>
                  </a:cubicBezTo>
                  <a:cubicBezTo>
                    <a:pt x="23" y="203"/>
                    <a:pt x="29" y="206"/>
                    <a:pt x="35" y="207"/>
                  </a:cubicBezTo>
                  <a:cubicBezTo>
                    <a:pt x="36" y="208"/>
                    <a:pt x="38" y="208"/>
                    <a:pt x="39" y="208"/>
                  </a:cubicBezTo>
                  <a:cubicBezTo>
                    <a:pt x="41" y="208"/>
                    <a:pt x="42" y="208"/>
                    <a:pt x="43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8"/>
                    <a:pt x="46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1" y="208"/>
                    <a:pt x="52" y="207"/>
                  </a:cubicBezTo>
                  <a:cubicBezTo>
                    <a:pt x="54" y="207"/>
                    <a:pt x="56" y="206"/>
                    <a:pt x="57" y="206"/>
                  </a:cubicBezTo>
                  <a:cubicBezTo>
                    <a:pt x="59" y="205"/>
                    <a:pt x="60" y="204"/>
                    <a:pt x="62" y="203"/>
                  </a:cubicBezTo>
                  <a:cubicBezTo>
                    <a:pt x="64" y="201"/>
                    <a:pt x="67" y="199"/>
                    <a:pt x="69" y="197"/>
                  </a:cubicBezTo>
                  <a:cubicBezTo>
                    <a:pt x="77" y="187"/>
                    <a:pt x="79" y="175"/>
                    <a:pt x="81" y="165"/>
                  </a:cubicBezTo>
                  <a:cubicBezTo>
                    <a:pt x="83" y="154"/>
                    <a:pt x="83" y="144"/>
                    <a:pt x="84" y="133"/>
                  </a:cubicBezTo>
                  <a:cubicBezTo>
                    <a:pt x="84" y="123"/>
                    <a:pt x="83" y="113"/>
                    <a:pt x="83" y="103"/>
                  </a:cubicBezTo>
                  <a:cubicBezTo>
                    <a:pt x="83" y="94"/>
                    <a:pt x="82" y="85"/>
                    <a:pt x="82" y="76"/>
                  </a:cubicBezTo>
                  <a:cubicBezTo>
                    <a:pt x="81" y="67"/>
                    <a:pt x="81" y="59"/>
                    <a:pt x="80" y="51"/>
                  </a:cubicBezTo>
                  <a:cubicBezTo>
                    <a:pt x="80" y="44"/>
                    <a:pt x="80" y="37"/>
                    <a:pt x="80" y="30"/>
                  </a:cubicBezTo>
                  <a:cubicBezTo>
                    <a:pt x="80" y="24"/>
                    <a:pt x="80" y="19"/>
                    <a:pt x="80" y="14"/>
                  </a:cubicBezTo>
                  <a:cubicBezTo>
                    <a:pt x="80" y="10"/>
                    <a:pt x="80" y="6"/>
                    <a:pt x="80" y="4"/>
                  </a:cubicBezTo>
                  <a:cubicBezTo>
                    <a:pt x="80" y="2"/>
                    <a:pt x="80" y="0"/>
                    <a:pt x="80" y="0"/>
                  </a:cubicBezTo>
                  <a:cubicBezTo>
                    <a:pt x="80" y="0"/>
                    <a:pt x="80" y="2"/>
                    <a:pt x="79" y="4"/>
                  </a:cubicBezTo>
                  <a:cubicBezTo>
                    <a:pt x="79" y="6"/>
                    <a:pt x="78" y="10"/>
                    <a:pt x="77" y="14"/>
                  </a:cubicBezTo>
                  <a:cubicBezTo>
                    <a:pt x="76" y="18"/>
                    <a:pt x="74" y="24"/>
                    <a:pt x="74" y="30"/>
                  </a:cubicBezTo>
                  <a:cubicBezTo>
                    <a:pt x="73" y="36"/>
                    <a:pt x="72" y="43"/>
                    <a:pt x="71" y="51"/>
                  </a:cubicBezTo>
                  <a:cubicBezTo>
                    <a:pt x="71" y="59"/>
                    <a:pt x="70" y="67"/>
                    <a:pt x="70" y="76"/>
                  </a:cubicBezTo>
                  <a:cubicBezTo>
                    <a:pt x="69" y="85"/>
                    <a:pt x="69" y="94"/>
                    <a:pt x="69" y="104"/>
                  </a:cubicBezTo>
                  <a:cubicBezTo>
                    <a:pt x="69" y="113"/>
                    <a:pt x="68" y="123"/>
                    <a:pt x="68" y="133"/>
                  </a:cubicBezTo>
                  <a:cubicBezTo>
                    <a:pt x="68" y="143"/>
                    <a:pt x="67" y="153"/>
                    <a:pt x="65" y="162"/>
                  </a:cubicBezTo>
                  <a:cubicBezTo>
                    <a:pt x="64" y="171"/>
                    <a:pt x="61" y="181"/>
                    <a:pt x="57" y="187"/>
                  </a:cubicBezTo>
                  <a:cubicBezTo>
                    <a:pt x="55" y="188"/>
                    <a:pt x="54" y="189"/>
                    <a:pt x="53" y="191"/>
                  </a:cubicBezTo>
                  <a:cubicBezTo>
                    <a:pt x="52" y="191"/>
                    <a:pt x="51" y="191"/>
                    <a:pt x="51" y="192"/>
                  </a:cubicBezTo>
                  <a:cubicBezTo>
                    <a:pt x="50" y="192"/>
                    <a:pt x="50" y="192"/>
                    <a:pt x="49" y="193"/>
                  </a:cubicBezTo>
                  <a:cubicBezTo>
                    <a:pt x="48" y="193"/>
                    <a:pt x="47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6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2" y="194"/>
                    <a:pt x="41" y="194"/>
                    <a:pt x="40" y="194"/>
                  </a:cubicBezTo>
                  <a:cubicBezTo>
                    <a:pt x="39" y="194"/>
                    <a:pt x="38" y="194"/>
                    <a:pt x="38" y="194"/>
                  </a:cubicBezTo>
                  <a:cubicBezTo>
                    <a:pt x="34" y="193"/>
                    <a:pt x="31" y="191"/>
                    <a:pt x="28" y="189"/>
                  </a:cubicBezTo>
                  <a:cubicBezTo>
                    <a:pt x="25" y="187"/>
                    <a:pt x="23" y="184"/>
                    <a:pt x="20" y="181"/>
                  </a:cubicBezTo>
                  <a:cubicBezTo>
                    <a:pt x="18" y="178"/>
                    <a:pt x="17" y="174"/>
                    <a:pt x="15" y="170"/>
                  </a:cubicBezTo>
                  <a:cubicBezTo>
                    <a:pt x="14" y="167"/>
                    <a:pt x="12" y="163"/>
                    <a:pt x="11" y="160"/>
                  </a:cubicBezTo>
                  <a:cubicBezTo>
                    <a:pt x="8" y="145"/>
                    <a:pt x="6" y="133"/>
                    <a:pt x="5" y="124"/>
                  </a:cubicBezTo>
                  <a:cubicBezTo>
                    <a:pt x="4" y="115"/>
                    <a:pt x="4" y="110"/>
                    <a:pt x="4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390"/>
            <p:cNvSpPr/>
            <p:nvPr/>
          </p:nvSpPr>
          <p:spPr bwMode="auto">
            <a:xfrm>
              <a:off x="6143625" y="2903538"/>
              <a:ext cx="26988" cy="49213"/>
            </a:xfrm>
            <a:custGeom>
              <a:avLst/>
              <a:gdLst>
                <a:gd name="T0" fmla="*/ 0 w 80"/>
                <a:gd name="T1" fmla="*/ 91 h 152"/>
                <a:gd name="T2" fmla="*/ 0 w 80"/>
                <a:gd name="T3" fmla="*/ 101 h 152"/>
                <a:gd name="T4" fmla="*/ 1 w 80"/>
                <a:gd name="T5" fmla="*/ 113 h 152"/>
                <a:gd name="T6" fmla="*/ 6 w 80"/>
                <a:gd name="T7" fmla="*/ 129 h 152"/>
                <a:gd name="T8" fmla="*/ 19 w 80"/>
                <a:gd name="T9" fmla="*/ 145 h 152"/>
                <a:gd name="T10" fmla="*/ 29 w 80"/>
                <a:gd name="T11" fmla="*/ 151 h 152"/>
                <a:gd name="T12" fmla="*/ 42 w 80"/>
                <a:gd name="T13" fmla="*/ 152 h 152"/>
                <a:gd name="T14" fmla="*/ 54 w 80"/>
                <a:gd name="T15" fmla="*/ 151 h 152"/>
                <a:gd name="T16" fmla="*/ 57 w 80"/>
                <a:gd name="T17" fmla="*/ 150 h 152"/>
                <a:gd name="T18" fmla="*/ 60 w 80"/>
                <a:gd name="T19" fmla="*/ 148 h 152"/>
                <a:gd name="T20" fmla="*/ 63 w 80"/>
                <a:gd name="T21" fmla="*/ 147 h 152"/>
                <a:gd name="T22" fmla="*/ 66 w 80"/>
                <a:gd name="T23" fmla="*/ 145 h 152"/>
                <a:gd name="T24" fmla="*/ 76 w 80"/>
                <a:gd name="T25" fmla="*/ 133 h 152"/>
                <a:gd name="T26" fmla="*/ 79 w 80"/>
                <a:gd name="T27" fmla="*/ 120 h 152"/>
                <a:gd name="T28" fmla="*/ 79 w 80"/>
                <a:gd name="T29" fmla="*/ 96 h 152"/>
                <a:gd name="T30" fmla="*/ 75 w 80"/>
                <a:gd name="T31" fmla="*/ 74 h 152"/>
                <a:gd name="T32" fmla="*/ 68 w 80"/>
                <a:gd name="T33" fmla="*/ 37 h 152"/>
                <a:gd name="T34" fmla="*/ 65 w 80"/>
                <a:gd name="T35" fmla="*/ 10 h 152"/>
                <a:gd name="T36" fmla="*/ 65 w 80"/>
                <a:gd name="T37" fmla="*/ 3 h 152"/>
                <a:gd name="T38" fmla="*/ 65 w 80"/>
                <a:gd name="T39" fmla="*/ 0 h 152"/>
                <a:gd name="T40" fmla="*/ 64 w 80"/>
                <a:gd name="T41" fmla="*/ 3 h 152"/>
                <a:gd name="T42" fmla="*/ 62 w 80"/>
                <a:gd name="T43" fmla="*/ 10 h 152"/>
                <a:gd name="T44" fmla="*/ 59 w 80"/>
                <a:gd name="T45" fmla="*/ 22 h 152"/>
                <a:gd name="T46" fmla="*/ 58 w 80"/>
                <a:gd name="T47" fmla="*/ 38 h 152"/>
                <a:gd name="T48" fmla="*/ 59 w 80"/>
                <a:gd name="T49" fmla="*/ 56 h 152"/>
                <a:gd name="T50" fmla="*/ 61 w 80"/>
                <a:gd name="T51" fmla="*/ 77 h 152"/>
                <a:gd name="T52" fmla="*/ 63 w 80"/>
                <a:gd name="T53" fmla="*/ 98 h 152"/>
                <a:gd name="T54" fmla="*/ 64 w 80"/>
                <a:gd name="T55" fmla="*/ 118 h 152"/>
                <a:gd name="T56" fmla="*/ 61 w 80"/>
                <a:gd name="T57" fmla="*/ 127 h 152"/>
                <a:gd name="T58" fmla="*/ 57 w 80"/>
                <a:gd name="T59" fmla="*/ 133 h 152"/>
                <a:gd name="T60" fmla="*/ 55 w 80"/>
                <a:gd name="T61" fmla="*/ 134 h 152"/>
                <a:gd name="T62" fmla="*/ 54 w 80"/>
                <a:gd name="T63" fmla="*/ 135 h 152"/>
                <a:gd name="T64" fmla="*/ 52 w 80"/>
                <a:gd name="T65" fmla="*/ 135 h 152"/>
                <a:gd name="T66" fmla="*/ 50 w 80"/>
                <a:gd name="T67" fmla="*/ 136 h 152"/>
                <a:gd name="T68" fmla="*/ 48 w 80"/>
                <a:gd name="T69" fmla="*/ 137 h 152"/>
                <a:gd name="T70" fmla="*/ 48 w 80"/>
                <a:gd name="T71" fmla="*/ 137 h 152"/>
                <a:gd name="T72" fmla="*/ 48 w 80"/>
                <a:gd name="T73" fmla="*/ 137 h 152"/>
                <a:gd name="T74" fmla="*/ 48 w 80"/>
                <a:gd name="T75" fmla="*/ 137 h 152"/>
                <a:gd name="T76" fmla="*/ 48 w 80"/>
                <a:gd name="T77" fmla="*/ 137 h 152"/>
                <a:gd name="T78" fmla="*/ 48 w 80"/>
                <a:gd name="T79" fmla="*/ 137 h 152"/>
                <a:gd name="T80" fmla="*/ 45 w 80"/>
                <a:gd name="T81" fmla="*/ 137 h 152"/>
                <a:gd name="T82" fmla="*/ 41 w 80"/>
                <a:gd name="T83" fmla="*/ 138 h 152"/>
                <a:gd name="T84" fmla="*/ 33 w 80"/>
                <a:gd name="T85" fmla="*/ 138 h 152"/>
                <a:gd name="T86" fmla="*/ 25 w 80"/>
                <a:gd name="T87" fmla="*/ 135 h 152"/>
                <a:gd name="T88" fmla="*/ 14 w 80"/>
                <a:gd name="T89" fmla="*/ 124 h 152"/>
                <a:gd name="T90" fmla="*/ 3 w 80"/>
                <a:gd name="T91" fmla="*/ 101 h 152"/>
                <a:gd name="T92" fmla="*/ 0 w 80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152">
                  <a:moveTo>
                    <a:pt x="0" y="91"/>
                  </a:moveTo>
                  <a:cubicBezTo>
                    <a:pt x="0" y="91"/>
                    <a:pt x="0" y="94"/>
                    <a:pt x="0" y="101"/>
                  </a:cubicBezTo>
                  <a:cubicBezTo>
                    <a:pt x="0" y="104"/>
                    <a:pt x="0" y="109"/>
                    <a:pt x="1" y="113"/>
                  </a:cubicBezTo>
                  <a:cubicBezTo>
                    <a:pt x="2" y="118"/>
                    <a:pt x="4" y="123"/>
                    <a:pt x="6" y="129"/>
                  </a:cubicBezTo>
                  <a:cubicBezTo>
                    <a:pt x="9" y="134"/>
                    <a:pt x="13" y="140"/>
                    <a:pt x="19" y="145"/>
                  </a:cubicBezTo>
                  <a:cubicBezTo>
                    <a:pt x="22" y="147"/>
                    <a:pt x="25" y="149"/>
                    <a:pt x="29" y="151"/>
                  </a:cubicBezTo>
                  <a:cubicBezTo>
                    <a:pt x="33" y="152"/>
                    <a:pt x="37" y="152"/>
                    <a:pt x="42" y="152"/>
                  </a:cubicBezTo>
                  <a:cubicBezTo>
                    <a:pt x="46" y="152"/>
                    <a:pt x="50" y="152"/>
                    <a:pt x="54" y="151"/>
                  </a:cubicBezTo>
                  <a:cubicBezTo>
                    <a:pt x="55" y="150"/>
                    <a:pt x="56" y="150"/>
                    <a:pt x="57" y="15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1" y="148"/>
                    <a:pt x="62" y="147"/>
                    <a:pt x="63" y="147"/>
                  </a:cubicBezTo>
                  <a:cubicBezTo>
                    <a:pt x="64" y="146"/>
                    <a:pt x="65" y="146"/>
                    <a:pt x="66" y="145"/>
                  </a:cubicBezTo>
                  <a:cubicBezTo>
                    <a:pt x="70" y="142"/>
                    <a:pt x="74" y="138"/>
                    <a:pt x="76" y="133"/>
                  </a:cubicBezTo>
                  <a:cubicBezTo>
                    <a:pt x="78" y="129"/>
                    <a:pt x="79" y="125"/>
                    <a:pt x="79" y="120"/>
                  </a:cubicBezTo>
                  <a:cubicBezTo>
                    <a:pt x="80" y="112"/>
                    <a:pt x="80" y="104"/>
                    <a:pt x="79" y="96"/>
                  </a:cubicBezTo>
                  <a:cubicBezTo>
                    <a:pt x="78" y="88"/>
                    <a:pt x="76" y="81"/>
                    <a:pt x="75" y="74"/>
                  </a:cubicBezTo>
                  <a:cubicBezTo>
                    <a:pt x="72" y="61"/>
                    <a:pt x="69" y="48"/>
                    <a:pt x="68" y="37"/>
                  </a:cubicBezTo>
                  <a:cubicBezTo>
                    <a:pt x="66" y="26"/>
                    <a:pt x="65" y="17"/>
                    <a:pt x="65" y="10"/>
                  </a:cubicBezTo>
                  <a:cubicBezTo>
                    <a:pt x="65" y="7"/>
                    <a:pt x="65" y="4"/>
                    <a:pt x="65" y="3"/>
                  </a:cubicBezTo>
                  <a:cubicBezTo>
                    <a:pt x="65" y="1"/>
                    <a:pt x="65" y="0"/>
                    <a:pt x="65" y="0"/>
                  </a:cubicBezTo>
                  <a:cubicBezTo>
                    <a:pt x="65" y="0"/>
                    <a:pt x="64" y="1"/>
                    <a:pt x="64" y="3"/>
                  </a:cubicBezTo>
                  <a:cubicBezTo>
                    <a:pt x="63" y="4"/>
                    <a:pt x="62" y="7"/>
                    <a:pt x="62" y="10"/>
                  </a:cubicBezTo>
                  <a:cubicBezTo>
                    <a:pt x="61" y="13"/>
                    <a:pt x="60" y="17"/>
                    <a:pt x="59" y="22"/>
                  </a:cubicBezTo>
                  <a:cubicBezTo>
                    <a:pt x="59" y="27"/>
                    <a:pt x="58" y="32"/>
                    <a:pt x="58" y="38"/>
                  </a:cubicBezTo>
                  <a:cubicBezTo>
                    <a:pt x="58" y="43"/>
                    <a:pt x="58" y="50"/>
                    <a:pt x="59" y="56"/>
                  </a:cubicBezTo>
                  <a:cubicBezTo>
                    <a:pt x="59" y="63"/>
                    <a:pt x="60" y="70"/>
                    <a:pt x="61" y="77"/>
                  </a:cubicBezTo>
                  <a:cubicBezTo>
                    <a:pt x="62" y="84"/>
                    <a:pt x="63" y="91"/>
                    <a:pt x="63" y="98"/>
                  </a:cubicBezTo>
                  <a:cubicBezTo>
                    <a:pt x="64" y="105"/>
                    <a:pt x="64" y="112"/>
                    <a:pt x="64" y="118"/>
                  </a:cubicBezTo>
                  <a:cubicBezTo>
                    <a:pt x="63" y="121"/>
                    <a:pt x="62" y="124"/>
                    <a:pt x="61" y="127"/>
                  </a:cubicBezTo>
                  <a:cubicBezTo>
                    <a:pt x="60" y="129"/>
                    <a:pt x="59" y="131"/>
                    <a:pt x="57" y="133"/>
                  </a:cubicBezTo>
                  <a:cubicBezTo>
                    <a:pt x="56" y="133"/>
                    <a:pt x="56" y="133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3" y="135"/>
                    <a:pt x="53" y="135"/>
                    <a:pt x="52" y="135"/>
                  </a:cubicBezTo>
                  <a:cubicBezTo>
                    <a:pt x="51" y="136"/>
                    <a:pt x="50" y="136"/>
                    <a:pt x="50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8"/>
                    <a:pt x="42" y="138"/>
                    <a:pt x="41" y="138"/>
                  </a:cubicBezTo>
                  <a:cubicBezTo>
                    <a:pt x="38" y="138"/>
                    <a:pt x="35" y="138"/>
                    <a:pt x="33" y="138"/>
                  </a:cubicBezTo>
                  <a:cubicBezTo>
                    <a:pt x="30" y="137"/>
                    <a:pt x="28" y="136"/>
                    <a:pt x="25" y="135"/>
                  </a:cubicBezTo>
                  <a:cubicBezTo>
                    <a:pt x="21" y="132"/>
                    <a:pt x="17" y="128"/>
                    <a:pt x="14" y="124"/>
                  </a:cubicBezTo>
                  <a:cubicBezTo>
                    <a:pt x="8" y="116"/>
                    <a:pt x="5" y="107"/>
                    <a:pt x="3" y="101"/>
                  </a:cubicBezTo>
                  <a:cubicBezTo>
                    <a:pt x="1" y="94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391"/>
            <p:cNvSpPr/>
            <p:nvPr/>
          </p:nvSpPr>
          <p:spPr bwMode="auto">
            <a:xfrm>
              <a:off x="6167438" y="2882900"/>
              <a:ext cx="23813" cy="65088"/>
            </a:xfrm>
            <a:custGeom>
              <a:avLst/>
              <a:gdLst>
                <a:gd name="T0" fmla="*/ 58 w 77"/>
                <a:gd name="T1" fmla="*/ 0 h 201"/>
                <a:gd name="T2" fmla="*/ 57 w 77"/>
                <a:gd name="T3" fmla="*/ 3 h 201"/>
                <a:gd name="T4" fmla="*/ 55 w 77"/>
                <a:gd name="T5" fmla="*/ 11 h 201"/>
                <a:gd name="T6" fmla="*/ 53 w 77"/>
                <a:gd name="T7" fmla="*/ 24 h 201"/>
                <a:gd name="T8" fmla="*/ 51 w 77"/>
                <a:gd name="T9" fmla="*/ 40 h 201"/>
                <a:gd name="T10" fmla="*/ 50 w 77"/>
                <a:gd name="T11" fmla="*/ 50 h 201"/>
                <a:gd name="T12" fmla="*/ 50 w 77"/>
                <a:gd name="T13" fmla="*/ 60 h 201"/>
                <a:gd name="T14" fmla="*/ 50 w 77"/>
                <a:gd name="T15" fmla="*/ 71 h 201"/>
                <a:gd name="T16" fmla="*/ 51 w 77"/>
                <a:gd name="T17" fmla="*/ 82 h 201"/>
                <a:gd name="T18" fmla="*/ 54 w 77"/>
                <a:gd name="T19" fmla="*/ 105 h 201"/>
                <a:gd name="T20" fmla="*/ 55 w 77"/>
                <a:gd name="T21" fmla="*/ 111 h 201"/>
                <a:gd name="T22" fmla="*/ 56 w 77"/>
                <a:gd name="T23" fmla="*/ 117 h 201"/>
                <a:gd name="T24" fmla="*/ 57 w 77"/>
                <a:gd name="T25" fmla="*/ 123 h 201"/>
                <a:gd name="T26" fmla="*/ 58 w 77"/>
                <a:gd name="T27" fmla="*/ 129 h 201"/>
                <a:gd name="T28" fmla="*/ 61 w 77"/>
                <a:gd name="T29" fmla="*/ 151 h 201"/>
                <a:gd name="T30" fmla="*/ 59 w 77"/>
                <a:gd name="T31" fmla="*/ 172 h 201"/>
                <a:gd name="T32" fmla="*/ 51 w 77"/>
                <a:gd name="T33" fmla="*/ 187 h 201"/>
                <a:gd name="T34" fmla="*/ 36 w 77"/>
                <a:gd name="T35" fmla="*/ 192 h 201"/>
                <a:gd name="T36" fmla="*/ 28 w 77"/>
                <a:gd name="T37" fmla="*/ 192 h 201"/>
                <a:gd name="T38" fmla="*/ 21 w 77"/>
                <a:gd name="T39" fmla="*/ 192 h 201"/>
                <a:gd name="T40" fmla="*/ 14 w 77"/>
                <a:gd name="T41" fmla="*/ 191 h 201"/>
                <a:gd name="T42" fmla="*/ 9 w 77"/>
                <a:gd name="T43" fmla="*/ 189 h 201"/>
                <a:gd name="T44" fmla="*/ 5 w 77"/>
                <a:gd name="T45" fmla="*/ 187 h 201"/>
                <a:gd name="T46" fmla="*/ 2 w 77"/>
                <a:gd name="T47" fmla="*/ 185 h 201"/>
                <a:gd name="T48" fmla="*/ 1 w 77"/>
                <a:gd name="T49" fmla="*/ 184 h 201"/>
                <a:gd name="T50" fmla="*/ 0 w 77"/>
                <a:gd name="T51" fmla="*/ 183 h 201"/>
                <a:gd name="T52" fmla="*/ 2 w 77"/>
                <a:gd name="T53" fmla="*/ 186 h 201"/>
                <a:gd name="T54" fmla="*/ 4 w 77"/>
                <a:gd name="T55" fmla="*/ 188 h 201"/>
                <a:gd name="T56" fmla="*/ 8 w 77"/>
                <a:gd name="T57" fmla="*/ 192 h 201"/>
                <a:gd name="T58" fmla="*/ 13 w 77"/>
                <a:gd name="T59" fmla="*/ 195 h 201"/>
                <a:gd name="T60" fmla="*/ 19 w 77"/>
                <a:gd name="T61" fmla="*/ 198 h 201"/>
                <a:gd name="T62" fmla="*/ 28 w 77"/>
                <a:gd name="T63" fmla="*/ 200 h 201"/>
                <a:gd name="T64" fmla="*/ 36 w 77"/>
                <a:gd name="T65" fmla="*/ 201 h 201"/>
                <a:gd name="T66" fmla="*/ 37 w 77"/>
                <a:gd name="T67" fmla="*/ 201 h 201"/>
                <a:gd name="T68" fmla="*/ 38 w 77"/>
                <a:gd name="T69" fmla="*/ 201 h 201"/>
                <a:gd name="T70" fmla="*/ 38 w 77"/>
                <a:gd name="T71" fmla="*/ 201 h 201"/>
                <a:gd name="T72" fmla="*/ 38 w 77"/>
                <a:gd name="T73" fmla="*/ 201 h 201"/>
                <a:gd name="T74" fmla="*/ 39 w 77"/>
                <a:gd name="T75" fmla="*/ 201 h 201"/>
                <a:gd name="T76" fmla="*/ 39 w 77"/>
                <a:gd name="T77" fmla="*/ 201 h 201"/>
                <a:gd name="T78" fmla="*/ 41 w 77"/>
                <a:gd name="T79" fmla="*/ 201 h 201"/>
                <a:gd name="T80" fmla="*/ 44 w 77"/>
                <a:gd name="T81" fmla="*/ 201 h 201"/>
                <a:gd name="T82" fmla="*/ 47 w 77"/>
                <a:gd name="T83" fmla="*/ 201 h 201"/>
                <a:gd name="T84" fmla="*/ 50 w 77"/>
                <a:gd name="T85" fmla="*/ 200 h 201"/>
                <a:gd name="T86" fmla="*/ 52 w 77"/>
                <a:gd name="T87" fmla="*/ 199 h 201"/>
                <a:gd name="T88" fmla="*/ 58 w 77"/>
                <a:gd name="T89" fmla="*/ 197 h 201"/>
                <a:gd name="T90" fmla="*/ 63 w 77"/>
                <a:gd name="T91" fmla="*/ 193 h 201"/>
                <a:gd name="T92" fmla="*/ 68 w 77"/>
                <a:gd name="T93" fmla="*/ 188 h 201"/>
                <a:gd name="T94" fmla="*/ 73 w 77"/>
                <a:gd name="T95" fmla="*/ 176 h 201"/>
                <a:gd name="T96" fmla="*/ 76 w 77"/>
                <a:gd name="T97" fmla="*/ 151 h 201"/>
                <a:gd name="T98" fmla="*/ 74 w 77"/>
                <a:gd name="T99" fmla="*/ 126 h 201"/>
                <a:gd name="T100" fmla="*/ 73 w 77"/>
                <a:gd name="T101" fmla="*/ 120 h 201"/>
                <a:gd name="T102" fmla="*/ 72 w 77"/>
                <a:gd name="T103" fmla="*/ 114 h 201"/>
                <a:gd name="T104" fmla="*/ 70 w 77"/>
                <a:gd name="T105" fmla="*/ 108 h 201"/>
                <a:gd name="T106" fmla="*/ 69 w 77"/>
                <a:gd name="T107" fmla="*/ 102 h 201"/>
                <a:gd name="T108" fmla="*/ 65 w 77"/>
                <a:gd name="T109" fmla="*/ 80 h 201"/>
                <a:gd name="T110" fmla="*/ 63 w 77"/>
                <a:gd name="T111" fmla="*/ 69 h 201"/>
                <a:gd name="T112" fmla="*/ 62 w 77"/>
                <a:gd name="T113" fmla="*/ 59 h 201"/>
                <a:gd name="T114" fmla="*/ 61 w 77"/>
                <a:gd name="T115" fmla="*/ 49 h 201"/>
                <a:gd name="T116" fmla="*/ 60 w 77"/>
                <a:gd name="T117" fmla="*/ 40 h 201"/>
                <a:gd name="T118" fmla="*/ 59 w 77"/>
                <a:gd name="T119" fmla="*/ 24 h 201"/>
                <a:gd name="T120" fmla="*/ 58 w 77"/>
                <a:gd name="T121" fmla="*/ 11 h 201"/>
                <a:gd name="T122" fmla="*/ 58 w 77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201">
                  <a:moveTo>
                    <a:pt x="58" y="0"/>
                  </a:moveTo>
                  <a:cubicBezTo>
                    <a:pt x="58" y="0"/>
                    <a:pt x="58" y="1"/>
                    <a:pt x="57" y="3"/>
                  </a:cubicBezTo>
                  <a:cubicBezTo>
                    <a:pt x="57" y="5"/>
                    <a:pt x="56" y="7"/>
                    <a:pt x="55" y="11"/>
                  </a:cubicBezTo>
                  <a:cubicBezTo>
                    <a:pt x="55" y="14"/>
                    <a:pt x="53" y="19"/>
                    <a:pt x="53" y="24"/>
                  </a:cubicBezTo>
                  <a:cubicBezTo>
                    <a:pt x="52" y="28"/>
                    <a:pt x="51" y="34"/>
                    <a:pt x="51" y="40"/>
                  </a:cubicBezTo>
                  <a:cubicBezTo>
                    <a:pt x="51" y="43"/>
                    <a:pt x="50" y="46"/>
                    <a:pt x="50" y="50"/>
                  </a:cubicBezTo>
                  <a:cubicBezTo>
                    <a:pt x="50" y="53"/>
                    <a:pt x="50" y="56"/>
                    <a:pt x="50" y="60"/>
                  </a:cubicBezTo>
                  <a:cubicBezTo>
                    <a:pt x="50" y="63"/>
                    <a:pt x="50" y="67"/>
                    <a:pt x="50" y="71"/>
                  </a:cubicBezTo>
                  <a:cubicBezTo>
                    <a:pt x="50" y="74"/>
                    <a:pt x="51" y="78"/>
                    <a:pt x="51" y="82"/>
                  </a:cubicBezTo>
                  <a:cubicBezTo>
                    <a:pt x="51" y="90"/>
                    <a:pt x="53" y="97"/>
                    <a:pt x="54" y="105"/>
                  </a:cubicBezTo>
                  <a:cubicBezTo>
                    <a:pt x="54" y="107"/>
                    <a:pt x="55" y="109"/>
                    <a:pt x="55" y="111"/>
                  </a:cubicBezTo>
                  <a:cubicBezTo>
                    <a:pt x="55" y="113"/>
                    <a:pt x="56" y="115"/>
                    <a:pt x="56" y="11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36"/>
                    <a:pt x="60" y="144"/>
                    <a:pt x="61" y="151"/>
                  </a:cubicBezTo>
                  <a:cubicBezTo>
                    <a:pt x="61" y="159"/>
                    <a:pt x="61" y="166"/>
                    <a:pt x="59" y="172"/>
                  </a:cubicBezTo>
                  <a:cubicBezTo>
                    <a:pt x="58" y="178"/>
                    <a:pt x="55" y="183"/>
                    <a:pt x="51" y="187"/>
                  </a:cubicBezTo>
                  <a:cubicBezTo>
                    <a:pt x="47" y="190"/>
                    <a:pt x="42" y="191"/>
                    <a:pt x="36" y="192"/>
                  </a:cubicBezTo>
                  <a:cubicBezTo>
                    <a:pt x="33" y="192"/>
                    <a:pt x="30" y="192"/>
                    <a:pt x="28" y="192"/>
                  </a:cubicBezTo>
                  <a:cubicBezTo>
                    <a:pt x="25" y="192"/>
                    <a:pt x="23" y="192"/>
                    <a:pt x="21" y="192"/>
                  </a:cubicBezTo>
                  <a:cubicBezTo>
                    <a:pt x="19" y="192"/>
                    <a:pt x="16" y="191"/>
                    <a:pt x="14" y="191"/>
                  </a:cubicBezTo>
                  <a:cubicBezTo>
                    <a:pt x="13" y="190"/>
                    <a:pt x="11" y="190"/>
                    <a:pt x="9" y="189"/>
                  </a:cubicBezTo>
                  <a:cubicBezTo>
                    <a:pt x="8" y="188"/>
                    <a:pt x="6" y="188"/>
                    <a:pt x="5" y="187"/>
                  </a:cubicBezTo>
                  <a:cubicBezTo>
                    <a:pt x="4" y="186"/>
                    <a:pt x="3" y="186"/>
                    <a:pt x="2" y="185"/>
                  </a:cubicBezTo>
                  <a:cubicBezTo>
                    <a:pt x="1" y="185"/>
                    <a:pt x="1" y="184"/>
                    <a:pt x="1" y="184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2" y="186"/>
                  </a:cubicBezTo>
                  <a:cubicBezTo>
                    <a:pt x="2" y="187"/>
                    <a:pt x="3" y="187"/>
                    <a:pt x="4" y="188"/>
                  </a:cubicBezTo>
                  <a:cubicBezTo>
                    <a:pt x="5" y="189"/>
                    <a:pt x="6" y="190"/>
                    <a:pt x="8" y="192"/>
                  </a:cubicBezTo>
                  <a:cubicBezTo>
                    <a:pt x="9" y="193"/>
                    <a:pt x="11" y="194"/>
                    <a:pt x="13" y="195"/>
                  </a:cubicBezTo>
                  <a:cubicBezTo>
                    <a:pt x="15" y="196"/>
                    <a:pt x="17" y="197"/>
                    <a:pt x="19" y="198"/>
                  </a:cubicBezTo>
                  <a:cubicBezTo>
                    <a:pt x="22" y="199"/>
                    <a:pt x="25" y="199"/>
                    <a:pt x="28" y="200"/>
                  </a:cubicBezTo>
                  <a:cubicBezTo>
                    <a:pt x="30" y="201"/>
                    <a:pt x="33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40" y="201"/>
                    <a:pt x="41" y="201"/>
                    <a:pt x="41" y="201"/>
                  </a:cubicBezTo>
                  <a:cubicBezTo>
                    <a:pt x="42" y="201"/>
                    <a:pt x="43" y="201"/>
                    <a:pt x="44" y="201"/>
                  </a:cubicBezTo>
                  <a:cubicBezTo>
                    <a:pt x="45" y="201"/>
                    <a:pt x="46" y="201"/>
                    <a:pt x="47" y="201"/>
                  </a:cubicBezTo>
                  <a:cubicBezTo>
                    <a:pt x="48" y="201"/>
                    <a:pt x="49" y="200"/>
                    <a:pt x="50" y="200"/>
                  </a:cubicBezTo>
                  <a:cubicBezTo>
                    <a:pt x="51" y="200"/>
                    <a:pt x="52" y="200"/>
                    <a:pt x="52" y="199"/>
                  </a:cubicBezTo>
                  <a:cubicBezTo>
                    <a:pt x="54" y="199"/>
                    <a:pt x="56" y="198"/>
                    <a:pt x="58" y="197"/>
                  </a:cubicBezTo>
                  <a:cubicBezTo>
                    <a:pt x="60" y="196"/>
                    <a:pt x="62" y="194"/>
                    <a:pt x="63" y="193"/>
                  </a:cubicBezTo>
                  <a:cubicBezTo>
                    <a:pt x="65" y="191"/>
                    <a:pt x="66" y="189"/>
                    <a:pt x="68" y="188"/>
                  </a:cubicBezTo>
                  <a:cubicBezTo>
                    <a:pt x="70" y="184"/>
                    <a:pt x="72" y="180"/>
                    <a:pt x="73" y="176"/>
                  </a:cubicBezTo>
                  <a:cubicBezTo>
                    <a:pt x="76" y="168"/>
                    <a:pt x="77" y="159"/>
                    <a:pt x="76" y="151"/>
                  </a:cubicBezTo>
                  <a:cubicBezTo>
                    <a:pt x="76" y="142"/>
                    <a:pt x="75" y="134"/>
                    <a:pt x="74" y="126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6"/>
                    <a:pt x="70" y="104"/>
                    <a:pt x="69" y="102"/>
                  </a:cubicBezTo>
                  <a:cubicBezTo>
                    <a:pt x="68" y="95"/>
                    <a:pt x="66" y="87"/>
                    <a:pt x="65" y="80"/>
                  </a:cubicBezTo>
                  <a:cubicBezTo>
                    <a:pt x="64" y="76"/>
                    <a:pt x="64" y="73"/>
                    <a:pt x="63" y="69"/>
                  </a:cubicBezTo>
                  <a:cubicBezTo>
                    <a:pt x="63" y="66"/>
                    <a:pt x="62" y="62"/>
                    <a:pt x="62" y="59"/>
                  </a:cubicBezTo>
                  <a:cubicBezTo>
                    <a:pt x="62" y="56"/>
                    <a:pt x="61" y="52"/>
                    <a:pt x="61" y="49"/>
                  </a:cubicBezTo>
                  <a:cubicBezTo>
                    <a:pt x="61" y="46"/>
                    <a:pt x="60" y="43"/>
                    <a:pt x="60" y="40"/>
                  </a:cubicBezTo>
                  <a:cubicBezTo>
                    <a:pt x="59" y="34"/>
                    <a:pt x="59" y="29"/>
                    <a:pt x="59" y="24"/>
                  </a:cubicBezTo>
                  <a:cubicBezTo>
                    <a:pt x="59" y="19"/>
                    <a:pt x="59" y="15"/>
                    <a:pt x="58" y="11"/>
                  </a:cubicBezTo>
                  <a:cubicBezTo>
                    <a:pt x="58" y="4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392"/>
            <p:cNvSpPr/>
            <p:nvPr/>
          </p:nvSpPr>
          <p:spPr bwMode="auto">
            <a:xfrm>
              <a:off x="6362700" y="2932113"/>
              <a:ext cx="34925" cy="46038"/>
            </a:xfrm>
            <a:custGeom>
              <a:avLst/>
              <a:gdLst>
                <a:gd name="T0" fmla="*/ 9 w 105"/>
                <a:gd name="T1" fmla="*/ 88 h 144"/>
                <a:gd name="T2" fmla="*/ 9 w 105"/>
                <a:gd name="T3" fmla="*/ 128 h 144"/>
                <a:gd name="T4" fmla="*/ 32 w 105"/>
                <a:gd name="T5" fmla="*/ 144 h 144"/>
                <a:gd name="T6" fmla="*/ 37 w 105"/>
                <a:gd name="T7" fmla="*/ 144 h 144"/>
                <a:gd name="T8" fmla="*/ 68 w 105"/>
                <a:gd name="T9" fmla="*/ 130 h 144"/>
                <a:gd name="T10" fmla="*/ 83 w 105"/>
                <a:gd name="T11" fmla="*/ 141 h 144"/>
                <a:gd name="T12" fmla="*/ 85 w 105"/>
                <a:gd name="T13" fmla="*/ 129 h 144"/>
                <a:gd name="T14" fmla="*/ 105 w 105"/>
                <a:gd name="T15" fmla="*/ 0 h 144"/>
                <a:gd name="T16" fmla="*/ 9 w 105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4">
                  <a:moveTo>
                    <a:pt x="9" y="88"/>
                  </a:moveTo>
                  <a:cubicBezTo>
                    <a:pt x="9" y="91"/>
                    <a:pt x="0" y="109"/>
                    <a:pt x="9" y="128"/>
                  </a:cubicBezTo>
                  <a:cubicBezTo>
                    <a:pt x="12" y="135"/>
                    <a:pt x="17" y="142"/>
                    <a:pt x="32" y="144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51" y="144"/>
                    <a:pt x="61" y="138"/>
                    <a:pt x="68" y="130"/>
                  </a:cubicBezTo>
                  <a:cubicBezTo>
                    <a:pt x="72" y="135"/>
                    <a:pt x="77" y="138"/>
                    <a:pt x="83" y="141"/>
                  </a:cubicBezTo>
                  <a:cubicBezTo>
                    <a:pt x="84" y="137"/>
                    <a:pt x="84" y="133"/>
                    <a:pt x="85" y="129"/>
                  </a:cubicBezTo>
                  <a:cubicBezTo>
                    <a:pt x="92" y="86"/>
                    <a:pt x="99" y="42"/>
                    <a:pt x="105" y="0"/>
                  </a:cubicBezTo>
                  <a:lnTo>
                    <a:pt x="9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393"/>
            <p:cNvSpPr/>
            <p:nvPr/>
          </p:nvSpPr>
          <p:spPr bwMode="auto">
            <a:xfrm>
              <a:off x="6364288" y="2909888"/>
              <a:ext cx="46038" cy="66675"/>
            </a:xfrm>
            <a:custGeom>
              <a:avLst/>
              <a:gdLst>
                <a:gd name="T0" fmla="*/ 112 w 145"/>
                <a:gd name="T1" fmla="*/ 0 h 207"/>
                <a:gd name="T2" fmla="*/ 116 w 145"/>
                <a:gd name="T3" fmla="*/ 97 h 207"/>
                <a:gd name="T4" fmla="*/ 107 w 145"/>
                <a:gd name="T5" fmla="*/ 200 h 207"/>
                <a:gd name="T6" fmla="*/ 65 w 145"/>
                <a:gd name="T7" fmla="*/ 165 h 207"/>
                <a:gd name="T8" fmla="*/ 32 w 145"/>
                <a:gd name="T9" fmla="*/ 200 h 207"/>
                <a:gd name="T10" fmla="*/ 7 w 145"/>
                <a:gd name="T11" fmla="*/ 160 h 207"/>
                <a:gd name="T12" fmla="*/ 112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112" y="0"/>
                  </a:moveTo>
                  <a:cubicBezTo>
                    <a:pt x="112" y="0"/>
                    <a:pt x="113" y="70"/>
                    <a:pt x="116" y="97"/>
                  </a:cubicBezTo>
                  <a:cubicBezTo>
                    <a:pt x="118" y="123"/>
                    <a:pt x="145" y="193"/>
                    <a:pt x="107" y="200"/>
                  </a:cubicBezTo>
                  <a:cubicBezTo>
                    <a:pt x="73" y="207"/>
                    <a:pt x="65" y="165"/>
                    <a:pt x="65" y="165"/>
                  </a:cubicBezTo>
                  <a:cubicBezTo>
                    <a:pt x="65" y="165"/>
                    <a:pt x="63" y="202"/>
                    <a:pt x="32" y="200"/>
                  </a:cubicBezTo>
                  <a:cubicBezTo>
                    <a:pt x="0" y="197"/>
                    <a:pt x="7" y="160"/>
                    <a:pt x="7" y="16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94"/>
            <p:cNvSpPr/>
            <p:nvPr/>
          </p:nvSpPr>
          <p:spPr bwMode="auto">
            <a:xfrm>
              <a:off x="6275388" y="2830513"/>
              <a:ext cx="61913" cy="100013"/>
            </a:xfrm>
            <a:custGeom>
              <a:avLst/>
              <a:gdLst>
                <a:gd name="T0" fmla="*/ 168 w 197"/>
                <a:gd name="T1" fmla="*/ 37 h 314"/>
                <a:gd name="T2" fmla="*/ 160 w 197"/>
                <a:gd name="T3" fmla="*/ 0 h 314"/>
                <a:gd name="T4" fmla="*/ 114 w 197"/>
                <a:gd name="T5" fmla="*/ 10 h 314"/>
                <a:gd name="T6" fmla="*/ 0 w 197"/>
                <a:gd name="T7" fmla="*/ 264 h 314"/>
                <a:gd name="T8" fmla="*/ 52 w 197"/>
                <a:gd name="T9" fmla="*/ 314 h 314"/>
                <a:gd name="T10" fmla="*/ 54 w 197"/>
                <a:gd name="T11" fmla="*/ 314 h 314"/>
                <a:gd name="T12" fmla="*/ 95 w 197"/>
                <a:gd name="T13" fmla="*/ 295 h 314"/>
                <a:gd name="T14" fmla="*/ 110 w 197"/>
                <a:gd name="T15" fmla="*/ 258 h 314"/>
                <a:gd name="T16" fmla="*/ 128 w 197"/>
                <a:gd name="T17" fmla="*/ 263 h 314"/>
                <a:gd name="T18" fmla="*/ 145 w 197"/>
                <a:gd name="T19" fmla="*/ 259 h 314"/>
                <a:gd name="T20" fmla="*/ 168 w 197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314">
                  <a:moveTo>
                    <a:pt x="168" y="37"/>
                  </a:moveTo>
                  <a:cubicBezTo>
                    <a:pt x="166" y="25"/>
                    <a:pt x="163" y="13"/>
                    <a:pt x="160" y="0"/>
                  </a:cubicBezTo>
                  <a:cubicBezTo>
                    <a:pt x="146" y="3"/>
                    <a:pt x="131" y="6"/>
                    <a:pt x="114" y="10"/>
                  </a:cubicBezTo>
                  <a:cubicBezTo>
                    <a:pt x="66" y="83"/>
                    <a:pt x="0" y="264"/>
                    <a:pt x="0" y="264"/>
                  </a:cubicBezTo>
                  <a:cubicBezTo>
                    <a:pt x="0" y="279"/>
                    <a:pt x="6" y="314"/>
                    <a:pt x="52" y="314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71" y="313"/>
                    <a:pt x="85" y="307"/>
                    <a:pt x="95" y="295"/>
                  </a:cubicBezTo>
                  <a:cubicBezTo>
                    <a:pt x="103" y="284"/>
                    <a:pt x="108" y="271"/>
                    <a:pt x="110" y="258"/>
                  </a:cubicBezTo>
                  <a:cubicBezTo>
                    <a:pt x="115" y="261"/>
                    <a:pt x="121" y="263"/>
                    <a:pt x="128" y="263"/>
                  </a:cubicBezTo>
                  <a:cubicBezTo>
                    <a:pt x="135" y="263"/>
                    <a:pt x="141" y="261"/>
                    <a:pt x="145" y="259"/>
                  </a:cubicBezTo>
                  <a:cubicBezTo>
                    <a:pt x="197" y="240"/>
                    <a:pt x="187" y="141"/>
                    <a:pt x="168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95"/>
            <p:cNvSpPr/>
            <p:nvPr/>
          </p:nvSpPr>
          <p:spPr bwMode="auto">
            <a:xfrm>
              <a:off x="6275388" y="2752725"/>
              <a:ext cx="57150" cy="173038"/>
            </a:xfrm>
            <a:custGeom>
              <a:avLst/>
              <a:gdLst>
                <a:gd name="T0" fmla="*/ 80 w 179"/>
                <a:gd name="T1" fmla="*/ 0 h 542"/>
                <a:gd name="T2" fmla="*/ 152 w 179"/>
                <a:gd name="T3" fmla="*/ 282 h 542"/>
                <a:gd name="T4" fmla="*/ 140 w 179"/>
                <a:gd name="T5" fmla="*/ 487 h 542"/>
                <a:gd name="T6" fmla="*/ 93 w 179"/>
                <a:gd name="T7" fmla="*/ 455 h 542"/>
                <a:gd name="T8" fmla="*/ 54 w 179"/>
                <a:gd name="T9" fmla="*/ 541 h 542"/>
                <a:gd name="T10" fmla="*/ 0 w 179"/>
                <a:gd name="T11" fmla="*/ 507 h 542"/>
                <a:gd name="T12" fmla="*/ 80 w 179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542">
                  <a:moveTo>
                    <a:pt x="80" y="0"/>
                  </a:moveTo>
                  <a:cubicBezTo>
                    <a:pt x="80" y="0"/>
                    <a:pt x="131" y="169"/>
                    <a:pt x="152" y="282"/>
                  </a:cubicBezTo>
                  <a:cubicBezTo>
                    <a:pt x="169" y="378"/>
                    <a:pt x="179" y="472"/>
                    <a:pt x="140" y="487"/>
                  </a:cubicBezTo>
                  <a:cubicBezTo>
                    <a:pt x="127" y="492"/>
                    <a:pt x="110" y="494"/>
                    <a:pt x="93" y="455"/>
                  </a:cubicBezTo>
                  <a:cubicBezTo>
                    <a:pt x="93" y="455"/>
                    <a:pt x="108" y="540"/>
                    <a:pt x="54" y="541"/>
                  </a:cubicBezTo>
                  <a:cubicBezTo>
                    <a:pt x="7" y="542"/>
                    <a:pt x="0" y="507"/>
                    <a:pt x="0" y="5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96"/>
            <p:cNvSpPr/>
            <p:nvPr/>
          </p:nvSpPr>
          <p:spPr bwMode="auto">
            <a:xfrm>
              <a:off x="6265863" y="2752725"/>
              <a:ext cx="44450" cy="42863"/>
            </a:xfrm>
            <a:custGeom>
              <a:avLst/>
              <a:gdLst>
                <a:gd name="T0" fmla="*/ 111 w 140"/>
                <a:gd name="T1" fmla="*/ 0 h 136"/>
                <a:gd name="T2" fmla="*/ 111 w 140"/>
                <a:gd name="T3" fmla="*/ 1 h 136"/>
                <a:gd name="T4" fmla="*/ 0 w 140"/>
                <a:gd name="T5" fmla="*/ 91 h 136"/>
                <a:gd name="T6" fmla="*/ 59 w 140"/>
                <a:gd name="T7" fmla="*/ 136 h 136"/>
                <a:gd name="T8" fmla="*/ 67 w 140"/>
                <a:gd name="T9" fmla="*/ 135 h 136"/>
                <a:gd name="T10" fmla="*/ 101 w 140"/>
                <a:gd name="T11" fmla="*/ 109 h 136"/>
                <a:gd name="T12" fmla="*/ 109 w 140"/>
                <a:gd name="T13" fmla="*/ 110 h 136"/>
                <a:gd name="T14" fmla="*/ 132 w 140"/>
                <a:gd name="T15" fmla="*/ 105 h 136"/>
                <a:gd name="T16" fmla="*/ 140 w 140"/>
                <a:gd name="T17" fmla="*/ 101 h 136"/>
                <a:gd name="T18" fmla="*/ 111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0" y="91"/>
                    <a:pt x="0" y="91"/>
                  </a:cubicBezTo>
                  <a:cubicBezTo>
                    <a:pt x="4" y="109"/>
                    <a:pt x="29" y="136"/>
                    <a:pt x="59" y="136"/>
                  </a:cubicBezTo>
                  <a:cubicBezTo>
                    <a:pt x="62" y="136"/>
                    <a:pt x="64" y="135"/>
                    <a:pt x="67" y="135"/>
                  </a:cubicBezTo>
                  <a:cubicBezTo>
                    <a:pt x="85" y="131"/>
                    <a:pt x="96" y="120"/>
                    <a:pt x="101" y="109"/>
                  </a:cubicBezTo>
                  <a:cubicBezTo>
                    <a:pt x="104" y="109"/>
                    <a:pt x="106" y="110"/>
                    <a:pt x="109" y="110"/>
                  </a:cubicBezTo>
                  <a:cubicBezTo>
                    <a:pt x="117" y="110"/>
                    <a:pt x="125" y="108"/>
                    <a:pt x="132" y="105"/>
                  </a:cubicBezTo>
                  <a:cubicBezTo>
                    <a:pt x="135" y="104"/>
                    <a:pt x="138" y="102"/>
                    <a:pt x="140" y="101"/>
                  </a:cubicBezTo>
                  <a:cubicBezTo>
                    <a:pt x="124" y="43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97"/>
            <p:cNvSpPr/>
            <p:nvPr/>
          </p:nvSpPr>
          <p:spPr bwMode="auto">
            <a:xfrm>
              <a:off x="6265863" y="2633663"/>
              <a:ext cx="69850" cy="158750"/>
            </a:xfrm>
            <a:custGeom>
              <a:avLst/>
              <a:gdLst>
                <a:gd name="T0" fmla="*/ 63 w 221"/>
                <a:gd name="T1" fmla="*/ 0 h 494"/>
                <a:gd name="T2" fmla="*/ 138 w 221"/>
                <a:gd name="T3" fmla="*/ 174 h 494"/>
                <a:gd name="T4" fmla="*/ 199 w 221"/>
                <a:gd name="T5" fmla="*/ 341 h 494"/>
                <a:gd name="T6" fmla="*/ 195 w 221"/>
                <a:gd name="T7" fmla="*/ 395 h 494"/>
                <a:gd name="T8" fmla="*/ 134 w 221"/>
                <a:gd name="T9" fmla="*/ 387 h 494"/>
                <a:gd name="T10" fmla="*/ 126 w 221"/>
                <a:gd name="T11" fmla="*/ 460 h 494"/>
                <a:gd name="T12" fmla="*/ 91 w 221"/>
                <a:gd name="T13" fmla="*/ 460 h 494"/>
                <a:gd name="T14" fmla="*/ 64 w 221"/>
                <a:gd name="T15" fmla="*/ 489 h 494"/>
                <a:gd name="T16" fmla="*/ 0 w 221"/>
                <a:gd name="T17" fmla="*/ 461 h 494"/>
                <a:gd name="T18" fmla="*/ 63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63" y="0"/>
                  </a:moveTo>
                  <a:cubicBezTo>
                    <a:pt x="63" y="0"/>
                    <a:pt x="127" y="97"/>
                    <a:pt x="138" y="174"/>
                  </a:cubicBezTo>
                  <a:cubicBezTo>
                    <a:pt x="153" y="277"/>
                    <a:pt x="167" y="305"/>
                    <a:pt x="199" y="341"/>
                  </a:cubicBezTo>
                  <a:cubicBezTo>
                    <a:pt x="221" y="365"/>
                    <a:pt x="207" y="389"/>
                    <a:pt x="195" y="395"/>
                  </a:cubicBezTo>
                  <a:cubicBezTo>
                    <a:pt x="161" y="414"/>
                    <a:pt x="134" y="387"/>
                    <a:pt x="134" y="387"/>
                  </a:cubicBezTo>
                  <a:cubicBezTo>
                    <a:pt x="134" y="387"/>
                    <a:pt x="158" y="446"/>
                    <a:pt x="126" y="460"/>
                  </a:cubicBezTo>
                  <a:cubicBezTo>
                    <a:pt x="109" y="468"/>
                    <a:pt x="91" y="460"/>
                    <a:pt x="91" y="460"/>
                  </a:cubicBezTo>
                  <a:cubicBezTo>
                    <a:pt x="91" y="460"/>
                    <a:pt x="88" y="484"/>
                    <a:pt x="64" y="489"/>
                  </a:cubicBezTo>
                  <a:cubicBezTo>
                    <a:pt x="40" y="494"/>
                    <a:pt x="0" y="461"/>
                    <a:pt x="0" y="461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398"/>
            <p:cNvSpPr/>
            <p:nvPr/>
          </p:nvSpPr>
          <p:spPr bwMode="auto">
            <a:xfrm>
              <a:off x="5870575" y="2932113"/>
              <a:ext cx="33338" cy="46038"/>
            </a:xfrm>
            <a:custGeom>
              <a:avLst/>
              <a:gdLst>
                <a:gd name="T0" fmla="*/ 96 w 106"/>
                <a:gd name="T1" fmla="*/ 88 h 144"/>
                <a:gd name="T2" fmla="*/ 97 w 106"/>
                <a:gd name="T3" fmla="*/ 128 h 144"/>
                <a:gd name="T4" fmla="*/ 73 w 106"/>
                <a:gd name="T5" fmla="*/ 144 h 144"/>
                <a:gd name="T6" fmla="*/ 69 w 106"/>
                <a:gd name="T7" fmla="*/ 144 h 144"/>
                <a:gd name="T8" fmla="*/ 37 w 106"/>
                <a:gd name="T9" fmla="*/ 130 h 144"/>
                <a:gd name="T10" fmla="*/ 23 w 106"/>
                <a:gd name="T11" fmla="*/ 141 h 144"/>
                <a:gd name="T12" fmla="*/ 21 w 106"/>
                <a:gd name="T13" fmla="*/ 129 h 144"/>
                <a:gd name="T14" fmla="*/ 0 w 106"/>
                <a:gd name="T15" fmla="*/ 0 h 144"/>
                <a:gd name="T16" fmla="*/ 96 w 106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4">
                  <a:moveTo>
                    <a:pt x="96" y="88"/>
                  </a:moveTo>
                  <a:cubicBezTo>
                    <a:pt x="97" y="91"/>
                    <a:pt x="106" y="109"/>
                    <a:pt x="97" y="128"/>
                  </a:cubicBezTo>
                  <a:cubicBezTo>
                    <a:pt x="94" y="135"/>
                    <a:pt x="88" y="142"/>
                    <a:pt x="73" y="144"/>
                  </a:cubicBezTo>
                  <a:cubicBezTo>
                    <a:pt x="72" y="144"/>
                    <a:pt x="70" y="144"/>
                    <a:pt x="69" y="144"/>
                  </a:cubicBezTo>
                  <a:cubicBezTo>
                    <a:pt x="55" y="144"/>
                    <a:pt x="44" y="138"/>
                    <a:pt x="37" y="130"/>
                  </a:cubicBezTo>
                  <a:cubicBezTo>
                    <a:pt x="33" y="135"/>
                    <a:pt x="28" y="138"/>
                    <a:pt x="23" y="141"/>
                  </a:cubicBezTo>
                  <a:cubicBezTo>
                    <a:pt x="22" y="137"/>
                    <a:pt x="21" y="133"/>
                    <a:pt x="21" y="129"/>
                  </a:cubicBezTo>
                  <a:cubicBezTo>
                    <a:pt x="14" y="86"/>
                    <a:pt x="6" y="42"/>
                    <a:pt x="0" y="0"/>
                  </a:cubicBezTo>
                  <a:lnTo>
                    <a:pt x="96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99"/>
            <p:cNvSpPr/>
            <p:nvPr/>
          </p:nvSpPr>
          <p:spPr bwMode="auto">
            <a:xfrm>
              <a:off x="5856288" y="2909888"/>
              <a:ext cx="46038" cy="66675"/>
            </a:xfrm>
            <a:custGeom>
              <a:avLst/>
              <a:gdLst>
                <a:gd name="T0" fmla="*/ 34 w 145"/>
                <a:gd name="T1" fmla="*/ 0 h 207"/>
                <a:gd name="T2" fmla="*/ 30 w 145"/>
                <a:gd name="T3" fmla="*/ 97 h 207"/>
                <a:gd name="T4" fmla="*/ 39 w 145"/>
                <a:gd name="T5" fmla="*/ 200 h 207"/>
                <a:gd name="T6" fmla="*/ 81 w 145"/>
                <a:gd name="T7" fmla="*/ 165 h 207"/>
                <a:gd name="T8" fmla="*/ 114 w 145"/>
                <a:gd name="T9" fmla="*/ 200 h 207"/>
                <a:gd name="T10" fmla="*/ 138 w 145"/>
                <a:gd name="T11" fmla="*/ 160 h 207"/>
                <a:gd name="T12" fmla="*/ 34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34" y="0"/>
                  </a:moveTo>
                  <a:cubicBezTo>
                    <a:pt x="34" y="0"/>
                    <a:pt x="33" y="70"/>
                    <a:pt x="30" y="97"/>
                  </a:cubicBezTo>
                  <a:cubicBezTo>
                    <a:pt x="27" y="123"/>
                    <a:pt x="0" y="193"/>
                    <a:pt x="39" y="200"/>
                  </a:cubicBezTo>
                  <a:cubicBezTo>
                    <a:pt x="73" y="207"/>
                    <a:pt x="81" y="165"/>
                    <a:pt x="81" y="165"/>
                  </a:cubicBezTo>
                  <a:cubicBezTo>
                    <a:pt x="81" y="165"/>
                    <a:pt x="83" y="202"/>
                    <a:pt x="114" y="200"/>
                  </a:cubicBezTo>
                  <a:cubicBezTo>
                    <a:pt x="145" y="197"/>
                    <a:pt x="138" y="160"/>
                    <a:pt x="138" y="1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00"/>
            <p:cNvSpPr/>
            <p:nvPr/>
          </p:nvSpPr>
          <p:spPr bwMode="auto">
            <a:xfrm>
              <a:off x="5929313" y="2830513"/>
              <a:ext cx="63500" cy="100013"/>
            </a:xfrm>
            <a:custGeom>
              <a:avLst/>
              <a:gdLst>
                <a:gd name="T0" fmla="*/ 30 w 198"/>
                <a:gd name="T1" fmla="*/ 37 h 314"/>
                <a:gd name="T2" fmla="*/ 37 w 198"/>
                <a:gd name="T3" fmla="*/ 0 h 314"/>
                <a:gd name="T4" fmla="*/ 83 w 198"/>
                <a:gd name="T5" fmla="*/ 10 h 314"/>
                <a:gd name="T6" fmla="*/ 198 w 198"/>
                <a:gd name="T7" fmla="*/ 264 h 314"/>
                <a:gd name="T8" fmla="*/ 146 w 198"/>
                <a:gd name="T9" fmla="*/ 314 h 314"/>
                <a:gd name="T10" fmla="*/ 144 w 198"/>
                <a:gd name="T11" fmla="*/ 314 h 314"/>
                <a:gd name="T12" fmla="*/ 103 w 198"/>
                <a:gd name="T13" fmla="*/ 295 h 314"/>
                <a:gd name="T14" fmla="*/ 88 w 198"/>
                <a:gd name="T15" fmla="*/ 258 h 314"/>
                <a:gd name="T16" fmla="*/ 70 w 198"/>
                <a:gd name="T17" fmla="*/ 263 h 314"/>
                <a:gd name="T18" fmla="*/ 52 w 198"/>
                <a:gd name="T19" fmla="*/ 259 h 314"/>
                <a:gd name="T20" fmla="*/ 30 w 198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314">
                  <a:moveTo>
                    <a:pt x="30" y="37"/>
                  </a:moveTo>
                  <a:cubicBezTo>
                    <a:pt x="32" y="25"/>
                    <a:pt x="35" y="13"/>
                    <a:pt x="37" y="0"/>
                  </a:cubicBezTo>
                  <a:cubicBezTo>
                    <a:pt x="52" y="3"/>
                    <a:pt x="67" y="6"/>
                    <a:pt x="83" y="10"/>
                  </a:cubicBezTo>
                  <a:cubicBezTo>
                    <a:pt x="131" y="83"/>
                    <a:pt x="198" y="264"/>
                    <a:pt x="198" y="264"/>
                  </a:cubicBezTo>
                  <a:cubicBezTo>
                    <a:pt x="198" y="279"/>
                    <a:pt x="192" y="314"/>
                    <a:pt x="146" y="314"/>
                  </a:cubicBezTo>
                  <a:cubicBezTo>
                    <a:pt x="144" y="314"/>
                    <a:pt x="144" y="314"/>
                    <a:pt x="144" y="314"/>
                  </a:cubicBezTo>
                  <a:cubicBezTo>
                    <a:pt x="127" y="313"/>
                    <a:pt x="113" y="307"/>
                    <a:pt x="103" y="295"/>
                  </a:cubicBezTo>
                  <a:cubicBezTo>
                    <a:pt x="94" y="284"/>
                    <a:pt x="90" y="271"/>
                    <a:pt x="88" y="258"/>
                  </a:cubicBezTo>
                  <a:cubicBezTo>
                    <a:pt x="83" y="261"/>
                    <a:pt x="77" y="263"/>
                    <a:pt x="70" y="263"/>
                  </a:cubicBezTo>
                  <a:cubicBezTo>
                    <a:pt x="63" y="263"/>
                    <a:pt x="56" y="261"/>
                    <a:pt x="52" y="259"/>
                  </a:cubicBezTo>
                  <a:cubicBezTo>
                    <a:pt x="0" y="240"/>
                    <a:pt x="11" y="141"/>
                    <a:pt x="30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01"/>
            <p:cNvSpPr/>
            <p:nvPr/>
          </p:nvSpPr>
          <p:spPr bwMode="auto">
            <a:xfrm>
              <a:off x="5934075" y="2752725"/>
              <a:ext cx="58738" cy="173038"/>
            </a:xfrm>
            <a:custGeom>
              <a:avLst/>
              <a:gdLst>
                <a:gd name="T0" fmla="*/ 100 w 180"/>
                <a:gd name="T1" fmla="*/ 0 h 542"/>
                <a:gd name="T2" fmla="*/ 28 w 180"/>
                <a:gd name="T3" fmla="*/ 282 h 542"/>
                <a:gd name="T4" fmla="*/ 40 w 180"/>
                <a:gd name="T5" fmla="*/ 487 h 542"/>
                <a:gd name="T6" fmla="*/ 87 w 180"/>
                <a:gd name="T7" fmla="*/ 455 h 542"/>
                <a:gd name="T8" fmla="*/ 126 w 180"/>
                <a:gd name="T9" fmla="*/ 541 h 542"/>
                <a:gd name="T10" fmla="*/ 180 w 180"/>
                <a:gd name="T11" fmla="*/ 507 h 542"/>
                <a:gd name="T12" fmla="*/ 100 w 180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542">
                  <a:moveTo>
                    <a:pt x="100" y="0"/>
                  </a:moveTo>
                  <a:cubicBezTo>
                    <a:pt x="100" y="0"/>
                    <a:pt x="48" y="169"/>
                    <a:pt x="28" y="282"/>
                  </a:cubicBezTo>
                  <a:cubicBezTo>
                    <a:pt x="10" y="378"/>
                    <a:pt x="0" y="472"/>
                    <a:pt x="40" y="487"/>
                  </a:cubicBezTo>
                  <a:cubicBezTo>
                    <a:pt x="53" y="492"/>
                    <a:pt x="70" y="494"/>
                    <a:pt x="87" y="455"/>
                  </a:cubicBezTo>
                  <a:cubicBezTo>
                    <a:pt x="87" y="455"/>
                    <a:pt x="71" y="540"/>
                    <a:pt x="126" y="541"/>
                  </a:cubicBezTo>
                  <a:cubicBezTo>
                    <a:pt x="173" y="542"/>
                    <a:pt x="180" y="507"/>
                    <a:pt x="180" y="50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02"/>
            <p:cNvSpPr/>
            <p:nvPr/>
          </p:nvSpPr>
          <p:spPr bwMode="auto">
            <a:xfrm>
              <a:off x="5957888" y="2752725"/>
              <a:ext cx="44450" cy="42863"/>
            </a:xfrm>
            <a:custGeom>
              <a:avLst/>
              <a:gdLst>
                <a:gd name="T0" fmla="*/ 29 w 140"/>
                <a:gd name="T1" fmla="*/ 0 h 136"/>
                <a:gd name="T2" fmla="*/ 29 w 140"/>
                <a:gd name="T3" fmla="*/ 1 h 136"/>
                <a:gd name="T4" fmla="*/ 140 w 140"/>
                <a:gd name="T5" fmla="*/ 91 h 136"/>
                <a:gd name="T6" fmla="*/ 81 w 140"/>
                <a:gd name="T7" fmla="*/ 136 h 136"/>
                <a:gd name="T8" fmla="*/ 73 w 140"/>
                <a:gd name="T9" fmla="*/ 135 h 136"/>
                <a:gd name="T10" fmla="*/ 38 w 140"/>
                <a:gd name="T11" fmla="*/ 109 h 136"/>
                <a:gd name="T12" fmla="*/ 30 w 140"/>
                <a:gd name="T13" fmla="*/ 110 h 136"/>
                <a:gd name="T14" fmla="*/ 7 w 140"/>
                <a:gd name="T15" fmla="*/ 105 h 136"/>
                <a:gd name="T16" fmla="*/ 0 w 140"/>
                <a:gd name="T17" fmla="*/ 101 h 136"/>
                <a:gd name="T18" fmla="*/ 29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29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140" y="91"/>
                    <a:pt x="140" y="91"/>
                  </a:cubicBezTo>
                  <a:cubicBezTo>
                    <a:pt x="136" y="109"/>
                    <a:pt x="110" y="136"/>
                    <a:pt x="81" y="136"/>
                  </a:cubicBezTo>
                  <a:cubicBezTo>
                    <a:pt x="78" y="136"/>
                    <a:pt x="75" y="135"/>
                    <a:pt x="73" y="135"/>
                  </a:cubicBezTo>
                  <a:cubicBezTo>
                    <a:pt x="55" y="131"/>
                    <a:pt x="44" y="120"/>
                    <a:pt x="38" y="109"/>
                  </a:cubicBezTo>
                  <a:cubicBezTo>
                    <a:pt x="36" y="109"/>
                    <a:pt x="33" y="110"/>
                    <a:pt x="30" y="110"/>
                  </a:cubicBezTo>
                  <a:cubicBezTo>
                    <a:pt x="22" y="110"/>
                    <a:pt x="14" y="108"/>
                    <a:pt x="7" y="105"/>
                  </a:cubicBezTo>
                  <a:cubicBezTo>
                    <a:pt x="5" y="104"/>
                    <a:pt x="2" y="102"/>
                    <a:pt x="0" y="101"/>
                  </a:cubicBezTo>
                  <a:cubicBezTo>
                    <a:pt x="15" y="43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03"/>
            <p:cNvSpPr/>
            <p:nvPr/>
          </p:nvSpPr>
          <p:spPr bwMode="auto">
            <a:xfrm>
              <a:off x="5930900" y="2633663"/>
              <a:ext cx="71438" cy="158750"/>
            </a:xfrm>
            <a:custGeom>
              <a:avLst/>
              <a:gdLst>
                <a:gd name="T0" fmla="*/ 158 w 221"/>
                <a:gd name="T1" fmla="*/ 0 h 494"/>
                <a:gd name="T2" fmla="*/ 83 w 221"/>
                <a:gd name="T3" fmla="*/ 174 h 494"/>
                <a:gd name="T4" fmla="*/ 21 w 221"/>
                <a:gd name="T5" fmla="*/ 341 h 494"/>
                <a:gd name="T6" fmla="*/ 26 w 221"/>
                <a:gd name="T7" fmla="*/ 395 h 494"/>
                <a:gd name="T8" fmla="*/ 87 w 221"/>
                <a:gd name="T9" fmla="*/ 387 h 494"/>
                <a:gd name="T10" fmla="*/ 95 w 221"/>
                <a:gd name="T11" fmla="*/ 460 h 494"/>
                <a:gd name="T12" fmla="*/ 130 w 221"/>
                <a:gd name="T13" fmla="*/ 460 h 494"/>
                <a:gd name="T14" fmla="*/ 157 w 221"/>
                <a:gd name="T15" fmla="*/ 489 h 494"/>
                <a:gd name="T16" fmla="*/ 221 w 221"/>
                <a:gd name="T17" fmla="*/ 461 h 494"/>
                <a:gd name="T18" fmla="*/ 158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158" y="0"/>
                  </a:moveTo>
                  <a:cubicBezTo>
                    <a:pt x="158" y="0"/>
                    <a:pt x="94" y="97"/>
                    <a:pt x="83" y="174"/>
                  </a:cubicBezTo>
                  <a:cubicBezTo>
                    <a:pt x="68" y="277"/>
                    <a:pt x="54" y="305"/>
                    <a:pt x="21" y="341"/>
                  </a:cubicBezTo>
                  <a:cubicBezTo>
                    <a:pt x="0" y="365"/>
                    <a:pt x="14" y="389"/>
                    <a:pt x="26" y="395"/>
                  </a:cubicBezTo>
                  <a:cubicBezTo>
                    <a:pt x="60" y="414"/>
                    <a:pt x="87" y="387"/>
                    <a:pt x="87" y="387"/>
                  </a:cubicBezTo>
                  <a:cubicBezTo>
                    <a:pt x="87" y="387"/>
                    <a:pt x="62" y="446"/>
                    <a:pt x="95" y="460"/>
                  </a:cubicBezTo>
                  <a:cubicBezTo>
                    <a:pt x="112" y="468"/>
                    <a:pt x="130" y="460"/>
                    <a:pt x="130" y="460"/>
                  </a:cubicBezTo>
                  <a:cubicBezTo>
                    <a:pt x="130" y="460"/>
                    <a:pt x="133" y="484"/>
                    <a:pt x="157" y="489"/>
                  </a:cubicBezTo>
                  <a:cubicBezTo>
                    <a:pt x="181" y="494"/>
                    <a:pt x="221" y="461"/>
                    <a:pt x="221" y="46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404"/>
            <p:cNvSpPr>
              <a:spLocks noChangeArrowheads="1"/>
            </p:cNvSpPr>
            <p:nvPr/>
          </p:nvSpPr>
          <p:spPr bwMode="auto">
            <a:xfrm>
              <a:off x="6081713" y="2430463"/>
              <a:ext cx="104775" cy="762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05"/>
            <p:cNvSpPr/>
            <p:nvPr/>
          </p:nvSpPr>
          <p:spPr bwMode="auto">
            <a:xfrm>
              <a:off x="5980113" y="2506663"/>
              <a:ext cx="104775" cy="195263"/>
            </a:xfrm>
            <a:custGeom>
              <a:avLst/>
              <a:gdLst>
                <a:gd name="T0" fmla="*/ 325 w 329"/>
                <a:gd name="T1" fmla="*/ 0 h 612"/>
                <a:gd name="T2" fmla="*/ 248 w 329"/>
                <a:gd name="T3" fmla="*/ 247 h 612"/>
                <a:gd name="T4" fmla="*/ 288 w 329"/>
                <a:gd name="T5" fmla="*/ 594 h 612"/>
                <a:gd name="T6" fmla="*/ 211 w 329"/>
                <a:gd name="T7" fmla="*/ 507 h 612"/>
                <a:gd name="T8" fmla="*/ 177 w 329"/>
                <a:gd name="T9" fmla="*/ 578 h 612"/>
                <a:gd name="T10" fmla="*/ 131 w 329"/>
                <a:gd name="T11" fmla="*/ 502 h 612"/>
                <a:gd name="T12" fmla="*/ 89 w 329"/>
                <a:gd name="T13" fmla="*/ 570 h 612"/>
                <a:gd name="T14" fmla="*/ 12 w 329"/>
                <a:gd name="T15" fmla="*/ 385 h 612"/>
                <a:gd name="T16" fmla="*/ 10 w 329"/>
                <a:gd name="T17" fmla="*/ 386 h 612"/>
                <a:gd name="T18" fmla="*/ 7 w 329"/>
                <a:gd name="T19" fmla="*/ 402 h 612"/>
                <a:gd name="T20" fmla="*/ 0 w 329"/>
                <a:gd name="T21" fmla="*/ 413 h 612"/>
                <a:gd name="T22" fmla="*/ 2 w 329"/>
                <a:gd name="T23" fmla="*/ 436 h 612"/>
                <a:gd name="T24" fmla="*/ 11 w 329"/>
                <a:gd name="T25" fmla="*/ 481 h 612"/>
                <a:gd name="T26" fmla="*/ 85 w 329"/>
                <a:gd name="T27" fmla="*/ 586 h 612"/>
                <a:gd name="T28" fmla="*/ 92 w 329"/>
                <a:gd name="T29" fmla="*/ 586 h 612"/>
                <a:gd name="T30" fmla="*/ 132 w 329"/>
                <a:gd name="T31" fmla="*/ 559 h 612"/>
                <a:gd name="T32" fmla="*/ 177 w 329"/>
                <a:gd name="T33" fmla="*/ 594 h 612"/>
                <a:gd name="T34" fmla="*/ 217 w 329"/>
                <a:gd name="T35" fmla="*/ 561 h 612"/>
                <a:gd name="T36" fmla="*/ 278 w 329"/>
                <a:gd name="T37" fmla="*/ 612 h 612"/>
                <a:gd name="T38" fmla="*/ 295 w 329"/>
                <a:gd name="T39" fmla="*/ 608 h 612"/>
                <a:gd name="T40" fmla="*/ 298 w 329"/>
                <a:gd name="T41" fmla="*/ 474 h 612"/>
                <a:gd name="T42" fmla="*/ 264 w 329"/>
                <a:gd name="T43" fmla="*/ 247 h 612"/>
                <a:gd name="T44" fmla="*/ 325 w 329"/>
                <a:gd name="T4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12">
                  <a:moveTo>
                    <a:pt x="325" y="0"/>
                  </a:moveTo>
                  <a:cubicBezTo>
                    <a:pt x="298" y="48"/>
                    <a:pt x="248" y="152"/>
                    <a:pt x="248" y="247"/>
                  </a:cubicBezTo>
                  <a:cubicBezTo>
                    <a:pt x="248" y="426"/>
                    <a:pt x="329" y="575"/>
                    <a:pt x="288" y="594"/>
                  </a:cubicBezTo>
                  <a:cubicBezTo>
                    <a:pt x="247" y="612"/>
                    <a:pt x="211" y="507"/>
                    <a:pt x="211" y="507"/>
                  </a:cubicBezTo>
                  <a:cubicBezTo>
                    <a:pt x="211" y="507"/>
                    <a:pt x="211" y="578"/>
                    <a:pt x="177" y="578"/>
                  </a:cubicBezTo>
                  <a:cubicBezTo>
                    <a:pt x="143" y="578"/>
                    <a:pt x="131" y="502"/>
                    <a:pt x="131" y="502"/>
                  </a:cubicBezTo>
                  <a:cubicBezTo>
                    <a:pt x="131" y="502"/>
                    <a:pt x="131" y="564"/>
                    <a:pt x="89" y="570"/>
                  </a:cubicBezTo>
                  <a:cubicBezTo>
                    <a:pt x="27" y="579"/>
                    <a:pt x="12" y="385"/>
                    <a:pt x="12" y="385"/>
                  </a:cubicBezTo>
                  <a:cubicBezTo>
                    <a:pt x="12" y="385"/>
                    <a:pt x="11" y="385"/>
                    <a:pt x="10" y="386"/>
                  </a:cubicBezTo>
                  <a:cubicBezTo>
                    <a:pt x="9" y="391"/>
                    <a:pt x="8" y="397"/>
                    <a:pt x="7" y="402"/>
                  </a:cubicBezTo>
                  <a:cubicBezTo>
                    <a:pt x="7" y="402"/>
                    <a:pt x="4" y="407"/>
                    <a:pt x="0" y="413"/>
                  </a:cubicBezTo>
                  <a:cubicBezTo>
                    <a:pt x="0" y="420"/>
                    <a:pt x="1" y="427"/>
                    <a:pt x="2" y="436"/>
                  </a:cubicBezTo>
                  <a:cubicBezTo>
                    <a:pt x="4" y="450"/>
                    <a:pt x="7" y="465"/>
                    <a:pt x="11" y="481"/>
                  </a:cubicBezTo>
                  <a:cubicBezTo>
                    <a:pt x="27" y="552"/>
                    <a:pt x="52" y="586"/>
                    <a:pt x="85" y="586"/>
                  </a:cubicBezTo>
                  <a:cubicBezTo>
                    <a:pt x="87" y="586"/>
                    <a:pt x="89" y="586"/>
                    <a:pt x="92" y="586"/>
                  </a:cubicBezTo>
                  <a:cubicBezTo>
                    <a:pt x="110" y="583"/>
                    <a:pt x="123" y="572"/>
                    <a:pt x="132" y="559"/>
                  </a:cubicBezTo>
                  <a:cubicBezTo>
                    <a:pt x="141" y="578"/>
                    <a:pt x="155" y="594"/>
                    <a:pt x="177" y="594"/>
                  </a:cubicBezTo>
                  <a:cubicBezTo>
                    <a:pt x="198" y="594"/>
                    <a:pt x="210" y="579"/>
                    <a:pt x="217" y="561"/>
                  </a:cubicBezTo>
                  <a:cubicBezTo>
                    <a:pt x="232" y="587"/>
                    <a:pt x="253" y="612"/>
                    <a:pt x="278" y="612"/>
                  </a:cubicBezTo>
                  <a:cubicBezTo>
                    <a:pt x="284" y="612"/>
                    <a:pt x="289" y="611"/>
                    <a:pt x="295" y="608"/>
                  </a:cubicBezTo>
                  <a:cubicBezTo>
                    <a:pt x="328" y="593"/>
                    <a:pt x="316" y="546"/>
                    <a:pt x="298" y="474"/>
                  </a:cubicBezTo>
                  <a:cubicBezTo>
                    <a:pt x="283" y="412"/>
                    <a:pt x="264" y="333"/>
                    <a:pt x="264" y="247"/>
                  </a:cubicBezTo>
                  <a:cubicBezTo>
                    <a:pt x="264" y="150"/>
                    <a:pt x="325" y="0"/>
                    <a:pt x="325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07"/>
            <p:cNvSpPr/>
            <p:nvPr/>
          </p:nvSpPr>
          <p:spPr bwMode="auto">
            <a:xfrm>
              <a:off x="6181725" y="2506663"/>
              <a:ext cx="106363" cy="195263"/>
            </a:xfrm>
            <a:custGeom>
              <a:avLst/>
              <a:gdLst>
                <a:gd name="T0" fmla="*/ 328 w 331"/>
                <a:gd name="T1" fmla="*/ 436 h 612"/>
                <a:gd name="T2" fmla="*/ 331 w 331"/>
                <a:gd name="T3" fmla="*/ 415 h 612"/>
                <a:gd name="T4" fmla="*/ 323 w 331"/>
                <a:gd name="T5" fmla="*/ 402 h 612"/>
                <a:gd name="T6" fmla="*/ 323 w 331"/>
                <a:gd name="T7" fmla="*/ 402 h 612"/>
                <a:gd name="T8" fmla="*/ 319 w 331"/>
                <a:gd name="T9" fmla="*/ 383 h 612"/>
                <a:gd name="T10" fmla="*/ 318 w 331"/>
                <a:gd name="T11" fmla="*/ 385 h 612"/>
                <a:gd name="T12" fmla="*/ 240 w 331"/>
                <a:gd name="T13" fmla="*/ 570 h 612"/>
                <a:gd name="T14" fmla="*/ 199 w 331"/>
                <a:gd name="T15" fmla="*/ 502 h 612"/>
                <a:gd name="T16" fmla="*/ 153 w 331"/>
                <a:gd name="T17" fmla="*/ 578 h 612"/>
                <a:gd name="T18" fmla="*/ 119 w 331"/>
                <a:gd name="T19" fmla="*/ 507 h 612"/>
                <a:gd name="T20" fmla="*/ 42 w 331"/>
                <a:gd name="T21" fmla="*/ 594 h 612"/>
                <a:gd name="T22" fmla="*/ 82 w 331"/>
                <a:gd name="T23" fmla="*/ 247 h 612"/>
                <a:gd name="T24" fmla="*/ 4 w 331"/>
                <a:gd name="T25" fmla="*/ 0 h 612"/>
                <a:gd name="T26" fmla="*/ 66 w 331"/>
                <a:gd name="T27" fmla="*/ 247 h 612"/>
                <a:gd name="T28" fmla="*/ 31 w 331"/>
                <a:gd name="T29" fmla="*/ 474 h 612"/>
                <a:gd name="T30" fmla="*/ 35 w 331"/>
                <a:gd name="T31" fmla="*/ 608 h 612"/>
                <a:gd name="T32" fmla="*/ 52 w 331"/>
                <a:gd name="T33" fmla="*/ 612 h 612"/>
                <a:gd name="T34" fmla="*/ 112 w 331"/>
                <a:gd name="T35" fmla="*/ 561 h 612"/>
                <a:gd name="T36" fmla="*/ 153 w 331"/>
                <a:gd name="T37" fmla="*/ 594 h 612"/>
                <a:gd name="T38" fmla="*/ 198 w 331"/>
                <a:gd name="T39" fmla="*/ 559 h 612"/>
                <a:gd name="T40" fmla="*/ 238 w 331"/>
                <a:gd name="T41" fmla="*/ 586 h 612"/>
                <a:gd name="T42" fmla="*/ 245 w 331"/>
                <a:gd name="T43" fmla="*/ 586 h 612"/>
                <a:gd name="T44" fmla="*/ 319 w 331"/>
                <a:gd name="T45" fmla="*/ 481 h 612"/>
                <a:gd name="T46" fmla="*/ 328 w 331"/>
                <a:gd name="T47" fmla="*/ 43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612">
                  <a:moveTo>
                    <a:pt x="328" y="436"/>
                  </a:moveTo>
                  <a:cubicBezTo>
                    <a:pt x="329" y="429"/>
                    <a:pt x="330" y="421"/>
                    <a:pt x="331" y="415"/>
                  </a:cubicBezTo>
                  <a:cubicBezTo>
                    <a:pt x="326" y="407"/>
                    <a:pt x="323" y="402"/>
                    <a:pt x="323" y="402"/>
                  </a:cubicBezTo>
                  <a:cubicBezTo>
                    <a:pt x="323" y="402"/>
                    <a:pt x="323" y="402"/>
                    <a:pt x="323" y="402"/>
                  </a:cubicBezTo>
                  <a:cubicBezTo>
                    <a:pt x="322" y="396"/>
                    <a:pt x="320" y="389"/>
                    <a:pt x="319" y="383"/>
                  </a:cubicBezTo>
                  <a:cubicBezTo>
                    <a:pt x="318" y="384"/>
                    <a:pt x="318" y="385"/>
                    <a:pt x="318" y="385"/>
                  </a:cubicBezTo>
                  <a:cubicBezTo>
                    <a:pt x="318" y="385"/>
                    <a:pt x="303" y="579"/>
                    <a:pt x="240" y="570"/>
                  </a:cubicBezTo>
                  <a:cubicBezTo>
                    <a:pt x="199" y="564"/>
                    <a:pt x="199" y="502"/>
                    <a:pt x="199" y="502"/>
                  </a:cubicBezTo>
                  <a:cubicBezTo>
                    <a:pt x="199" y="502"/>
                    <a:pt x="187" y="578"/>
                    <a:pt x="153" y="578"/>
                  </a:cubicBezTo>
                  <a:cubicBezTo>
                    <a:pt x="119" y="578"/>
                    <a:pt x="119" y="507"/>
                    <a:pt x="119" y="507"/>
                  </a:cubicBezTo>
                  <a:cubicBezTo>
                    <a:pt x="119" y="507"/>
                    <a:pt x="83" y="612"/>
                    <a:pt x="42" y="594"/>
                  </a:cubicBezTo>
                  <a:cubicBezTo>
                    <a:pt x="0" y="575"/>
                    <a:pt x="82" y="426"/>
                    <a:pt x="82" y="247"/>
                  </a:cubicBezTo>
                  <a:cubicBezTo>
                    <a:pt x="82" y="152"/>
                    <a:pt x="31" y="48"/>
                    <a:pt x="4" y="0"/>
                  </a:cubicBezTo>
                  <a:cubicBezTo>
                    <a:pt x="4" y="0"/>
                    <a:pt x="66" y="150"/>
                    <a:pt x="66" y="247"/>
                  </a:cubicBezTo>
                  <a:cubicBezTo>
                    <a:pt x="66" y="333"/>
                    <a:pt x="46" y="412"/>
                    <a:pt x="31" y="474"/>
                  </a:cubicBezTo>
                  <a:cubicBezTo>
                    <a:pt x="14" y="546"/>
                    <a:pt x="2" y="593"/>
                    <a:pt x="35" y="608"/>
                  </a:cubicBezTo>
                  <a:cubicBezTo>
                    <a:pt x="40" y="611"/>
                    <a:pt x="46" y="612"/>
                    <a:pt x="52" y="612"/>
                  </a:cubicBezTo>
                  <a:cubicBezTo>
                    <a:pt x="77" y="612"/>
                    <a:pt x="98" y="587"/>
                    <a:pt x="112" y="561"/>
                  </a:cubicBezTo>
                  <a:cubicBezTo>
                    <a:pt x="119" y="579"/>
                    <a:pt x="132" y="594"/>
                    <a:pt x="153" y="594"/>
                  </a:cubicBezTo>
                  <a:cubicBezTo>
                    <a:pt x="174" y="594"/>
                    <a:pt x="189" y="578"/>
                    <a:pt x="198" y="559"/>
                  </a:cubicBezTo>
                  <a:cubicBezTo>
                    <a:pt x="207" y="572"/>
                    <a:pt x="219" y="583"/>
                    <a:pt x="238" y="586"/>
                  </a:cubicBezTo>
                  <a:cubicBezTo>
                    <a:pt x="240" y="586"/>
                    <a:pt x="242" y="586"/>
                    <a:pt x="245" y="586"/>
                  </a:cubicBezTo>
                  <a:cubicBezTo>
                    <a:pt x="278" y="586"/>
                    <a:pt x="302" y="552"/>
                    <a:pt x="319" y="481"/>
                  </a:cubicBezTo>
                  <a:cubicBezTo>
                    <a:pt x="323" y="465"/>
                    <a:pt x="325" y="450"/>
                    <a:pt x="328" y="43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08"/>
            <p:cNvSpPr/>
            <p:nvPr/>
          </p:nvSpPr>
          <p:spPr bwMode="auto">
            <a:xfrm>
              <a:off x="5922963" y="2363788"/>
              <a:ext cx="420688" cy="338138"/>
            </a:xfrm>
            <a:custGeom>
              <a:avLst/>
              <a:gdLst>
                <a:gd name="T0" fmla="*/ 1157 w 1315"/>
                <a:gd name="T1" fmla="*/ 396 h 1057"/>
                <a:gd name="T2" fmla="*/ 658 w 1315"/>
                <a:gd name="T3" fmla="*/ 0 h 1057"/>
                <a:gd name="T4" fmla="*/ 658 w 1315"/>
                <a:gd name="T5" fmla="*/ 0 h 1057"/>
                <a:gd name="T6" fmla="*/ 657 w 1315"/>
                <a:gd name="T7" fmla="*/ 0 h 1057"/>
                <a:gd name="T8" fmla="*/ 657 w 1315"/>
                <a:gd name="T9" fmla="*/ 0 h 1057"/>
                <a:gd name="T10" fmla="*/ 657 w 1315"/>
                <a:gd name="T11" fmla="*/ 0 h 1057"/>
                <a:gd name="T12" fmla="*/ 157 w 1315"/>
                <a:gd name="T13" fmla="*/ 396 h 1057"/>
                <a:gd name="T14" fmla="*/ 72 w 1315"/>
                <a:gd name="T15" fmla="*/ 661 h 1057"/>
                <a:gd name="T16" fmla="*/ 143 w 1315"/>
                <a:gd name="T17" fmla="*/ 628 h 1057"/>
                <a:gd name="T18" fmla="*/ 133 w 1315"/>
                <a:gd name="T19" fmla="*/ 740 h 1057"/>
                <a:gd name="T20" fmla="*/ 104 w 1315"/>
                <a:gd name="T21" fmla="*/ 885 h 1057"/>
                <a:gd name="T22" fmla="*/ 188 w 1315"/>
                <a:gd name="T23" fmla="*/ 830 h 1057"/>
                <a:gd name="T24" fmla="*/ 265 w 1315"/>
                <a:gd name="T25" fmla="*/ 1015 h 1057"/>
                <a:gd name="T26" fmla="*/ 307 w 1315"/>
                <a:gd name="T27" fmla="*/ 947 h 1057"/>
                <a:gd name="T28" fmla="*/ 353 w 1315"/>
                <a:gd name="T29" fmla="*/ 1023 h 1057"/>
                <a:gd name="T30" fmla="*/ 387 w 1315"/>
                <a:gd name="T31" fmla="*/ 952 h 1057"/>
                <a:gd name="T32" fmla="*/ 464 w 1315"/>
                <a:gd name="T33" fmla="*/ 1039 h 1057"/>
                <a:gd name="T34" fmla="*/ 424 w 1315"/>
                <a:gd name="T35" fmla="*/ 692 h 1057"/>
                <a:gd name="T36" fmla="*/ 517 w 1315"/>
                <a:gd name="T37" fmla="*/ 417 h 1057"/>
                <a:gd name="T38" fmla="*/ 657 w 1315"/>
                <a:gd name="T39" fmla="*/ 420 h 1057"/>
                <a:gd name="T40" fmla="*/ 657 w 1315"/>
                <a:gd name="T41" fmla="*/ 420 h 1057"/>
                <a:gd name="T42" fmla="*/ 657 w 1315"/>
                <a:gd name="T43" fmla="*/ 420 h 1057"/>
                <a:gd name="T44" fmla="*/ 658 w 1315"/>
                <a:gd name="T45" fmla="*/ 420 h 1057"/>
                <a:gd name="T46" fmla="*/ 658 w 1315"/>
                <a:gd name="T47" fmla="*/ 420 h 1057"/>
                <a:gd name="T48" fmla="*/ 797 w 1315"/>
                <a:gd name="T49" fmla="*/ 417 h 1057"/>
                <a:gd name="T50" fmla="*/ 891 w 1315"/>
                <a:gd name="T51" fmla="*/ 692 h 1057"/>
                <a:gd name="T52" fmla="*/ 851 w 1315"/>
                <a:gd name="T53" fmla="*/ 1039 h 1057"/>
                <a:gd name="T54" fmla="*/ 928 w 1315"/>
                <a:gd name="T55" fmla="*/ 952 h 1057"/>
                <a:gd name="T56" fmla="*/ 962 w 1315"/>
                <a:gd name="T57" fmla="*/ 1023 h 1057"/>
                <a:gd name="T58" fmla="*/ 1008 w 1315"/>
                <a:gd name="T59" fmla="*/ 947 h 1057"/>
                <a:gd name="T60" fmla="*/ 1049 w 1315"/>
                <a:gd name="T61" fmla="*/ 1015 h 1057"/>
                <a:gd name="T62" fmla="*/ 1127 w 1315"/>
                <a:gd name="T63" fmla="*/ 830 h 1057"/>
                <a:gd name="T64" fmla="*/ 1211 w 1315"/>
                <a:gd name="T65" fmla="*/ 885 h 1057"/>
                <a:gd name="T66" fmla="*/ 1181 w 1315"/>
                <a:gd name="T67" fmla="*/ 740 h 1057"/>
                <a:gd name="T68" fmla="*/ 1172 w 1315"/>
                <a:gd name="T69" fmla="*/ 628 h 1057"/>
                <a:gd name="T70" fmla="*/ 1243 w 1315"/>
                <a:gd name="T71" fmla="*/ 661 h 1057"/>
                <a:gd name="T72" fmla="*/ 1157 w 1315"/>
                <a:gd name="T73" fmla="*/ 39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5" h="1057">
                  <a:moveTo>
                    <a:pt x="1157" y="396"/>
                  </a:moveTo>
                  <a:cubicBezTo>
                    <a:pt x="1129" y="267"/>
                    <a:pt x="996" y="0"/>
                    <a:pt x="658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19" y="0"/>
                    <a:pt x="185" y="267"/>
                    <a:pt x="157" y="396"/>
                  </a:cubicBezTo>
                  <a:cubicBezTo>
                    <a:pt x="129" y="525"/>
                    <a:pt x="0" y="617"/>
                    <a:pt x="72" y="661"/>
                  </a:cubicBezTo>
                  <a:cubicBezTo>
                    <a:pt x="114" y="687"/>
                    <a:pt x="143" y="628"/>
                    <a:pt x="143" y="628"/>
                  </a:cubicBezTo>
                  <a:cubicBezTo>
                    <a:pt x="143" y="628"/>
                    <a:pt x="141" y="704"/>
                    <a:pt x="133" y="740"/>
                  </a:cubicBezTo>
                  <a:cubicBezTo>
                    <a:pt x="119" y="807"/>
                    <a:pt x="51" y="857"/>
                    <a:pt x="104" y="885"/>
                  </a:cubicBezTo>
                  <a:cubicBezTo>
                    <a:pt x="160" y="915"/>
                    <a:pt x="188" y="830"/>
                    <a:pt x="188" y="830"/>
                  </a:cubicBezTo>
                  <a:cubicBezTo>
                    <a:pt x="188" y="830"/>
                    <a:pt x="203" y="1024"/>
                    <a:pt x="265" y="1015"/>
                  </a:cubicBezTo>
                  <a:cubicBezTo>
                    <a:pt x="307" y="1009"/>
                    <a:pt x="307" y="947"/>
                    <a:pt x="307" y="947"/>
                  </a:cubicBezTo>
                  <a:cubicBezTo>
                    <a:pt x="307" y="947"/>
                    <a:pt x="319" y="1023"/>
                    <a:pt x="353" y="1023"/>
                  </a:cubicBezTo>
                  <a:cubicBezTo>
                    <a:pt x="387" y="1023"/>
                    <a:pt x="387" y="952"/>
                    <a:pt x="387" y="952"/>
                  </a:cubicBezTo>
                  <a:cubicBezTo>
                    <a:pt x="387" y="952"/>
                    <a:pt x="423" y="1057"/>
                    <a:pt x="464" y="1039"/>
                  </a:cubicBezTo>
                  <a:cubicBezTo>
                    <a:pt x="505" y="1020"/>
                    <a:pt x="424" y="871"/>
                    <a:pt x="424" y="692"/>
                  </a:cubicBezTo>
                  <a:cubicBezTo>
                    <a:pt x="424" y="563"/>
                    <a:pt x="517" y="417"/>
                    <a:pt x="517" y="417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797" y="417"/>
                    <a:pt x="797" y="417"/>
                    <a:pt x="797" y="417"/>
                  </a:cubicBezTo>
                  <a:cubicBezTo>
                    <a:pt x="797" y="417"/>
                    <a:pt x="891" y="563"/>
                    <a:pt x="891" y="692"/>
                  </a:cubicBezTo>
                  <a:cubicBezTo>
                    <a:pt x="891" y="871"/>
                    <a:pt x="809" y="1020"/>
                    <a:pt x="851" y="1039"/>
                  </a:cubicBezTo>
                  <a:cubicBezTo>
                    <a:pt x="892" y="1057"/>
                    <a:pt x="928" y="952"/>
                    <a:pt x="928" y="952"/>
                  </a:cubicBezTo>
                  <a:cubicBezTo>
                    <a:pt x="928" y="952"/>
                    <a:pt x="928" y="1023"/>
                    <a:pt x="962" y="1023"/>
                  </a:cubicBezTo>
                  <a:cubicBezTo>
                    <a:pt x="996" y="1023"/>
                    <a:pt x="1008" y="947"/>
                    <a:pt x="1008" y="947"/>
                  </a:cubicBezTo>
                  <a:cubicBezTo>
                    <a:pt x="1008" y="947"/>
                    <a:pt x="1008" y="1009"/>
                    <a:pt x="1049" y="1015"/>
                  </a:cubicBezTo>
                  <a:cubicBezTo>
                    <a:pt x="1112" y="1024"/>
                    <a:pt x="1127" y="830"/>
                    <a:pt x="1127" y="830"/>
                  </a:cubicBezTo>
                  <a:cubicBezTo>
                    <a:pt x="1127" y="830"/>
                    <a:pt x="1154" y="915"/>
                    <a:pt x="1211" y="885"/>
                  </a:cubicBezTo>
                  <a:cubicBezTo>
                    <a:pt x="1264" y="857"/>
                    <a:pt x="1196" y="807"/>
                    <a:pt x="1181" y="740"/>
                  </a:cubicBezTo>
                  <a:cubicBezTo>
                    <a:pt x="1174" y="704"/>
                    <a:pt x="1172" y="628"/>
                    <a:pt x="1172" y="628"/>
                  </a:cubicBezTo>
                  <a:cubicBezTo>
                    <a:pt x="1172" y="628"/>
                    <a:pt x="1201" y="687"/>
                    <a:pt x="1243" y="661"/>
                  </a:cubicBezTo>
                  <a:cubicBezTo>
                    <a:pt x="1315" y="617"/>
                    <a:pt x="1185" y="525"/>
                    <a:pt x="1157" y="39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09"/>
            <p:cNvSpPr/>
            <p:nvPr/>
          </p:nvSpPr>
          <p:spPr bwMode="auto">
            <a:xfrm>
              <a:off x="6042025" y="2474913"/>
              <a:ext cx="44450" cy="100013"/>
            </a:xfrm>
            <a:custGeom>
              <a:avLst/>
              <a:gdLst>
                <a:gd name="T0" fmla="*/ 137 w 137"/>
                <a:gd name="T1" fmla="*/ 0 h 313"/>
                <a:gd name="T2" fmla="*/ 127 w 137"/>
                <a:gd name="T3" fmla="*/ 12 h 313"/>
                <a:gd name="T4" fmla="*/ 117 w 137"/>
                <a:gd name="T5" fmla="*/ 25 h 313"/>
                <a:gd name="T6" fmla="*/ 103 w 137"/>
                <a:gd name="T7" fmla="*/ 43 h 313"/>
                <a:gd name="T8" fmla="*/ 89 w 137"/>
                <a:gd name="T9" fmla="*/ 65 h 313"/>
                <a:gd name="T10" fmla="*/ 74 w 137"/>
                <a:gd name="T11" fmla="*/ 90 h 313"/>
                <a:gd name="T12" fmla="*/ 59 w 137"/>
                <a:gd name="T13" fmla="*/ 118 h 313"/>
                <a:gd name="T14" fmla="*/ 45 w 137"/>
                <a:gd name="T15" fmla="*/ 147 h 313"/>
                <a:gd name="T16" fmla="*/ 33 w 137"/>
                <a:gd name="T17" fmla="*/ 176 h 313"/>
                <a:gd name="T18" fmla="*/ 28 w 137"/>
                <a:gd name="T19" fmla="*/ 191 h 313"/>
                <a:gd name="T20" fmla="*/ 23 w 137"/>
                <a:gd name="T21" fmla="*/ 206 h 313"/>
                <a:gd name="T22" fmla="*/ 21 w 137"/>
                <a:gd name="T23" fmla="*/ 213 h 313"/>
                <a:gd name="T24" fmla="*/ 19 w 137"/>
                <a:gd name="T25" fmla="*/ 220 h 313"/>
                <a:gd name="T26" fmla="*/ 16 w 137"/>
                <a:gd name="T27" fmla="*/ 234 h 313"/>
                <a:gd name="T28" fmla="*/ 10 w 137"/>
                <a:gd name="T29" fmla="*/ 260 h 313"/>
                <a:gd name="T30" fmla="*/ 8 w 137"/>
                <a:gd name="T31" fmla="*/ 271 h 313"/>
                <a:gd name="T32" fmla="*/ 6 w 137"/>
                <a:gd name="T33" fmla="*/ 281 h 313"/>
                <a:gd name="T34" fmla="*/ 3 w 137"/>
                <a:gd name="T35" fmla="*/ 298 h 313"/>
                <a:gd name="T36" fmla="*/ 1 w 137"/>
                <a:gd name="T37" fmla="*/ 313 h 313"/>
                <a:gd name="T38" fmla="*/ 0 w 137"/>
                <a:gd name="T39" fmla="*/ 298 h 313"/>
                <a:gd name="T40" fmla="*/ 0 w 137"/>
                <a:gd name="T41" fmla="*/ 281 h 313"/>
                <a:gd name="T42" fmla="*/ 1 w 137"/>
                <a:gd name="T43" fmla="*/ 258 h 313"/>
                <a:gd name="T44" fmla="*/ 2 w 137"/>
                <a:gd name="T45" fmla="*/ 245 h 313"/>
                <a:gd name="T46" fmla="*/ 4 w 137"/>
                <a:gd name="T47" fmla="*/ 232 h 313"/>
                <a:gd name="T48" fmla="*/ 6 w 137"/>
                <a:gd name="T49" fmla="*/ 217 h 313"/>
                <a:gd name="T50" fmla="*/ 10 w 137"/>
                <a:gd name="T51" fmla="*/ 202 h 313"/>
                <a:gd name="T52" fmla="*/ 14 w 137"/>
                <a:gd name="T53" fmla="*/ 187 h 313"/>
                <a:gd name="T54" fmla="*/ 16 w 137"/>
                <a:gd name="T55" fmla="*/ 179 h 313"/>
                <a:gd name="T56" fmla="*/ 19 w 137"/>
                <a:gd name="T57" fmla="*/ 171 h 313"/>
                <a:gd name="T58" fmla="*/ 24 w 137"/>
                <a:gd name="T59" fmla="*/ 156 h 313"/>
                <a:gd name="T60" fmla="*/ 31 w 137"/>
                <a:gd name="T61" fmla="*/ 140 h 313"/>
                <a:gd name="T62" fmla="*/ 45 w 137"/>
                <a:gd name="T63" fmla="*/ 110 h 313"/>
                <a:gd name="T64" fmla="*/ 53 w 137"/>
                <a:gd name="T65" fmla="*/ 96 h 313"/>
                <a:gd name="T66" fmla="*/ 62 w 137"/>
                <a:gd name="T67" fmla="*/ 83 h 313"/>
                <a:gd name="T68" fmla="*/ 79 w 137"/>
                <a:gd name="T69" fmla="*/ 58 h 313"/>
                <a:gd name="T70" fmla="*/ 96 w 137"/>
                <a:gd name="T71" fmla="*/ 38 h 313"/>
                <a:gd name="T72" fmla="*/ 125 w 137"/>
                <a:gd name="T73" fmla="*/ 10 h 313"/>
                <a:gd name="T74" fmla="*/ 137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137" y="0"/>
                  </a:moveTo>
                  <a:cubicBezTo>
                    <a:pt x="137" y="0"/>
                    <a:pt x="133" y="4"/>
                    <a:pt x="127" y="12"/>
                  </a:cubicBezTo>
                  <a:cubicBezTo>
                    <a:pt x="124" y="15"/>
                    <a:pt x="121" y="20"/>
                    <a:pt x="117" y="25"/>
                  </a:cubicBezTo>
                  <a:cubicBezTo>
                    <a:pt x="113" y="31"/>
                    <a:pt x="108" y="37"/>
                    <a:pt x="103" y="43"/>
                  </a:cubicBezTo>
                  <a:cubicBezTo>
                    <a:pt x="99" y="50"/>
                    <a:pt x="94" y="57"/>
                    <a:pt x="89" y="65"/>
                  </a:cubicBezTo>
                  <a:cubicBezTo>
                    <a:pt x="84" y="73"/>
                    <a:pt x="79" y="81"/>
                    <a:pt x="74" y="90"/>
                  </a:cubicBezTo>
                  <a:cubicBezTo>
                    <a:pt x="69" y="99"/>
                    <a:pt x="64" y="108"/>
                    <a:pt x="59" y="118"/>
                  </a:cubicBezTo>
                  <a:cubicBezTo>
                    <a:pt x="54" y="127"/>
                    <a:pt x="49" y="137"/>
                    <a:pt x="45" y="147"/>
                  </a:cubicBezTo>
                  <a:cubicBezTo>
                    <a:pt x="41" y="156"/>
                    <a:pt x="37" y="166"/>
                    <a:pt x="33" y="176"/>
                  </a:cubicBezTo>
                  <a:cubicBezTo>
                    <a:pt x="31" y="181"/>
                    <a:pt x="30" y="186"/>
                    <a:pt x="28" y="191"/>
                  </a:cubicBezTo>
                  <a:cubicBezTo>
                    <a:pt x="26" y="196"/>
                    <a:pt x="25" y="201"/>
                    <a:pt x="23" y="206"/>
                  </a:cubicBezTo>
                  <a:cubicBezTo>
                    <a:pt x="23" y="208"/>
                    <a:pt x="22" y="211"/>
                    <a:pt x="21" y="213"/>
                  </a:cubicBezTo>
                  <a:cubicBezTo>
                    <a:pt x="21" y="215"/>
                    <a:pt x="20" y="218"/>
                    <a:pt x="19" y="220"/>
                  </a:cubicBezTo>
                  <a:cubicBezTo>
                    <a:pt x="18" y="225"/>
                    <a:pt x="17" y="229"/>
                    <a:pt x="16" y="234"/>
                  </a:cubicBezTo>
                  <a:cubicBezTo>
                    <a:pt x="13" y="243"/>
                    <a:pt x="11" y="252"/>
                    <a:pt x="10" y="260"/>
                  </a:cubicBezTo>
                  <a:cubicBezTo>
                    <a:pt x="9" y="264"/>
                    <a:pt x="8" y="267"/>
                    <a:pt x="8" y="271"/>
                  </a:cubicBezTo>
                  <a:cubicBezTo>
                    <a:pt x="7" y="275"/>
                    <a:pt x="6" y="278"/>
                    <a:pt x="6" y="281"/>
                  </a:cubicBezTo>
                  <a:cubicBezTo>
                    <a:pt x="5" y="288"/>
                    <a:pt x="4" y="294"/>
                    <a:pt x="3" y="298"/>
                  </a:cubicBezTo>
                  <a:cubicBezTo>
                    <a:pt x="2" y="308"/>
                    <a:pt x="1" y="313"/>
                    <a:pt x="1" y="313"/>
                  </a:cubicBezTo>
                  <a:cubicBezTo>
                    <a:pt x="1" y="313"/>
                    <a:pt x="0" y="308"/>
                    <a:pt x="0" y="298"/>
                  </a:cubicBezTo>
                  <a:cubicBezTo>
                    <a:pt x="0" y="294"/>
                    <a:pt x="0" y="288"/>
                    <a:pt x="0" y="281"/>
                  </a:cubicBezTo>
                  <a:cubicBezTo>
                    <a:pt x="0" y="274"/>
                    <a:pt x="0" y="267"/>
                    <a:pt x="1" y="258"/>
                  </a:cubicBezTo>
                  <a:cubicBezTo>
                    <a:pt x="1" y="254"/>
                    <a:pt x="1" y="250"/>
                    <a:pt x="2" y="245"/>
                  </a:cubicBezTo>
                  <a:cubicBezTo>
                    <a:pt x="2" y="241"/>
                    <a:pt x="3" y="236"/>
                    <a:pt x="4" y="232"/>
                  </a:cubicBezTo>
                  <a:cubicBezTo>
                    <a:pt x="4" y="227"/>
                    <a:pt x="5" y="222"/>
                    <a:pt x="6" y="217"/>
                  </a:cubicBezTo>
                  <a:cubicBezTo>
                    <a:pt x="7" y="212"/>
                    <a:pt x="8" y="207"/>
                    <a:pt x="10" y="202"/>
                  </a:cubicBezTo>
                  <a:cubicBezTo>
                    <a:pt x="11" y="197"/>
                    <a:pt x="12" y="192"/>
                    <a:pt x="14" y="187"/>
                  </a:cubicBezTo>
                  <a:cubicBezTo>
                    <a:pt x="15" y="184"/>
                    <a:pt x="15" y="182"/>
                    <a:pt x="16" y="179"/>
                  </a:cubicBezTo>
                  <a:cubicBezTo>
                    <a:pt x="17" y="176"/>
                    <a:pt x="18" y="174"/>
                    <a:pt x="19" y="171"/>
                  </a:cubicBezTo>
                  <a:cubicBezTo>
                    <a:pt x="20" y="166"/>
                    <a:pt x="22" y="161"/>
                    <a:pt x="24" y="156"/>
                  </a:cubicBezTo>
                  <a:cubicBezTo>
                    <a:pt x="26" y="150"/>
                    <a:pt x="28" y="145"/>
                    <a:pt x="31" y="140"/>
                  </a:cubicBezTo>
                  <a:cubicBezTo>
                    <a:pt x="35" y="130"/>
                    <a:pt x="40" y="120"/>
                    <a:pt x="45" y="110"/>
                  </a:cubicBezTo>
                  <a:cubicBezTo>
                    <a:pt x="48" y="106"/>
                    <a:pt x="50" y="101"/>
                    <a:pt x="53" y="96"/>
                  </a:cubicBezTo>
                  <a:cubicBezTo>
                    <a:pt x="56" y="92"/>
                    <a:pt x="59" y="87"/>
                    <a:pt x="62" y="83"/>
                  </a:cubicBezTo>
                  <a:cubicBezTo>
                    <a:pt x="67" y="74"/>
                    <a:pt x="73" y="66"/>
                    <a:pt x="79" y="58"/>
                  </a:cubicBezTo>
                  <a:cubicBezTo>
                    <a:pt x="85" y="51"/>
                    <a:pt x="91" y="44"/>
                    <a:pt x="96" y="38"/>
                  </a:cubicBezTo>
                  <a:cubicBezTo>
                    <a:pt x="107" y="25"/>
                    <a:pt x="117" y="16"/>
                    <a:pt x="125" y="10"/>
                  </a:cubicBezTo>
                  <a:cubicBezTo>
                    <a:pt x="132" y="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10"/>
            <p:cNvSpPr/>
            <p:nvPr/>
          </p:nvSpPr>
          <p:spPr bwMode="auto">
            <a:xfrm>
              <a:off x="6035675" y="2486025"/>
              <a:ext cx="17463" cy="36513"/>
            </a:xfrm>
            <a:custGeom>
              <a:avLst/>
              <a:gdLst>
                <a:gd name="T0" fmla="*/ 52 w 52"/>
                <a:gd name="T1" fmla="*/ 0 h 118"/>
                <a:gd name="T2" fmla="*/ 51 w 52"/>
                <a:gd name="T3" fmla="*/ 6 h 118"/>
                <a:gd name="T4" fmla="*/ 45 w 52"/>
                <a:gd name="T5" fmla="*/ 20 h 118"/>
                <a:gd name="T6" fmla="*/ 38 w 52"/>
                <a:gd name="T7" fmla="*/ 39 h 118"/>
                <a:gd name="T8" fmla="*/ 33 w 52"/>
                <a:gd name="T9" fmla="*/ 49 h 118"/>
                <a:gd name="T10" fmla="*/ 28 w 52"/>
                <a:gd name="T11" fmla="*/ 60 h 118"/>
                <a:gd name="T12" fmla="*/ 19 w 52"/>
                <a:gd name="T13" fmla="*/ 81 h 118"/>
                <a:gd name="T14" fmla="*/ 14 w 52"/>
                <a:gd name="T15" fmla="*/ 91 h 118"/>
                <a:gd name="T16" fmla="*/ 10 w 52"/>
                <a:gd name="T17" fmla="*/ 99 h 118"/>
                <a:gd name="T18" fmla="*/ 6 w 52"/>
                <a:gd name="T19" fmla="*/ 107 h 118"/>
                <a:gd name="T20" fmla="*/ 4 w 52"/>
                <a:gd name="T21" fmla="*/ 113 h 118"/>
                <a:gd name="T22" fmla="*/ 1 w 52"/>
                <a:gd name="T23" fmla="*/ 118 h 118"/>
                <a:gd name="T24" fmla="*/ 1 w 52"/>
                <a:gd name="T25" fmla="*/ 112 h 118"/>
                <a:gd name="T26" fmla="*/ 1 w 52"/>
                <a:gd name="T27" fmla="*/ 105 h 118"/>
                <a:gd name="T28" fmla="*/ 1 w 52"/>
                <a:gd name="T29" fmla="*/ 97 h 118"/>
                <a:gd name="T30" fmla="*/ 3 w 52"/>
                <a:gd name="T31" fmla="*/ 87 h 118"/>
                <a:gd name="T32" fmla="*/ 5 w 52"/>
                <a:gd name="T33" fmla="*/ 76 h 118"/>
                <a:gd name="T34" fmla="*/ 9 w 52"/>
                <a:gd name="T35" fmla="*/ 65 h 118"/>
                <a:gd name="T36" fmla="*/ 14 w 52"/>
                <a:gd name="T37" fmla="*/ 53 h 118"/>
                <a:gd name="T38" fmla="*/ 38 w 52"/>
                <a:gd name="T39" fmla="*/ 15 h 118"/>
                <a:gd name="T40" fmla="*/ 48 w 52"/>
                <a:gd name="T41" fmla="*/ 4 h 118"/>
                <a:gd name="T42" fmla="*/ 52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52" y="0"/>
                  </a:moveTo>
                  <a:cubicBezTo>
                    <a:pt x="52" y="0"/>
                    <a:pt x="52" y="3"/>
                    <a:pt x="51" y="6"/>
                  </a:cubicBezTo>
                  <a:cubicBezTo>
                    <a:pt x="49" y="9"/>
                    <a:pt x="48" y="14"/>
                    <a:pt x="45" y="20"/>
                  </a:cubicBezTo>
                  <a:cubicBezTo>
                    <a:pt x="43" y="25"/>
                    <a:pt x="41" y="32"/>
                    <a:pt x="38" y="39"/>
                  </a:cubicBezTo>
                  <a:cubicBezTo>
                    <a:pt x="36" y="42"/>
                    <a:pt x="35" y="46"/>
                    <a:pt x="33" y="49"/>
                  </a:cubicBezTo>
                  <a:cubicBezTo>
                    <a:pt x="32" y="53"/>
                    <a:pt x="30" y="56"/>
                    <a:pt x="28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4"/>
                    <a:pt x="16" y="88"/>
                    <a:pt x="14" y="91"/>
                  </a:cubicBezTo>
                  <a:cubicBezTo>
                    <a:pt x="13" y="94"/>
                    <a:pt x="11" y="97"/>
                    <a:pt x="10" y="99"/>
                  </a:cubicBezTo>
                  <a:cubicBezTo>
                    <a:pt x="9" y="102"/>
                    <a:pt x="8" y="105"/>
                    <a:pt x="6" y="107"/>
                  </a:cubicBezTo>
                  <a:cubicBezTo>
                    <a:pt x="6" y="109"/>
                    <a:pt x="5" y="111"/>
                    <a:pt x="4" y="113"/>
                  </a:cubicBezTo>
                  <a:cubicBezTo>
                    <a:pt x="2" y="116"/>
                    <a:pt x="1" y="118"/>
                    <a:pt x="1" y="118"/>
                  </a:cubicBezTo>
                  <a:cubicBezTo>
                    <a:pt x="1" y="118"/>
                    <a:pt x="1" y="116"/>
                    <a:pt x="1" y="112"/>
                  </a:cubicBezTo>
                  <a:cubicBezTo>
                    <a:pt x="1" y="110"/>
                    <a:pt x="0" y="108"/>
                    <a:pt x="1" y="105"/>
                  </a:cubicBezTo>
                  <a:cubicBezTo>
                    <a:pt x="1" y="103"/>
                    <a:pt x="1" y="100"/>
                    <a:pt x="1" y="97"/>
                  </a:cubicBezTo>
                  <a:cubicBezTo>
                    <a:pt x="1" y="94"/>
                    <a:pt x="2" y="91"/>
                    <a:pt x="3" y="87"/>
                  </a:cubicBezTo>
                  <a:cubicBezTo>
                    <a:pt x="3" y="84"/>
                    <a:pt x="4" y="80"/>
                    <a:pt x="5" y="76"/>
                  </a:cubicBezTo>
                  <a:cubicBezTo>
                    <a:pt x="6" y="72"/>
                    <a:pt x="8" y="69"/>
                    <a:pt x="9" y="65"/>
                  </a:cubicBezTo>
                  <a:cubicBezTo>
                    <a:pt x="10" y="61"/>
                    <a:pt x="12" y="57"/>
                    <a:pt x="14" y="53"/>
                  </a:cubicBezTo>
                  <a:cubicBezTo>
                    <a:pt x="20" y="38"/>
                    <a:pt x="29" y="24"/>
                    <a:pt x="38" y="15"/>
                  </a:cubicBezTo>
                  <a:cubicBezTo>
                    <a:pt x="42" y="10"/>
                    <a:pt x="45" y="7"/>
                    <a:pt x="48" y="4"/>
                  </a:cubicBezTo>
                  <a:cubicBezTo>
                    <a:pt x="51" y="2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11"/>
            <p:cNvSpPr/>
            <p:nvPr/>
          </p:nvSpPr>
          <p:spPr bwMode="auto">
            <a:xfrm>
              <a:off x="6181725" y="2474913"/>
              <a:ext cx="42863" cy="100013"/>
            </a:xfrm>
            <a:custGeom>
              <a:avLst/>
              <a:gdLst>
                <a:gd name="T0" fmla="*/ 0 w 137"/>
                <a:gd name="T1" fmla="*/ 0 h 313"/>
                <a:gd name="T2" fmla="*/ 12 w 137"/>
                <a:gd name="T3" fmla="*/ 10 h 313"/>
                <a:gd name="T4" fmla="*/ 40 w 137"/>
                <a:gd name="T5" fmla="*/ 38 h 313"/>
                <a:gd name="T6" fmla="*/ 58 w 137"/>
                <a:gd name="T7" fmla="*/ 58 h 313"/>
                <a:gd name="T8" fmla="*/ 75 w 137"/>
                <a:gd name="T9" fmla="*/ 83 h 313"/>
                <a:gd name="T10" fmla="*/ 83 w 137"/>
                <a:gd name="T11" fmla="*/ 96 h 313"/>
                <a:gd name="T12" fmla="*/ 91 w 137"/>
                <a:gd name="T13" fmla="*/ 110 h 313"/>
                <a:gd name="T14" fmla="*/ 106 w 137"/>
                <a:gd name="T15" fmla="*/ 140 h 313"/>
                <a:gd name="T16" fmla="*/ 112 w 137"/>
                <a:gd name="T17" fmla="*/ 156 h 313"/>
                <a:gd name="T18" fmla="*/ 118 w 137"/>
                <a:gd name="T19" fmla="*/ 171 h 313"/>
                <a:gd name="T20" fmla="*/ 121 w 137"/>
                <a:gd name="T21" fmla="*/ 179 h 313"/>
                <a:gd name="T22" fmla="*/ 123 w 137"/>
                <a:gd name="T23" fmla="*/ 187 h 313"/>
                <a:gd name="T24" fmla="*/ 127 w 137"/>
                <a:gd name="T25" fmla="*/ 202 h 313"/>
                <a:gd name="T26" fmla="*/ 130 w 137"/>
                <a:gd name="T27" fmla="*/ 217 h 313"/>
                <a:gd name="T28" fmla="*/ 133 w 137"/>
                <a:gd name="T29" fmla="*/ 232 h 313"/>
                <a:gd name="T30" fmla="*/ 135 w 137"/>
                <a:gd name="T31" fmla="*/ 245 h 313"/>
                <a:gd name="T32" fmla="*/ 136 w 137"/>
                <a:gd name="T33" fmla="*/ 258 h 313"/>
                <a:gd name="T34" fmla="*/ 137 w 137"/>
                <a:gd name="T35" fmla="*/ 281 h 313"/>
                <a:gd name="T36" fmla="*/ 137 w 137"/>
                <a:gd name="T37" fmla="*/ 298 h 313"/>
                <a:gd name="T38" fmla="*/ 136 w 137"/>
                <a:gd name="T39" fmla="*/ 313 h 313"/>
                <a:gd name="T40" fmla="*/ 134 w 137"/>
                <a:gd name="T41" fmla="*/ 298 h 313"/>
                <a:gd name="T42" fmla="*/ 131 w 137"/>
                <a:gd name="T43" fmla="*/ 281 h 313"/>
                <a:gd name="T44" fmla="*/ 129 w 137"/>
                <a:gd name="T45" fmla="*/ 271 h 313"/>
                <a:gd name="T46" fmla="*/ 127 w 137"/>
                <a:gd name="T47" fmla="*/ 260 h 313"/>
                <a:gd name="T48" fmla="*/ 121 w 137"/>
                <a:gd name="T49" fmla="*/ 234 h 313"/>
                <a:gd name="T50" fmla="*/ 117 w 137"/>
                <a:gd name="T51" fmla="*/ 220 h 313"/>
                <a:gd name="T52" fmla="*/ 115 w 137"/>
                <a:gd name="T53" fmla="*/ 213 h 313"/>
                <a:gd name="T54" fmla="*/ 113 w 137"/>
                <a:gd name="T55" fmla="*/ 206 h 313"/>
                <a:gd name="T56" fmla="*/ 109 w 137"/>
                <a:gd name="T57" fmla="*/ 191 h 313"/>
                <a:gd name="T58" fmla="*/ 103 w 137"/>
                <a:gd name="T59" fmla="*/ 176 h 313"/>
                <a:gd name="T60" fmla="*/ 91 w 137"/>
                <a:gd name="T61" fmla="*/ 147 h 313"/>
                <a:gd name="T62" fmla="*/ 78 w 137"/>
                <a:gd name="T63" fmla="*/ 118 h 313"/>
                <a:gd name="T64" fmla="*/ 63 w 137"/>
                <a:gd name="T65" fmla="*/ 90 h 313"/>
                <a:gd name="T66" fmla="*/ 48 w 137"/>
                <a:gd name="T67" fmla="*/ 65 h 313"/>
                <a:gd name="T68" fmla="*/ 33 w 137"/>
                <a:gd name="T69" fmla="*/ 43 h 313"/>
                <a:gd name="T70" fmla="*/ 20 w 137"/>
                <a:gd name="T71" fmla="*/ 25 h 313"/>
                <a:gd name="T72" fmla="*/ 9 w 137"/>
                <a:gd name="T73" fmla="*/ 12 h 313"/>
                <a:gd name="T74" fmla="*/ 0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0" y="0"/>
                  </a:moveTo>
                  <a:cubicBezTo>
                    <a:pt x="0" y="0"/>
                    <a:pt x="4" y="3"/>
                    <a:pt x="12" y="10"/>
                  </a:cubicBezTo>
                  <a:cubicBezTo>
                    <a:pt x="19" y="16"/>
                    <a:pt x="29" y="25"/>
                    <a:pt x="40" y="38"/>
                  </a:cubicBezTo>
                  <a:cubicBezTo>
                    <a:pt x="46" y="44"/>
                    <a:pt x="52" y="51"/>
                    <a:pt x="58" y="58"/>
                  </a:cubicBezTo>
                  <a:cubicBezTo>
                    <a:pt x="63" y="66"/>
                    <a:pt x="69" y="74"/>
                    <a:pt x="75" y="83"/>
                  </a:cubicBezTo>
                  <a:cubicBezTo>
                    <a:pt x="78" y="87"/>
                    <a:pt x="81" y="92"/>
                    <a:pt x="83" y="96"/>
                  </a:cubicBezTo>
                  <a:cubicBezTo>
                    <a:pt x="86" y="101"/>
                    <a:pt x="89" y="106"/>
                    <a:pt x="91" y="110"/>
                  </a:cubicBezTo>
                  <a:cubicBezTo>
                    <a:pt x="97" y="120"/>
                    <a:pt x="101" y="130"/>
                    <a:pt x="106" y="140"/>
                  </a:cubicBezTo>
                  <a:cubicBezTo>
                    <a:pt x="108" y="145"/>
                    <a:pt x="110" y="150"/>
                    <a:pt x="112" y="156"/>
                  </a:cubicBezTo>
                  <a:cubicBezTo>
                    <a:pt x="114" y="161"/>
                    <a:pt x="116" y="166"/>
                    <a:pt x="118" y="171"/>
                  </a:cubicBezTo>
                  <a:cubicBezTo>
                    <a:pt x="119" y="174"/>
                    <a:pt x="120" y="176"/>
                    <a:pt x="121" y="179"/>
                  </a:cubicBezTo>
                  <a:cubicBezTo>
                    <a:pt x="121" y="182"/>
                    <a:pt x="122" y="184"/>
                    <a:pt x="123" y="187"/>
                  </a:cubicBezTo>
                  <a:cubicBezTo>
                    <a:pt x="124" y="192"/>
                    <a:pt x="126" y="197"/>
                    <a:pt x="127" y="202"/>
                  </a:cubicBezTo>
                  <a:cubicBezTo>
                    <a:pt x="128" y="207"/>
                    <a:pt x="129" y="212"/>
                    <a:pt x="130" y="217"/>
                  </a:cubicBezTo>
                  <a:cubicBezTo>
                    <a:pt x="131" y="222"/>
                    <a:pt x="132" y="227"/>
                    <a:pt x="133" y="232"/>
                  </a:cubicBezTo>
                  <a:cubicBezTo>
                    <a:pt x="133" y="236"/>
                    <a:pt x="134" y="241"/>
                    <a:pt x="135" y="245"/>
                  </a:cubicBezTo>
                  <a:cubicBezTo>
                    <a:pt x="135" y="250"/>
                    <a:pt x="136" y="254"/>
                    <a:pt x="136" y="258"/>
                  </a:cubicBezTo>
                  <a:cubicBezTo>
                    <a:pt x="137" y="267"/>
                    <a:pt x="137" y="274"/>
                    <a:pt x="137" y="281"/>
                  </a:cubicBezTo>
                  <a:cubicBezTo>
                    <a:pt x="137" y="288"/>
                    <a:pt x="137" y="294"/>
                    <a:pt x="137" y="298"/>
                  </a:cubicBezTo>
                  <a:cubicBezTo>
                    <a:pt x="136" y="308"/>
                    <a:pt x="136" y="313"/>
                    <a:pt x="136" y="313"/>
                  </a:cubicBezTo>
                  <a:cubicBezTo>
                    <a:pt x="136" y="313"/>
                    <a:pt x="135" y="308"/>
                    <a:pt x="134" y="298"/>
                  </a:cubicBezTo>
                  <a:cubicBezTo>
                    <a:pt x="133" y="294"/>
                    <a:pt x="132" y="288"/>
                    <a:pt x="131" y="281"/>
                  </a:cubicBezTo>
                  <a:cubicBezTo>
                    <a:pt x="130" y="278"/>
                    <a:pt x="130" y="275"/>
                    <a:pt x="129" y="271"/>
                  </a:cubicBezTo>
                  <a:cubicBezTo>
                    <a:pt x="128" y="267"/>
                    <a:pt x="128" y="264"/>
                    <a:pt x="127" y="260"/>
                  </a:cubicBezTo>
                  <a:cubicBezTo>
                    <a:pt x="125" y="252"/>
                    <a:pt x="123" y="243"/>
                    <a:pt x="121" y="234"/>
                  </a:cubicBezTo>
                  <a:cubicBezTo>
                    <a:pt x="120" y="229"/>
                    <a:pt x="119" y="225"/>
                    <a:pt x="117" y="220"/>
                  </a:cubicBezTo>
                  <a:cubicBezTo>
                    <a:pt x="117" y="218"/>
                    <a:pt x="116" y="215"/>
                    <a:pt x="115" y="213"/>
                  </a:cubicBezTo>
                  <a:cubicBezTo>
                    <a:pt x="115" y="211"/>
                    <a:pt x="114" y="208"/>
                    <a:pt x="113" y="206"/>
                  </a:cubicBezTo>
                  <a:cubicBezTo>
                    <a:pt x="112" y="201"/>
                    <a:pt x="110" y="196"/>
                    <a:pt x="109" y="191"/>
                  </a:cubicBezTo>
                  <a:cubicBezTo>
                    <a:pt x="107" y="186"/>
                    <a:pt x="105" y="181"/>
                    <a:pt x="103" y="176"/>
                  </a:cubicBezTo>
                  <a:cubicBezTo>
                    <a:pt x="100" y="166"/>
                    <a:pt x="96" y="156"/>
                    <a:pt x="91" y="147"/>
                  </a:cubicBezTo>
                  <a:cubicBezTo>
                    <a:pt x="87" y="137"/>
                    <a:pt x="83" y="127"/>
                    <a:pt x="78" y="118"/>
                  </a:cubicBezTo>
                  <a:cubicBezTo>
                    <a:pt x="73" y="108"/>
                    <a:pt x="68" y="99"/>
                    <a:pt x="63" y="90"/>
                  </a:cubicBezTo>
                  <a:cubicBezTo>
                    <a:pt x="58" y="81"/>
                    <a:pt x="53" y="73"/>
                    <a:pt x="48" y="65"/>
                  </a:cubicBezTo>
                  <a:cubicBezTo>
                    <a:pt x="43" y="57"/>
                    <a:pt x="38" y="50"/>
                    <a:pt x="33" y="43"/>
                  </a:cubicBezTo>
                  <a:cubicBezTo>
                    <a:pt x="28" y="37"/>
                    <a:pt x="24" y="31"/>
                    <a:pt x="20" y="25"/>
                  </a:cubicBezTo>
                  <a:cubicBezTo>
                    <a:pt x="16" y="20"/>
                    <a:pt x="13" y="15"/>
                    <a:pt x="9" y="12"/>
                  </a:cubicBezTo>
                  <a:cubicBezTo>
                    <a:pt x="3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12"/>
            <p:cNvSpPr/>
            <p:nvPr/>
          </p:nvSpPr>
          <p:spPr bwMode="auto">
            <a:xfrm>
              <a:off x="6213475" y="2486025"/>
              <a:ext cx="17463" cy="36513"/>
            </a:xfrm>
            <a:custGeom>
              <a:avLst/>
              <a:gdLst>
                <a:gd name="T0" fmla="*/ 0 w 52"/>
                <a:gd name="T1" fmla="*/ 0 h 118"/>
                <a:gd name="T2" fmla="*/ 5 w 52"/>
                <a:gd name="T3" fmla="*/ 4 h 118"/>
                <a:gd name="T4" fmla="*/ 15 w 52"/>
                <a:gd name="T5" fmla="*/ 15 h 118"/>
                <a:gd name="T6" fmla="*/ 39 w 52"/>
                <a:gd name="T7" fmla="*/ 53 h 118"/>
                <a:gd name="T8" fmla="*/ 44 w 52"/>
                <a:gd name="T9" fmla="*/ 65 h 118"/>
                <a:gd name="T10" fmla="*/ 47 w 52"/>
                <a:gd name="T11" fmla="*/ 76 h 118"/>
                <a:gd name="T12" fmla="*/ 50 w 52"/>
                <a:gd name="T13" fmla="*/ 87 h 118"/>
                <a:gd name="T14" fmla="*/ 51 w 52"/>
                <a:gd name="T15" fmla="*/ 97 h 118"/>
                <a:gd name="T16" fmla="*/ 52 w 52"/>
                <a:gd name="T17" fmla="*/ 105 h 118"/>
                <a:gd name="T18" fmla="*/ 52 w 52"/>
                <a:gd name="T19" fmla="*/ 112 h 118"/>
                <a:gd name="T20" fmla="*/ 52 w 52"/>
                <a:gd name="T21" fmla="*/ 118 h 118"/>
                <a:gd name="T22" fmla="*/ 49 w 52"/>
                <a:gd name="T23" fmla="*/ 113 h 118"/>
                <a:gd name="T24" fmla="*/ 46 w 52"/>
                <a:gd name="T25" fmla="*/ 107 h 118"/>
                <a:gd name="T26" fmla="*/ 42 w 52"/>
                <a:gd name="T27" fmla="*/ 99 h 118"/>
                <a:gd name="T28" fmla="*/ 38 w 52"/>
                <a:gd name="T29" fmla="*/ 91 h 118"/>
                <a:gd name="T30" fmla="*/ 34 w 52"/>
                <a:gd name="T31" fmla="*/ 81 h 118"/>
                <a:gd name="T32" fmla="*/ 24 w 52"/>
                <a:gd name="T33" fmla="*/ 60 h 118"/>
                <a:gd name="T34" fmla="*/ 20 w 52"/>
                <a:gd name="T35" fmla="*/ 49 h 118"/>
                <a:gd name="T36" fmla="*/ 15 w 52"/>
                <a:gd name="T37" fmla="*/ 39 h 118"/>
                <a:gd name="T38" fmla="*/ 7 w 52"/>
                <a:gd name="T39" fmla="*/ 20 h 118"/>
                <a:gd name="T40" fmla="*/ 2 w 52"/>
                <a:gd name="T41" fmla="*/ 6 h 118"/>
                <a:gd name="T42" fmla="*/ 0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7"/>
                    <a:pt x="11" y="10"/>
                    <a:pt x="15" y="15"/>
                  </a:cubicBezTo>
                  <a:cubicBezTo>
                    <a:pt x="23" y="24"/>
                    <a:pt x="32" y="38"/>
                    <a:pt x="39" y="53"/>
                  </a:cubicBezTo>
                  <a:cubicBezTo>
                    <a:pt x="41" y="57"/>
                    <a:pt x="42" y="61"/>
                    <a:pt x="44" y="65"/>
                  </a:cubicBezTo>
                  <a:cubicBezTo>
                    <a:pt x="45" y="69"/>
                    <a:pt x="46" y="72"/>
                    <a:pt x="47" y="76"/>
                  </a:cubicBezTo>
                  <a:cubicBezTo>
                    <a:pt x="48" y="80"/>
                    <a:pt x="49" y="84"/>
                    <a:pt x="50" y="87"/>
                  </a:cubicBezTo>
                  <a:cubicBezTo>
                    <a:pt x="51" y="91"/>
                    <a:pt x="51" y="94"/>
                    <a:pt x="51" y="97"/>
                  </a:cubicBezTo>
                  <a:cubicBezTo>
                    <a:pt x="52" y="100"/>
                    <a:pt x="52" y="103"/>
                    <a:pt x="52" y="105"/>
                  </a:cubicBezTo>
                  <a:cubicBezTo>
                    <a:pt x="52" y="108"/>
                    <a:pt x="52" y="110"/>
                    <a:pt x="52" y="112"/>
                  </a:cubicBezTo>
                  <a:cubicBezTo>
                    <a:pt x="52" y="116"/>
                    <a:pt x="52" y="118"/>
                    <a:pt x="52" y="118"/>
                  </a:cubicBezTo>
                  <a:cubicBezTo>
                    <a:pt x="52" y="118"/>
                    <a:pt x="50" y="116"/>
                    <a:pt x="49" y="113"/>
                  </a:cubicBezTo>
                  <a:cubicBezTo>
                    <a:pt x="48" y="111"/>
                    <a:pt x="47" y="109"/>
                    <a:pt x="46" y="107"/>
                  </a:cubicBezTo>
                  <a:cubicBezTo>
                    <a:pt x="45" y="105"/>
                    <a:pt x="44" y="102"/>
                    <a:pt x="42" y="99"/>
                  </a:cubicBezTo>
                  <a:cubicBezTo>
                    <a:pt x="41" y="97"/>
                    <a:pt x="40" y="94"/>
                    <a:pt x="38" y="91"/>
                  </a:cubicBezTo>
                  <a:cubicBezTo>
                    <a:pt x="37" y="88"/>
                    <a:pt x="36" y="84"/>
                    <a:pt x="34" y="81"/>
                  </a:cubicBezTo>
                  <a:cubicBezTo>
                    <a:pt x="31" y="74"/>
                    <a:pt x="28" y="67"/>
                    <a:pt x="24" y="60"/>
                  </a:cubicBezTo>
                  <a:cubicBezTo>
                    <a:pt x="23" y="56"/>
                    <a:pt x="21" y="53"/>
                    <a:pt x="20" y="49"/>
                  </a:cubicBezTo>
                  <a:cubicBezTo>
                    <a:pt x="18" y="46"/>
                    <a:pt x="16" y="42"/>
                    <a:pt x="15" y="39"/>
                  </a:cubicBezTo>
                  <a:cubicBezTo>
                    <a:pt x="12" y="32"/>
                    <a:pt x="9" y="25"/>
                    <a:pt x="7" y="20"/>
                  </a:cubicBezTo>
                  <a:cubicBezTo>
                    <a:pt x="5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13"/>
            <p:cNvSpPr/>
            <p:nvPr/>
          </p:nvSpPr>
          <p:spPr bwMode="auto">
            <a:xfrm>
              <a:off x="6110288" y="2608263"/>
              <a:ext cx="47625" cy="49213"/>
            </a:xfrm>
            <a:custGeom>
              <a:avLst/>
              <a:gdLst>
                <a:gd name="T0" fmla="*/ 74 w 147"/>
                <a:gd name="T1" fmla="*/ 155 h 155"/>
                <a:gd name="T2" fmla="*/ 0 w 147"/>
                <a:gd name="T3" fmla="*/ 65 h 155"/>
                <a:gd name="T4" fmla="*/ 74 w 147"/>
                <a:gd name="T5" fmla="*/ 0 h 155"/>
                <a:gd name="T6" fmla="*/ 147 w 147"/>
                <a:gd name="T7" fmla="*/ 67 h 155"/>
                <a:gd name="T8" fmla="*/ 74 w 147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5">
                  <a:moveTo>
                    <a:pt x="74" y="155"/>
                  </a:moveTo>
                  <a:cubicBezTo>
                    <a:pt x="16" y="155"/>
                    <a:pt x="2" y="107"/>
                    <a:pt x="0" y="65"/>
                  </a:cubicBezTo>
                  <a:cubicBezTo>
                    <a:pt x="36" y="58"/>
                    <a:pt x="60" y="36"/>
                    <a:pt x="74" y="0"/>
                  </a:cubicBezTo>
                  <a:cubicBezTo>
                    <a:pt x="91" y="39"/>
                    <a:pt x="115" y="65"/>
                    <a:pt x="147" y="67"/>
                  </a:cubicBezTo>
                  <a:cubicBezTo>
                    <a:pt x="145" y="109"/>
                    <a:pt x="130" y="155"/>
                    <a:pt x="74" y="155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414"/>
            <p:cNvSpPr/>
            <p:nvPr/>
          </p:nvSpPr>
          <p:spPr bwMode="auto">
            <a:xfrm>
              <a:off x="6129338" y="2578100"/>
              <a:ext cx="53975" cy="53975"/>
            </a:xfrm>
            <a:custGeom>
              <a:avLst/>
              <a:gdLst>
                <a:gd name="T0" fmla="*/ 86 w 171"/>
                <a:gd name="T1" fmla="*/ 167 h 167"/>
                <a:gd name="T2" fmla="*/ 42 w 171"/>
                <a:gd name="T3" fmla="*/ 149 h 167"/>
                <a:gd name="T4" fmla="*/ 4 w 171"/>
                <a:gd name="T5" fmla="*/ 10 h 167"/>
                <a:gd name="T6" fmla="*/ 15 w 171"/>
                <a:gd name="T7" fmla="*/ 0 h 167"/>
                <a:gd name="T8" fmla="*/ 24 w 171"/>
                <a:gd name="T9" fmla="*/ 11 h 167"/>
                <a:gd name="T10" fmla="*/ 56 w 171"/>
                <a:gd name="T11" fmla="*/ 135 h 167"/>
                <a:gd name="T12" fmla="*/ 93 w 171"/>
                <a:gd name="T13" fmla="*/ 146 h 167"/>
                <a:gd name="T14" fmla="*/ 150 w 171"/>
                <a:gd name="T15" fmla="*/ 101 h 167"/>
                <a:gd name="T16" fmla="*/ 159 w 171"/>
                <a:gd name="T17" fmla="*/ 91 h 167"/>
                <a:gd name="T18" fmla="*/ 170 w 171"/>
                <a:gd name="T19" fmla="*/ 101 h 167"/>
                <a:gd name="T20" fmla="*/ 95 w 171"/>
                <a:gd name="T21" fmla="*/ 166 h 167"/>
                <a:gd name="T22" fmla="*/ 86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6" y="167"/>
                  </a:moveTo>
                  <a:cubicBezTo>
                    <a:pt x="69" y="167"/>
                    <a:pt x="54" y="161"/>
                    <a:pt x="42" y="149"/>
                  </a:cubicBezTo>
                  <a:cubicBezTo>
                    <a:pt x="0" y="110"/>
                    <a:pt x="4" y="14"/>
                    <a:pt x="4" y="10"/>
                  </a:cubicBezTo>
                  <a:cubicBezTo>
                    <a:pt x="5" y="4"/>
                    <a:pt x="9" y="0"/>
                    <a:pt x="15" y="0"/>
                  </a:cubicBezTo>
                  <a:cubicBezTo>
                    <a:pt x="20" y="1"/>
                    <a:pt x="25" y="5"/>
                    <a:pt x="24" y="11"/>
                  </a:cubicBezTo>
                  <a:cubicBezTo>
                    <a:pt x="24" y="12"/>
                    <a:pt x="20" y="101"/>
                    <a:pt x="56" y="135"/>
                  </a:cubicBezTo>
                  <a:cubicBezTo>
                    <a:pt x="66" y="144"/>
                    <a:pt x="78" y="148"/>
                    <a:pt x="93" y="146"/>
                  </a:cubicBezTo>
                  <a:cubicBezTo>
                    <a:pt x="150" y="140"/>
                    <a:pt x="150" y="103"/>
                    <a:pt x="150" y="101"/>
                  </a:cubicBezTo>
                  <a:cubicBezTo>
                    <a:pt x="149" y="96"/>
                    <a:pt x="154" y="91"/>
                    <a:pt x="159" y="91"/>
                  </a:cubicBezTo>
                  <a:cubicBezTo>
                    <a:pt x="165" y="91"/>
                    <a:pt x="169" y="95"/>
                    <a:pt x="170" y="101"/>
                  </a:cubicBezTo>
                  <a:cubicBezTo>
                    <a:pt x="170" y="101"/>
                    <a:pt x="171" y="158"/>
                    <a:pt x="95" y="166"/>
                  </a:cubicBezTo>
                  <a:cubicBezTo>
                    <a:pt x="92" y="167"/>
                    <a:pt x="89" y="167"/>
                    <a:pt x="86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415"/>
            <p:cNvSpPr/>
            <p:nvPr/>
          </p:nvSpPr>
          <p:spPr bwMode="auto">
            <a:xfrm>
              <a:off x="6169025" y="2600325"/>
              <a:ext cx="25400" cy="15875"/>
            </a:xfrm>
            <a:custGeom>
              <a:avLst/>
              <a:gdLst>
                <a:gd name="T0" fmla="*/ 68 w 79"/>
                <a:gd name="T1" fmla="*/ 54 h 54"/>
                <a:gd name="T2" fmla="*/ 66 w 79"/>
                <a:gd name="T3" fmla="*/ 53 h 54"/>
                <a:gd name="T4" fmla="*/ 4 w 79"/>
                <a:gd name="T5" fmla="*/ 17 h 54"/>
                <a:gd name="T6" fmla="*/ 5 w 79"/>
                <a:gd name="T7" fmla="*/ 3 h 54"/>
                <a:gd name="T8" fmla="*/ 19 w 79"/>
                <a:gd name="T9" fmla="*/ 5 h 54"/>
                <a:gd name="T10" fmla="*/ 70 w 79"/>
                <a:gd name="T11" fmla="*/ 34 h 54"/>
                <a:gd name="T12" fmla="*/ 78 w 79"/>
                <a:gd name="T13" fmla="*/ 46 h 54"/>
                <a:gd name="T14" fmla="*/ 68 w 79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4">
                  <a:moveTo>
                    <a:pt x="68" y="54"/>
                  </a:moveTo>
                  <a:cubicBezTo>
                    <a:pt x="68" y="54"/>
                    <a:pt x="67" y="53"/>
                    <a:pt x="66" y="53"/>
                  </a:cubicBezTo>
                  <a:cubicBezTo>
                    <a:pt x="26" y="45"/>
                    <a:pt x="5" y="18"/>
                    <a:pt x="4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9" y="0"/>
                    <a:pt x="16" y="0"/>
                    <a:pt x="19" y="5"/>
                  </a:cubicBezTo>
                  <a:cubicBezTo>
                    <a:pt x="19" y="5"/>
                    <a:pt x="38" y="27"/>
                    <a:pt x="70" y="34"/>
                  </a:cubicBezTo>
                  <a:cubicBezTo>
                    <a:pt x="76" y="35"/>
                    <a:pt x="79" y="40"/>
                    <a:pt x="78" y="46"/>
                  </a:cubicBezTo>
                  <a:cubicBezTo>
                    <a:pt x="77" y="50"/>
                    <a:pt x="73" y="54"/>
                    <a:pt x="68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16"/>
            <p:cNvSpPr/>
            <p:nvPr/>
          </p:nvSpPr>
          <p:spPr bwMode="auto">
            <a:xfrm>
              <a:off x="6083300" y="2578100"/>
              <a:ext cx="55563" cy="53975"/>
            </a:xfrm>
            <a:custGeom>
              <a:avLst/>
              <a:gdLst>
                <a:gd name="T0" fmla="*/ 85 w 171"/>
                <a:gd name="T1" fmla="*/ 167 h 167"/>
                <a:gd name="T2" fmla="*/ 76 w 171"/>
                <a:gd name="T3" fmla="*/ 166 h 167"/>
                <a:gd name="T4" fmla="*/ 1 w 171"/>
                <a:gd name="T5" fmla="*/ 101 h 167"/>
                <a:gd name="T6" fmla="*/ 11 w 171"/>
                <a:gd name="T7" fmla="*/ 91 h 167"/>
                <a:gd name="T8" fmla="*/ 21 w 171"/>
                <a:gd name="T9" fmla="*/ 101 h 167"/>
                <a:gd name="T10" fmla="*/ 78 w 171"/>
                <a:gd name="T11" fmla="*/ 146 h 167"/>
                <a:gd name="T12" fmla="*/ 115 w 171"/>
                <a:gd name="T13" fmla="*/ 135 h 167"/>
                <a:gd name="T14" fmla="*/ 146 w 171"/>
                <a:gd name="T15" fmla="*/ 11 h 167"/>
                <a:gd name="T16" fmla="*/ 156 w 171"/>
                <a:gd name="T17" fmla="*/ 0 h 167"/>
                <a:gd name="T18" fmla="*/ 166 w 171"/>
                <a:gd name="T19" fmla="*/ 10 h 167"/>
                <a:gd name="T20" fmla="*/ 129 w 171"/>
                <a:gd name="T21" fmla="*/ 149 h 167"/>
                <a:gd name="T22" fmla="*/ 85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5" y="167"/>
                  </a:moveTo>
                  <a:cubicBezTo>
                    <a:pt x="82" y="167"/>
                    <a:pt x="79" y="167"/>
                    <a:pt x="76" y="166"/>
                  </a:cubicBezTo>
                  <a:cubicBezTo>
                    <a:pt x="0" y="158"/>
                    <a:pt x="1" y="101"/>
                    <a:pt x="1" y="101"/>
                  </a:cubicBezTo>
                  <a:cubicBezTo>
                    <a:pt x="1" y="95"/>
                    <a:pt x="6" y="91"/>
                    <a:pt x="11" y="91"/>
                  </a:cubicBezTo>
                  <a:cubicBezTo>
                    <a:pt x="17" y="91"/>
                    <a:pt x="21" y="96"/>
                    <a:pt x="21" y="101"/>
                  </a:cubicBezTo>
                  <a:cubicBezTo>
                    <a:pt x="21" y="103"/>
                    <a:pt x="21" y="140"/>
                    <a:pt x="78" y="146"/>
                  </a:cubicBezTo>
                  <a:cubicBezTo>
                    <a:pt x="93" y="148"/>
                    <a:pt x="105" y="144"/>
                    <a:pt x="115" y="135"/>
                  </a:cubicBezTo>
                  <a:cubicBezTo>
                    <a:pt x="151" y="101"/>
                    <a:pt x="146" y="12"/>
                    <a:pt x="146" y="11"/>
                  </a:cubicBezTo>
                  <a:cubicBezTo>
                    <a:pt x="146" y="5"/>
                    <a:pt x="150" y="1"/>
                    <a:pt x="156" y="0"/>
                  </a:cubicBezTo>
                  <a:cubicBezTo>
                    <a:pt x="161" y="0"/>
                    <a:pt x="166" y="4"/>
                    <a:pt x="166" y="10"/>
                  </a:cubicBezTo>
                  <a:cubicBezTo>
                    <a:pt x="167" y="14"/>
                    <a:pt x="171" y="110"/>
                    <a:pt x="129" y="149"/>
                  </a:cubicBezTo>
                  <a:cubicBezTo>
                    <a:pt x="117" y="161"/>
                    <a:pt x="102" y="167"/>
                    <a:pt x="85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17"/>
            <p:cNvSpPr/>
            <p:nvPr/>
          </p:nvSpPr>
          <p:spPr bwMode="auto">
            <a:xfrm>
              <a:off x="6073775" y="2600325"/>
              <a:ext cx="23813" cy="15875"/>
            </a:xfrm>
            <a:custGeom>
              <a:avLst/>
              <a:gdLst>
                <a:gd name="T0" fmla="*/ 10 w 78"/>
                <a:gd name="T1" fmla="*/ 54 h 54"/>
                <a:gd name="T2" fmla="*/ 1 w 78"/>
                <a:gd name="T3" fmla="*/ 46 h 54"/>
                <a:gd name="T4" fmla="*/ 8 w 78"/>
                <a:gd name="T5" fmla="*/ 34 h 54"/>
                <a:gd name="T6" fmla="*/ 59 w 78"/>
                <a:gd name="T7" fmla="*/ 5 h 54"/>
                <a:gd name="T8" fmla="*/ 73 w 78"/>
                <a:gd name="T9" fmla="*/ 3 h 54"/>
                <a:gd name="T10" fmla="*/ 75 w 78"/>
                <a:gd name="T11" fmla="*/ 17 h 54"/>
                <a:gd name="T12" fmla="*/ 12 w 78"/>
                <a:gd name="T13" fmla="*/ 53 h 54"/>
                <a:gd name="T14" fmla="*/ 10 w 7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4">
                  <a:moveTo>
                    <a:pt x="10" y="54"/>
                  </a:moveTo>
                  <a:cubicBezTo>
                    <a:pt x="6" y="54"/>
                    <a:pt x="2" y="50"/>
                    <a:pt x="1" y="46"/>
                  </a:cubicBezTo>
                  <a:cubicBezTo>
                    <a:pt x="0" y="40"/>
                    <a:pt x="3" y="35"/>
                    <a:pt x="8" y="34"/>
                  </a:cubicBezTo>
                  <a:cubicBezTo>
                    <a:pt x="41" y="27"/>
                    <a:pt x="59" y="5"/>
                    <a:pt x="59" y="5"/>
                  </a:cubicBezTo>
                  <a:cubicBezTo>
                    <a:pt x="63" y="0"/>
                    <a:pt x="69" y="0"/>
                    <a:pt x="73" y="3"/>
                  </a:cubicBezTo>
                  <a:cubicBezTo>
                    <a:pt x="78" y="7"/>
                    <a:pt x="78" y="13"/>
                    <a:pt x="75" y="17"/>
                  </a:cubicBezTo>
                  <a:cubicBezTo>
                    <a:pt x="74" y="18"/>
                    <a:pt x="52" y="45"/>
                    <a:pt x="12" y="53"/>
                  </a:cubicBezTo>
                  <a:cubicBezTo>
                    <a:pt x="12" y="53"/>
                    <a:pt x="11" y="54"/>
                    <a:pt x="1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18"/>
            <p:cNvSpPr/>
            <p:nvPr/>
          </p:nvSpPr>
          <p:spPr bwMode="auto">
            <a:xfrm>
              <a:off x="6103938" y="2541588"/>
              <a:ext cx="60325" cy="42863"/>
            </a:xfrm>
            <a:custGeom>
              <a:avLst/>
              <a:gdLst>
                <a:gd name="T0" fmla="*/ 0 w 187"/>
                <a:gd name="T1" fmla="*/ 40 h 133"/>
                <a:gd name="T2" fmla="*/ 93 w 187"/>
                <a:gd name="T3" fmla="*/ 133 h 133"/>
                <a:gd name="T4" fmla="*/ 187 w 187"/>
                <a:gd name="T5" fmla="*/ 40 h 133"/>
                <a:gd name="T6" fmla="*/ 93 w 187"/>
                <a:gd name="T7" fmla="*/ 0 h 133"/>
                <a:gd name="T8" fmla="*/ 0 w 187"/>
                <a:gd name="T9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3">
                  <a:moveTo>
                    <a:pt x="0" y="40"/>
                  </a:moveTo>
                  <a:cubicBezTo>
                    <a:pt x="0" y="77"/>
                    <a:pt x="62" y="133"/>
                    <a:pt x="93" y="133"/>
                  </a:cubicBezTo>
                  <a:cubicBezTo>
                    <a:pt x="125" y="133"/>
                    <a:pt x="187" y="77"/>
                    <a:pt x="187" y="40"/>
                  </a:cubicBezTo>
                  <a:cubicBezTo>
                    <a:pt x="187" y="3"/>
                    <a:pt x="147" y="0"/>
                    <a:pt x="93" y="0"/>
                  </a:cubicBezTo>
                  <a:cubicBezTo>
                    <a:pt x="40" y="0"/>
                    <a:pt x="0" y="3"/>
                    <a:pt x="0" y="4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5" name="文本框 234"/>
          <p:cNvSpPr txBox="1"/>
          <p:nvPr/>
        </p:nvSpPr>
        <p:spPr>
          <a:xfrm>
            <a:off x="3170506" y="3481970"/>
            <a:ext cx="1969135" cy="59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Analyze using data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from remote server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4040951" y="948494"/>
            <a:ext cx="439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瞿璇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Github@xuanqu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91" grpId="0"/>
      <p:bldP spid="2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3"/>
          <p:cNvSpPr txBox="1"/>
          <p:nvPr/>
        </p:nvSpPr>
        <p:spPr>
          <a:xfrm>
            <a:off x="5343525" y="1188085"/>
            <a:ext cx="160845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Server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44880" y="1188085"/>
            <a:ext cx="4186555" cy="2885440"/>
            <a:chOff x="3714" y="1217"/>
            <a:chExt cx="6593" cy="4544"/>
          </a:xfrm>
        </p:grpSpPr>
        <p:sp>
          <p:nvSpPr>
            <p:cNvPr id="26" name="Freeform 263"/>
            <p:cNvSpPr>
              <a:spLocks noEditPoints="1"/>
            </p:cNvSpPr>
            <p:nvPr/>
          </p:nvSpPr>
          <p:spPr bwMode="auto">
            <a:xfrm>
              <a:off x="5341" y="1827"/>
              <a:ext cx="3290" cy="3325"/>
            </a:xfrm>
            <a:custGeom>
              <a:avLst/>
              <a:gdLst>
                <a:gd name="T0" fmla="*/ 962 w 1007"/>
                <a:gd name="T1" fmla="*/ 539 h 1017"/>
                <a:gd name="T2" fmla="*/ 793 w 1007"/>
                <a:gd name="T3" fmla="*/ 931 h 1017"/>
                <a:gd name="T4" fmla="*/ 695 w 1007"/>
                <a:gd name="T5" fmla="*/ 436 h 1017"/>
                <a:gd name="T6" fmla="*/ 885 w 1007"/>
                <a:gd name="T7" fmla="*/ 424 h 1017"/>
                <a:gd name="T8" fmla="*/ 864 w 1007"/>
                <a:gd name="T9" fmla="*/ 412 h 1017"/>
                <a:gd name="T10" fmla="*/ 779 w 1007"/>
                <a:gd name="T11" fmla="*/ 390 h 1017"/>
                <a:gd name="T12" fmla="*/ 802 w 1007"/>
                <a:gd name="T13" fmla="*/ 255 h 1017"/>
                <a:gd name="T14" fmla="*/ 855 w 1007"/>
                <a:gd name="T15" fmla="*/ 135 h 1017"/>
                <a:gd name="T16" fmla="*/ 770 w 1007"/>
                <a:gd name="T17" fmla="*/ 136 h 1017"/>
                <a:gd name="T18" fmla="*/ 695 w 1007"/>
                <a:gd name="T19" fmla="*/ 34 h 1017"/>
                <a:gd name="T20" fmla="*/ 962 w 1007"/>
                <a:gd name="T21" fmla="*/ 539 h 1017"/>
                <a:gd name="T22" fmla="*/ 693 w 1007"/>
                <a:gd name="T23" fmla="*/ 407 h 1017"/>
                <a:gd name="T24" fmla="*/ 695 w 1007"/>
                <a:gd name="T25" fmla="*/ 280 h 1017"/>
                <a:gd name="T26" fmla="*/ 686 w 1007"/>
                <a:gd name="T27" fmla="*/ 986 h 1017"/>
                <a:gd name="T28" fmla="*/ 677 w 1007"/>
                <a:gd name="T29" fmla="*/ 417 h 1017"/>
                <a:gd name="T30" fmla="*/ 683 w 1007"/>
                <a:gd name="T31" fmla="*/ 246 h 1017"/>
                <a:gd name="T32" fmla="*/ 671 w 1007"/>
                <a:gd name="T33" fmla="*/ 301 h 1017"/>
                <a:gd name="T34" fmla="*/ 621 w 1007"/>
                <a:gd name="T35" fmla="*/ 1005 h 1017"/>
                <a:gd name="T36" fmla="*/ 649 w 1007"/>
                <a:gd name="T37" fmla="*/ 376 h 1017"/>
                <a:gd name="T38" fmla="*/ 621 w 1007"/>
                <a:gd name="T39" fmla="*/ 12 h 1017"/>
                <a:gd name="T40" fmla="*/ 621 w 1007"/>
                <a:gd name="T41" fmla="*/ 373 h 1017"/>
                <a:gd name="T42" fmla="*/ 606 w 1007"/>
                <a:gd name="T43" fmla="*/ 479 h 1017"/>
                <a:gd name="T44" fmla="*/ 621 w 1007"/>
                <a:gd name="T45" fmla="*/ 255 h 1017"/>
                <a:gd name="T46" fmla="*/ 562 w 1007"/>
                <a:gd name="T47" fmla="*/ 164 h 1017"/>
                <a:gd name="T48" fmla="*/ 553 w 1007"/>
                <a:gd name="T49" fmla="*/ 1015 h 1017"/>
                <a:gd name="T50" fmla="*/ 560 w 1007"/>
                <a:gd name="T51" fmla="*/ 462 h 1017"/>
                <a:gd name="T52" fmla="*/ 553 w 1007"/>
                <a:gd name="T53" fmla="*/ 2 h 1017"/>
                <a:gd name="T54" fmla="*/ 553 w 1007"/>
                <a:gd name="T55" fmla="*/ 608 h 1017"/>
                <a:gd name="T56" fmla="*/ 538 w 1007"/>
                <a:gd name="T57" fmla="*/ 171 h 1017"/>
                <a:gd name="T58" fmla="*/ 553 w 1007"/>
                <a:gd name="T59" fmla="*/ 2 h 1017"/>
                <a:gd name="T60" fmla="*/ 321 w 1007"/>
                <a:gd name="T61" fmla="*/ 941 h 1017"/>
                <a:gd name="T62" fmla="*/ 537 w 1007"/>
                <a:gd name="T63" fmla="*/ 468 h 1017"/>
                <a:gd name="T64" fmla="*/ 497 w 1007"/>
                <a:gd name="T65" fmla="*/ 28 h 1017"/>
                <a:gd name="T66" fmla="*/ 305 w 1007"/>
                <a:gd name="T67" fmla="*/ 85 h 1017"/>
                <a:gd name="T68" fmla="*/ 267 w 1007"/>
                <a:gd name="T69" fmla="*/ 679 h 1017"/>
                <a:gd name="T70" fmla="*/ 256 w 1007"/>
                <a:gd name="T71" fmla="*/ 67 h 1017"/>
                <a:gd name="T72" fmla="*/ 213 w 1007"/>
                <a:gd name="T73" fmla="*/ 314 h 1017"/>
                <a:gd name="T74" fmla="*/ 213 w 1007"/>
                <a:gd name="T75" fmla="*/ 354 h 1017"/>
                <a:gd name="T76" fmla="*/ 197 w 1007"/>
                <a:gd name="T77" fmla="*/ 376 h 1017"/>
                <a:gd name="T78" fmla="*/ 213 w 1007"/>
                <a:gd name="T79" fmla="*/ 95 h 1017"/>
                <a:gd name="T80" fmla="*/ 213 w 1007"/>
                <a:gd name="T81" fmla="*/ 138 h 1017"/>
                <a:gd name="T82" fmla="*/ 195 w 1007"/>
                <a:gd name="T83" fmla="*/ 364 h 1017"/>
                <a:gd name="T84" fmla="*/ 153 w 1007"/>
                <a:gd name="T85" fmla="*/ 648 h 1017"/>
                <a:gd name="T86" fmla="*/ 197 w 1007"/>
                <a:gd name="T87" fmla="*/ 180 h 1017"/>
                <a:gd name="T88" fmla="*/ 176 w 1007"/>
                <a:gd name="T89" fmla="*/ 317 h 1017"/>
                <a:gd name="T90" fmla="*/ 153 w 1007"/>
                <a:gd name="T91" fmla="*/ 391 h 1017"/>
                <a:gd name="T92" fmla="*/ 116 w 1007"/>
                <a:gd name="T93" fmla="*/ 574 h 1017"/>
                <a:gd name="T94" fmla="*/ 103 w 1007"/>
                <a:gd name="T95" fmla="*/ 815 h 1017"/>
                <a:gd name="T96" fmla="*/ 103 w 1007"/>
                <a:gd name="T97" fmla="*/ 241 h 1017"/>
                <a:gd name="T98" fmla="*/ 102 w 1007"/>
                <a:gd name="T99" fmla="*/ 527 h 1017"/>
                <a:gd name="T100" fmla="*/ 79 w 1007"/>
                <a:gd name="T101" fmla="*/ 653 h 1017"/>
                <a:gd name="T102" fmla="*/ 103 w 1007"/>
                <a:gd name="T103" fmla="*/ 241 h 1017"/>
                <a:gd name="T104" fmla="*/ 103 w 1007"/>
                <a:gd name="T105" fmla="*/ 814 h 1017"/>
                <a:gd name="T106" fmla="*/ 79 w 1007"/>
                <a:gd name="T107" fmla="*/ 522 h 1017"/>
                <a:gd name="T108" fmla="*/ 79 w 1007"/>
                <a:gd name="T109" fmla="*/ 236 h 1017"/>
                <a:gd name="T110" fmla="*/ 0 w 1007"/>
                <a:gd name="T111" fmla="*/ 508 h 1017"/>
                <a:gd name="T112" fmla="*/ 0 w 1007"/>
                <a:gd name="T113" fmla="*/ 499 h 1017"/>
                <a:gd name="T114" fmla="*/ 31 w 1007"/>
                <a:gd name="T115" fmla="*/ 629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7" h="1017">
                  <a:moveTo>
                    <a:pt x="962" y="391"/>
                  </a:moveTo>
                  <a:cubicBezTo>
                    <a:pt x="969" y="393"/>
                    <a:pt x="976" y="394"/>
                    <a:pt x="983" y="394"/>
                  </a:cubicBezTo>
                  <a:cubicBezTo>
                    <a:pt x="997" y="393"/>
                    <a:pt x="992" y="379"/>
                    <a:pt x="978" y="372"/>
                  </a:cubicBezTo>
                  <a:cubicBezTo>
                    <a:pt x="963" y="364"/>
                    <a:pt x="961" y="352"/>
                    <a:pt x="967" y="345"/>
                  </a:cubicBezTo>
                  <a:cubicBezTo>
                    <a:pt x="973" y="340"/>
                    <a:pt x="971" y="334"/>
                    <a:pt x="962" y="337"/>
                  </a:cubicBezTo>
                  <a:cubicBezTo>
                    <a:pt x="962" y="391"/>
                    <a:pt x="962" y="391"/>
                    <a:pt x="962" y="391"/>
                  </a:cubicBezTo>
                  <a:close/>
                  <a:moveTo>
                    <a:pt x="962" y="578"/>
                  </a:moveTo>
                  <a:cubicBezTo>
                    <a:pt x="962" y="539"/>
                    <a:pt x="962" y="539"/>
                    <a:pt x="962" y="539"/>
                  </a:cubicBezTo>
                  <a:cubicBezTo>
                    <a:pt x="962" y="539"/>
                    <a:pt x="962" y="539"/>
                    <a:pt x="962" y="539"/>
                  </a:cubicBezTo>
                  <a:cubicBezTo>
                    <a:pt x="971" y="562"/>
                    <a:pt x="994" y="590"/>
                    <a:pt x="1007" y="616"/>
                  </a:cubicBezTo>
                  <a:cubicBezTo>
                    <a:pt x="1005" y="622"/>
                    <a:pt x="1004" y="629"/>
                    <a:pt x="1002" y="635"/>
                  </a:cubicBezTo>
                  <a:cubicBezTo>
                    <a:pt x="998" y="632"/>
                    <a:pt x="994" y="629"/>
                    <a:pt x="991" y="625"/>
                  </a:cubicBezTo>
                  <a:cubicBezTo>
                    <a:pt x="979" y="613"/>
                    <a:pt x="970" y="594"/>
                    <a:pt x="962" y="578"/>
                  </a:cubicBezTo>
                  <a:close/>
                  <a:moveTo>
                    <a:pt x="695" y="983"/>
                  </a:moveTo>
                  <a:cubicBezTo>
                    <a:pt x="696" y="982"/>
                    <a:pt x="696" y="982"/>
                    <a:pt x="696" y="982"/>
                  </a:cubicBezTo>
                  <a:cubicBezTo>
                    <a:pt x="711" y="976"/>
                    <a:pt x="726" y="969"/>
                    <a:pt x="741" y="962"/>
                  </a:cubicBezTo>
                  <a:cubicBezTo>
                    <a:pt x="748" y="958"/>
                    <a:pt x="755" y="954"/>
                    <a:pt x="762" y="950"/>
                  </a:cubicBezTo>
                  <a:cubicBezTo>
                    <a:pt x="773" y="944"/>
                    <a:pt x="783" y="937"/>
                    <a:pt x="793" y="931"/>
                  </a:cubicBezTo>
                  <a:cubicBezTo>
                    <a:pt x="790" y="919"/>
                    <a:pt x="792" y="909"/>
                    <a:pt x="784" y="897"/>
                  </a:cubicBezTo>
                  <a:cubicBezTo>
                    <a:pt x="772" y="880"/>
                    <a:pt x="761" y="850"/>
                    <a:pt x="772" y="835"/>
                  </a:cubicBezTo>
                  <a:cubicBezTo>
                    <a:pt x="784" y="819"/>
                    <a:pt x="789" y="807"/>
                    <a:pt x="779" y="803"/>
                  </a:cubicBezTo>
                  <a:cubicBezTo>
                    <a:pt x="768" y="799"/>
                    <a:pt x="784" y="781"/>
                    <a:pt x="770" y="772"/>
                  </a:cubicBezTo>
                  <a:cubicBezTo>
                    <a:pt x="755" y="763"/>
                    <a:pt x="746" y="738"/>
                    <a:pt x="751" y="726"/>
                  </a:cubicBezTo>
                  <a:cubicBezTo>
                    <a:pt x="757" y="714"/>
                    <a:pt x="758" y="695"/>
                    <a:pt x="741" y="695"/>
                  </a:cubicBezTo>
                  <a:cubicBezTo>
                    <a:pt x="728" y="695"/>
                    <a:pt x="710" y="687"/>
                    <a:pt x="695" y="686"/>
                  </a:cubicBezTo>
                  <a:cubicBezTo>
                    <a:pt x="695" y="983"/>
                    <a:pt x="695" y="983"/>
                    <a:pt x="695" y="983"/>
                  </a:cubicBezTo>
                  <a:close/>
                  <a:moveTo>
                    <a:pt x="695" y="436"/>
                  </a:moveTo>
                  <a:cubicBezTo>
                    <a:pt x="702" y="433"/>
                    <a:pt x="710" y="430"/>
                    <a:pt x="723" y="430"/>
                  </a:cubicBezTo>
                  <a:cubicBezTo>
                    <a:pt x="747" y="430"/>
                    <a:pt x="766" y="421"/>
                    <a:pt x="763" y="441"/>
                  </a:cubicBezTo>
                  <a:cubicBezTo>
                    <a:pt x="761" y="461"/>
                    <a:pt x="785" y="464"/>
                    <a:pt x="798" y="472"/>
                  </a:cubicBezTo>
                  <a:cubicBezTo>
                    <a:pt x="812" y="480"/>
                    <a:pt x="830" y="491"/>
                    <a:pt x="835" y="479"/>
                  </a:cubicBezTo>
                  <a:cubicBezTo>
                    <a:pt x="840" y="467"/>
                    <a:pt x="857" y="471"/>
                    <a:pt x="872" y="474"/>
                  </a:cubicBezTo>
                  <a:cubicBezTo>
                    <a:pt x="886" y="476"/>
                    <a:pt x="911" y="481"/>
                    <a:pt x="924" y="480"/>
                  </a:cubicBezTo>
                  <a:cubicBezTo>
                    <a:pt x="937" y="479"/>
                    <a:pt x="950" y="467"/>
                    <a:pt x="951" y="455"/>
                  </a:cubicBezTo>
                  <a:cubicBezTo>
                    <a:pt x="953" y="444"/>
                    <a:pt x="934" y="441"/>
                    <a:pt x="912" y="441"/>
                  </a:cubicBezTo>
                  <a:cubicBezTo>
                    <a:pt x="890" y="441"/>
                    <a:pt x="881" y="437"/>
                    <a:pt x="885" y="424"/>
                  </a:cubicBezTo>
                  <a:cubicBezTo>
                    <a:pt x="889" y="411"/>
                    <a:pt x="895" y="399"/>
                    <a:pt x="907" y="394"/>
                  </a:cubicBezTo>
                  <a:cubicBezTo>
                    <a:pt x="919" y="389"/>
                    <a:pt x="929" y="386"/>
                    <a:pt x="941" y="386"/>
                  </a:cubicBezTo>
                  <a:cubicBezTo>
                    <a:pt x="947" y="386"/>
                    <a:pt x="954" y="388"/>
                    <a:pt x="962" y="391"/>
                  </a:cubicBezTo>
                  <a:cubicBezTo>
                    <a:pt x="962" y="337"/>
                    <a:pt x="962" y="337"/>
                    <a:pt x="962" y="337"/>
                  </a:cubicBezTo>
                  <a:cubicBezTo>
                    <a:pt x="961" y="338"/>
                    <a:pt x="959" y="338"/>
                    <a:pt x="958" y="339"/>
                  </a:cubicBezTo>
                  <a:cubicBezTo>
                    <a:pt x="946" y="345"/>
                    <a:pt x="929" y="362"/>
                    <a:pt x="925" y="352"/>
                  </a:cubicBezTo>
                  <a:cubicBezTo>
                    <a:pt x="921" y="342"/>
                    <a:pt x="893" y="351"/>
                    <a:pt x="893" y="366"/>
                  </a:cubicBezTo>
                  <a:cubicBezTo>
                    <a:pt x="893" y="382"/>
                    <a:pt x="897" y="385"/>
                    <a:pt x="891" y="395"/>
                  </a:cubicBezTo>
                  <a:cubicBezTo>
                    <a:pt x="886" y="406"/>
                    <a:pt x="874" y="413"/>
                    <a:pt x="864" y="412"/>
                  </a:cubicBezTo>
                  <a:cubicBezTo>
                    <a:pt x="853" y="411"/>
                    <a:pt x="865" y="430"/>
                    <a:pt x="855" y="436"/>
                  </a:cubicBezTo>
                  <a:cubicBezTo>
                    <a:pt x="844" y="441"/>
                    <a:pt x="839" y="428"/>
                    <a:pt x="832" y="415"/>
                  </a:cubicBezTo>
                  <a:cubicBezTo>
                    <a:pt x="826" y="402"/>
                    <a:pt x="821" y="394"/>
                    <a:pt x="814" y="386"/>
                  </a:cubicBezTo>
                  <a:cubicBezTo>
                    <a:pt x="808" y="378"/>
                    <a:pt x="804" y="374"/>
                    <a:pt x="795" y="366"/>
                  </a:cubicBezTo>
                  <a:cubicBezTo>
                    <a:pt x="785" y="359"/>
                    <a:pt x="778" y="364"/>
                    <a:pt x="787" y="373"/>
                  </a:cubicBezTo>
                  <a:cubicBezTo>
                    <a:pt x="796" y="382"/>
                    <a:pt x="798" y="386"/>
                    <a:pt x="809" y="386"/>
                  </a:cubicBezTo>
                  <a:cubicBezTo>
                    <a:pt x="819" y="386"/>
                    <a:pt x="814" y="404"/>
                    <a:pt x="812" y="412"/>
                  </a:cubicBezTo>
                  <a:cubicBezTo>
                    <a:pt x="809" y="420"/>
                    <a:pt x="795" y="445"/>
                    <a:pt x="795" y="427"/>
                  </a:cubicBezTo>
                  <a:cubicBezTo>
                    <a:pt x="795" y="408"/>
                    <a:pt x="793" y="395"/>
                    <a:pt x="779" y="390"/>
                  </a:cubicBezTo>
                  <a:cubicBezTo>
                    <a:pt x="764" y="385"/>
                    <a:pt x="762" y="370"/>
                    <a:pt x="741" y="370"/>
                  </a:cubicBezTo>
                  <a:cubicBezTo>
                    <a:pt x="720" y="370"/>
                    <a:pt x="695" y="365"/>
                    <a:pt x="699" y="379"/>
                  </a:cubicBezTo>
                  <a:cubicBezTo>
                    <a:pt x="703" y="393"/>
                    <a:pt x="701" y="405"/>
                    <a:pt x="695" y="407"/>
                  </a:cubicBezTo>
                  <a:cubicBezTo>
                    <a:pt x="695" y="436"/>
                    <a:pt x="695" y="436"/>
                    <a:pt x="695" y="436"/>
                  </a:cubicBezTo>
                  <a:close/>
                  <a:moveTo>
                    <a:pt x="695" y="302"/>
                  </a:moveTo>
                  <a:cubicBezTo>
                    <a:pt x="708" y="297"/>
                    <a:pt x="721" y="287"/>
                    <a:pt x="729" y="279"/>
                  </a:cubicBezTo>
                  <a:cubicBezTo>
                    <a:pt x="738" y="270"/>
                    <a:pt x="736" y="250"/>
                    <a:pt x="746" y="250"/>
                  </a:cubicBezTo>
                  <a:cubicBezTo>
                    <a:pt x="757" y="250"/>
                    <a:pt x="750" y="262"/>
                    <a:pt x="767" y="262"/>
                  </a:cubicBezTo>
                  <a:cubicBezTo>
                    <a:pt x="784" y="262"/>
                    <a:pt x="788" y="255"/>
                    <a:pt x="802" y="255"/>
                  </a:cubicBezTo>
                  <a:cubicBezTo>
                    <a:pt x="817" y="255"/>
                    <a:pt x="827" y="267"/>
                    <a:pt x="838" y="258"/>
                  </a:cubicBezTo>
                  <a:cubicBezTo>
                    <a:pt x="848" y="249"/>
                    <a:pt x="830" y="233"/>
                    <a:pt x="846" y="233"/>
                  </a:cubicBezTo>
                  <a:cubicBezTo>
                    <a:pt x="861" y="233"/>
                    <a:pt x="874" y="234"/>
                    <a:pt x="863" y="223"/>
                  </a:cubicBezTo>
                  <a:cubicBezTo>
                    <a:pt x="851" y="211"/>
                    <a:pt x="866" y="217"/>
                    <a:pt x="880" y="211"/>
                  </a:cubicBezTo>
                  <a:cubicBezTo>
                    <a:pt x="893" y="204"/>
                    <a:pt x="891" y="194"/>
                    <a:pt x="876" y="196"/>
                  </a:cubicBezTo>
                  <a:cubicBezTo>
                    <a:pt x="860" y="199"/>
                    <a:pt x="847" y="208"/>
                    <a:pt x="840" y="192"/>
                  </a:cubicBezTo>
                  <a:cubicBezTo>
                    <a:pt x="834" y="177"/>
                    <a:pt x="853" y="158"/>
                    <a:pt x="864" y="147"/>
                  </a:cubicBezTo>
                  <a:cubicBezTo>
                    <a:pt x="864" y="146"/>
                    <a:pt x="865" y="146"/>
                    <a:pt x="865" y="145"/>
                  </a:cubicBezTo>
                  <a:cubicBezTo>
                    <a:pt x="862" y="142"/>
                    <a:pt x="859" y="139"/>
                    <a:pt x="855" y="135"/>
                  </a:cubicBezTo>
                  <a:cubicBezTo>
                    <a:pt x="850" y="136"/>
                    <a:pt x="845" y="138"/>
                    <a:pt x="843" y="144"/>
                  </a:cubicBezTo>
                  <a:cubicBezTo>
                    <a:pt x="839" y="158"/>
                    <a:pt x="823" y="165"/>
                    <a:pt x="818" y="179"/>
                  </a:cubicBezTo>
                  <a:cubicBezTo>
                    <a:pt x="813" y="194"/>
                    <a:pt x="832" y="207"/>
                    <a:pt x="822" y="217"/>
                  </a:cubicBezTo>
                  <a:cubicBezTo>
                    <a:pt x="812" y="228"/>
                    <a:pt x="808" y="240"/>
                    <a:pt x="798" y="240"/>
                  </a:cubicBezTo>
                  <a:cubicBezTo>
                    <a:pt x="789" y="240"/>
                    <a:pt x="781" y="259"/>
                    <a:pt x="778" y="246"/>
                  </a:cubicBezTo>
                  <a:cubicBezTo>
                    <a:pt x="774" y="233"/>
                    <a:pt x="766" y="219"/>
                    <a:pt x="757" y="225"/>
                  </a:cubicBezTo>
                  <a:cubicBezTo>
                    <a:pt x="747" y="232"/>
                    <a:pt x="749" y="254"/>
                    <a:pt x="737" y="236"/>
                  </a:cubicBezTo>
                  <a:cubicBezTo>
                    <a:pt x="725" y="217"/>
                    <a:pt x="715" y="191"/>
                    <a:pt x="728" y="177"/>
                  </a:cubicBezTo>
                  <a:cubicBezTo>
                    <a:pt x="741" y="162"/>
                    <a:pt x="759" y="151"/>
                    <a:pt x="770" y="136"/>
                  </a:cubicBezTo>
                  <a:cubicBezTo>
                    <a:pt x="777" y="126"/>
                    <a:pt x="791" y="107"/>
                    <a:pt x="805" y="95"/>
                  </a:cubicBezTo>
                  <a:cubicBezTo>
                    <a:pt x="791" y="85"/>
                    <a:pt x="777" y="76"/>
                    <a:pt x="762" y="67"/>
                  </a:cubicBezTo>
                  <a:cubicBezTo>
                    <a:pt x="755" y="63"/>
                    <a:pt x="748" y="59"/>
                    <a:pt x="741" y="55"/>
                  </a:cubicBezTo>
                  <a:cubicBezTo>
                    <a:pt x="737" y="54"/>
                    <a:pt x="734" y="52"/>
                    <a:pt x="731" y="50"/>
                  </a:cubicBezTo>
                  <a:cubicBezTo>
                    <a:pt x="727" y="48"/>
                    <a:pt x="723" y="46"/>
                    <a:pt x="719" y="45"/>
                  </a:cubicBezTo>
                  <a:cubicBezTo>
                    <a:pt x="717" y="44"/>
                    <a:pt x="715" y="43"/>
                    <a:pt x="713" y="42"/>
                  </a:cubicBezTo>
                  <a:cubicBezTo>
                    <a:pt x="708" y="40"/>
                    <a:pt x="702" y="37"/>
                    <a:pt x="696" y="35"/>
                  </a:cubicBezTo>
                  <a:cubicBezTo>
                    <a:pt x="696" y="35"/>
                    <a:pt x="696" y="35"/>
                    <a:pt x="695" y="35"/>
                  </a:cubicBezTo>
                  <a:cubicBezTo>
                    <a:pt x="695" y="34"/>
                    <a:pt x="695" y="34"/>
                    <a:pt x="695" y="34"/>
                  </a:cubicBezTo>
                  <a:cubicBezTo>
                    <a:pt x="695" y="280"/>
                    <a:pt x="695" y="280"/>
                    <a:pt x="695" y="280"/>
                  </a:cubicBezTo>
                  <a:cubicBezTo>
                    <a:pt x="698" y="279"/>
                    <a:pt x="701" y="281"/>
                    <a:pt x="700" y="285"/>
                  </a:cubicBezTo>
                  <a:cubicBezTo>
                    <a:pt x="699" y="288"/>
                    <a:pt x="697" y="291"/>
                    <a:pt x="695" y="291"/>
                  </a:cubicBezTo>
                  <a:cubicBezTo>
                    <a:pt x="695" y="302"/>
                    <a:pt x="695" y="302"/>
                    <a:pt x="695" y="302"/>
                  </a:cubicBezTo>
                  <a:close/>
                  <a:moveTo>
                    <a:pt x="962" y="539"/>
                  </a:moveTo>
                  <a:cubicBezTo>
                    <a:pt x="962" y="578"/>
                    <a:pt x="962" y="578"/>
                    <a:pt x="962" y="578"/>
                  </a:cubicBezTo>
                  <a:cubicBezTo>
                    <a:pt x="960" y="573"/>
                    <a:pt x="957" y="569"/>
                    <a:pt x="955" y="565"/>
                  </a:cubicBezTo>
                  <a:cubicBezTo>
                    <a:pt x="946" y="548"/>
                    <a:pt x="925" y="501"/>
                    <a:pt x="934" y="500"/>
                  </a:cubicBezTo>
                  <a:cubicBezTo>
                    <a:pt x="944" y="498"/>
                    <a:pt x="953" y="514"/>
                    <a:pt x="962" y="539"/>
                  </a:cubicBezTo>
                  <a:close/>
                  <a:moveTo>
                    <a:pt x="686" y="986"/>
                  </a:moveTo>
                  <a:cubicBezTo>
                    <a:pt x="689" y="985"/>
                    <a:pt x="692" y="984"/>
                    <a:pt x="695" y="983"/>
                  </a:cubicBezTo>
                  <a:cubicBezTo>
                    <a:pt x="695" y="686"/>
                    <a:pt x="695" y="686"/>
                    <a:pt x="695" y="686"/>
                  </a:cubicBezTo>
                  <a:cubicBezTo>
                    <a:pt x="692" y="686"/>
                    <a:pt x="689" y="685"/>
                    <a:pt x="686" y="686"/>
                  </a:cubicBezTo>
                  <a:cubicBezTo>
                    <a:pt x="686" y="986"/>
                    <a:pt x="686" y="986"/>
                    <a:pt x="686" y="986"/>
                  </a:cubicBezTo>
                  <a:close/>
                  <a:moveTo>
                    <a:pt x="686" y="439"/>
                  </a:moveTo>
                  <a:cubicBezTo>
                    <a:pt x="689" y="439"/>
                    <a:pt x="692" y="437"/>
                    <a:pt x="695" y="436"/>
                  </a:cubicBezTo>
                  <a:cubicBezTo>
                    <a:pt x="695" y="407"/>
                    <a:pt x="695" y="407"/>
                    <a:pt x="695" y="407"/>
                  </a:cubicBezTo>
                  <a:cubicBezTo>
                    <a:pt x="694" y="407"/>
                    <a:pt x="693" y="407"/>
                    <a:pt x="693" y="407"/>
                  </a:cubicBezTo>
                  <a:cubicBezTo>
                    <a:pt x="690" y="407"/>
                    <a:pt x="688" y="407"/>
                    <a:pt x="686" y="407"/>
                  </a:cubicBezTo>
                  <a:cubicBezTo>
                    <a:pt x="686" y="439"/>
                    <a:pt x="686" y="439"/>
                    <a:pt x="686" y="439"/>
                  </a:cubicBezTo>
                  <a:close/>
                  <a:moveTo>
                    <a:pt x="686" y="304"/>
                  </a:moveTo>
                  <a:cubicBezTo>
                    <a:pt x="687" y="304"/>
                    <a:pt x="688" y="304"/>
                    <a:pt x="689" y="304"/>
                  </a:cubicBezTo>
                  <a:cubicBezTo>
                    <a:pt x="691" y="303"/>
                    <a:pt x="693" y="303"/>
                    <a:pt x="695" y="302"/>
                  </a:cubicBezTo>
                  <a:cubicBezTo>
                    <a:pt x="695" y="291"/>
                    <a:pt x="695" y="291"/>
                    <a:pt x="695" y="291"/>
                  </a:cubicBezTo>
                  <a:cubicBezTo>
                    <a:pt x="694" y="291"/>
                    <a:pt x="693" y="291"/>
                    <a:pt x="692" y="289"/>
                  </a:cubicBezTo>
                  <a:cubicBezTo>
                    <a:pt x="688" y="285"/>
                    <a:pt x="688" y="282"/>
                    <a:pt x="693" y="281"/>
                  </a:cubicBezTo>
                  <a:cubicBezTo>
                    <a:pt x="694" y="281"/>
                    <a:pt x="694" y="280"/>
                    <a:pt x="695" y="280"/>
                  </a:cubicBezTo>
                  <a:cubicBezTo>
                    <a:pt x="695" y="34"/>
                    <a:pt x="695" y="34"/>
                    <a:pt x="695" y="34"/>
                  </a:cubicBezTo>
                  <a:cubicBezTo>
                    <a:pt x="692" y="33"/>
                    <a:pt x="689" y="32"/>
                    <a:pt x="686" y="31"/>
                  </a:cubicBezTo>
                  <a:cubicBezTo>
                    <a:pt x="686" y="236"/>
                    <a:pt x="686" y="236"/>
                    <a:pt x="686" y="236"/>
                  </a:cubicBezTo>
                  <a:cubicBezTo>
                    <a:pt x="689" y="235"/>
                    <a:pt x="692" y="237"/>
                    <a:pt x="691" y="241"/>
                  </a:cubicBezTo>
                  <a:cubicBezTo>
                    <a:pt x="691" y="244"/>
                    <a:pt x="688" y="247"/>
                    <a:pt x="686" y="247"/>
                  </a:cubicBezTo>
                  <a:lnTo>
                    <a:pt x="686" y="304"/>
                  </a:lnTo>
                  <a:close/>
                  <a:moveTo>
                    <a:pt x="656" y="996"/>
                  </a:moveTo>
                  <a:cubicBezTo>
                    <a:pt x="662" y="994"/>
                    <a:pt x="667" y="992"/>
                    <a:pt x="672" y="991"/>
                  </a:cubicBezTo>
                  <a:cubicBezTo>
                    <a:pt x="677" y="989"/>
                    <a:pt x="681" y="987"/>
                    <a:pt x="686" y="986"/>
                  </a:cubicBezTo>
                  <a:cubicBezTo>
                    <a:pt x="686" y="686"/>
                    <a:pt x="686" y="686"/>
                    <a:pt x="686" y="686"/>
                  </a:cubicBezTo>
                  <a:cubicBezTo>
                    <a:pt x="684" y="686"/>
                    <a:pt x="682" y="686"/>
                    <a:pt x="679" y="687"/>
                  </a:cubicBezTo>
                  <a:cubicBezTo>
                    <a:pt x="671" y="689"/>
                    <a:pt x="663" y="692"/>
                    <a:pt x="656" y="694"/>
                  </a:cubicBezTo>
                  <a:cubicBezTo>
                    <a:pt x="656" y="996"/>
                    <a:pt x="656" y="996"/>
                    <a:pt x="656" y="996"/>
                  </a:cubicBezTo>
                  <a:close/>
                  <a:moveTo>
                    <a:pt x="656" y="443"/>
                  </a:moveTo>
                  <a:cubicBezTo>
                    <a:pt x="659" y="443"/>
                    <a:pt x="663" y="442"/>
                    <a:pt x="668" y="442"/>
                  </a:cubicBezTo>
                  <a:cubicBezTo>
                    <a:pt x="675" y="442"/>
                    <a:pt x="681" y="441"/>
                    <a:pt x="686" y="439"/>
                  </a:cubicBezTo>
                  <a:cubicBezTo>
                    <a:pt x="686" y="407"/>
                    <a:pt x="686" y="407"/>
                    <a:pt x="686" y="407"/>
                  </a:cubicBezTo>
                  <a:cubicBezTo>
                    <a:pt x="680" y="408"/>
                    <a:pt x="676" y="411"/>
                    <a:pt x="677" y="417"/>
                  </a:cubicBezTo>
                  <a:cubicBezTo>
                    <a:pt x="678" y="427"/>
                    <a:pt x="674" y="425"/>
                    <a:pt x="668" y="430"/>
                  </a:cubicBezTo>
                  <a:cubicBezTo>
                    <a:pt x="665" y="433"/>
                    <a:pt x="661" y="436"/>
                    <a:pt x="656" y="437"/>
                  </a:cubicBezTo>
                  <a:cubicBezTo>
                    <a:pt x="656" y="443"/>
                    <a:pt x="656" y="443"/>
                    <a:pt x="656" y="443"/>
                  </a:cubicBezTo>
                  <a:close/>
                  <a:moveTo>
                    <a:pt x="656" y="374"/>
                  </a:moveTo>
                  <a:cubicBezTo>
                    <a:pt x="667" y="371"/>
                    <a:pt x="674" y="359"/>
                    <a:pt x="664" y="351"/>
                  </a:cubicBezTo>
                  <a:cubicBezTo>
                    <a:pt x="652" y="340"/>
                    <a:pt x="656" y="326"/>
                    <a:pt x="662" y="314"/>
                  </a:cubicBezTo>
                  <a:cubicBezTo>
                    <a:pt x="669" y="303"/>
                    <a:pt x="672" y="307"/>
                    <a:pt x="686" y="304"/>
                  </a:cubicBezTo>
                  <a:cubicBezTo>
                    <a:pt x="686" y="247"/>
                    <a:pt x="686" y="247"/>
                    <a:pt x="686" y="247"/>
                  </a:cubicBezTo>
                  <a:cubicBezTo>
                    <a:pt x="685" y="247"/>
                    <a:pt x="684" y="247"/>
                    <a:pt x="683" y="246"/>
                  </a:cubicBezTo>
                  <a:cubicBezTo>
                    <a:pt x="680" y="241"/>
                    <a:pt x="680" y="238"/>
                    <a:pt x="685" y="237"/>
                  </a:cubicBezTo>
                  <a:cubicBezTo>
                    <a:pt x="685" y="237"/>
                    <a:pt x="686" y="237"/>
                    <a:pt x="686" y="236"/>
                  </a:cubicBezTo>
                  <a:cubicBezTo>
                    <a:pt x="686" y="31"/>
                    <a:pt x="686" y="31"/>
                    <a:pt x="686" y="31"/>
                  </a:cubicBezTo>
                  <a:cubicBezTo>
                    <a:pt x="683" y="30"/>
                    <a:pt x="680" y="29"/>
                    <a:pt x="676" y="28"/>
                  </a:cubicBezTo>
                  <a:cubicBezTo>
                    <a:pt x="675" y="27"/>
                    <a:pt x="674" y="27"/>
                    <a:pt x="672" y="26"/>
                  </a:cubicBezTo>
                  <a:cubicBezTo>
                    <a:pt x="667" y="25"/>
                    <a:pt x="662" y="23"/>
                    <a:pt x="656" y="21"/>
                  </a:cubicBezTo>
                  <a:cubicBezTo>
                    <a:pt x="656" y="224"/>
                    <a:pt x="656" y="224"/>
                    <a:pt x="656" y="224"/>
                  </a:cubicBezTo>
                  <a:cubicBezTo>
                    <a:pt x="674" y="223"/>
                    <a:pt x="676" y="248"/>
                    <a:pt x="673" y="258"/>
                  </a:cubicBezTo>
                  <a:cubicBezTo>
                    <a:pt x="670" y="268"/>
                    <a:pt x="691" y="301"/>
                    <a:pt x="671" y="301"/>
                  </a:cubicBezTo>
                  <a:cubicBezTo>
                    <a:pt x="666" y="301"/>
                    <a:pt x="661" y="303"/>
                    <a:pt x="656" y="304"/>
                  </a:cubicBezTo>
                  <a:lnTo>
                    <a:pt x="656" y="374"/>
                  </a:lnTo>
                  <a:close/>
                  <a:moveTo>
                    <a:pt x="621" y="1005"/>
                  </a:moveTo>
                  <a:cubicBezTo>
                    <a:pt x="622" y="1005"/>
                    <a:pt x="622" y="1005"/>
                    <a:pt x="622" y="1005"/>
                  </a:cubicBezTo>
                  <a:cubicBezTo>
                    <a:pt x="634" y="1002"/>
                    <a:pt x="645" y="999"/>
                    <a:pt x="656" y="996"/>
                  </a:cubicBezTo>
                  <a:cubicBezTo>
                    <a:pt x="656" y="694"/>
                    <a:pt x="656" y="694"/>
                    <a:pt x="656" y="694"/>
                  </a:cubicBezTo>
                  <a:cubicBezTo>
                    <a:pt x="649" y="696"/>
                    <a:pt x="643" y="698"/>
                    <a:pt x="638" y="700"/>
                  </a:cubicBezTo>
                  <a:cubicBezTo>
                    <a:pt x="633" y="701"/>
                    <a:pt x="627" y="699"/>
                    <a:pt x="621" y="694"/>
                  </a:cubicBezTo>
                  <a:cubicBezTo>
                    <a:pt x="621" y="1005"/>
                    <a:pt x="621" y="1005"/>
                    <a:pt x="621" y="1005"/>
                  </a:cubicBezTo>
                  <a:close/>
                  <a:moveTo>
                    <a:pt x="621" y="457"/>
                  </a:moveTo>
                  <a:cubicBezTo>
                    <a:pt x="623" y="455"/>
                    <a:pt x="626" y="455"/>
                    <a:pt x="628" y="454"/>
                  </a:cubicBezTo>
                  <a:cubicBezTo>
                    <a:pt x="639" y="452"/>
                    <a:pt x="643" y="446"/>
                    <a:pt x="656" y="443"/>
                  </a:cubicBezTo>
                  <a:cubicBezTo>
                    <a:pt x="656" y="437"/>
                    <a:pt x="656" y="437"/>
                    <a:pt x="656" y="437"/>
                  </a:cubicBezTo>
                  <a:cubicBezTo>
                    <a:pt x="651" y="439"/>
                    <a:pt x="646" y="439"/>
                    <a:pt x="640" y="436"/>
                  </a:cubicBezTo>
                  <a:cubicBezTo>
                    <a:pt x="635" y="432"/>
                    <a:pt x="627" y="433"/>
                    <a:pt x="621" y="434"/>
                  </a:cubicBezTo>
                  <a:cubicBezTo>
                    <a:pt x="621" y="457"/>
                    <a:pt x="621" y="457"/>
                    <a:pt x="621" y="457"/>
                  </a:cubicBezTo>
                  <a:close/>
                  <a:moveTo>
                    <a:pt x="621" y="373"/>
                  </a:moveTo>
                  <a:cubicBezTo>
                    <a:pt x="633" y="373"/>
                    <a:pt x="636" y="376"/>
                    <a:pt x="649" y="376"/>
                  </a:cubicBezTo>
                  <a:cubicBezTo>
                    <a:pt x="652" y="376"/>
                    <a:pt x="654" y="375"/>
                    <a:pt x="656" y="374"/>
                  </a:cubicBezTo>
                  <a:cubicBezTo>
                    <a:pt x="656" y="304"/>
                    <a:pt x="656" y="304"/>
                    <a:pt x="656" y="304"/>
                  </a:cubicBezTo>
                  <a:cubicBezTo>
                    <a:pt x="645" y="309"/>
                    <a:pt x="637" y="316"/>
                    <a:pt x="634" y="302"/>
                  </a:cubicBezTo>
                  <a:cubicBezTo>
                    <a:pt x="631" y="283"/>
                    <a:pt x="630" y="285"/>
                    <a:pt x="648" y="277"/>
                  </a:cubicBezTo>
                  <a:cubicBezTo>
                    <a:pt x="665" y="270"/>
                    <a:pt x="640" y="222"/>
                    <a:pt x="654" y="224"/>
                  </a:cubicBezTo>
                  <a:cubicBezTo>
                    <a:pt x="654" y="224"/>
                    <a:pt x="655" y="224"/>
                    <a:pt x="656" y="224"/>
                  </a:cubicBezTo>
                  <a:cubicBezTo>
                    <a:pt x="656" y="21"/>
                    <a:pt x="656" y="21"/>
                    <a:pt x="656" y="21"/>
                  </a:cubicBezTo>
                  <a:cubicBezTo>
                    <a:pt x="646" y="18"/>
                    <a:pt x="636" y="16"/>
                    <a:pt x="626" y="13"/>
                  </a:cubicBezTo>
                  <a:cubicBezTo>
                    <a:pt x="624" y="13"/>
                    <a:pt x="623" y="12"/>
                    <a:pt x="621" y="12"/>
                  </a:cubicBezTo>
                  <a:cubicBezTo>
                    <a:pt x="621" y="58"/>
                    <a:pt x="621" y="58"/>
                    <a:pt x="621" y="58"/>
                  </a:cubicBezTo>
                  <a:cubicBezTo>
                    <a:pt x="622" y="58"/>
                    <a:pt x="623" y="58"/>
                    <a:pt x="624" y="58"/>
                  </a:cubicBezTo>
                  <a:cubicBezTo>
                    <a:pt x="634" y="58"/>
                    <a:pt x="642" y="76"/>
                    <a:pt x="629" y="76"/>
                  </a:cubicBezTo>
                  <a:cubicBezTo>
                    <a:pt x="626" y="76"/>
                    <a:pt x="623" y="75"/>
                    <a:pt x="621" y="74"/>
                  </a:cubicBezTo>
                  <a:cubicBezTo>
                    <a:pt x="621" y="255"/>
                    <a:pt x="621" y="255"/>
                    <a:pt x="621" y="255"/>
                  </a:cubicBezTo>
                  <a:cubicBezTo>
                    <a:pt x="621" y="255"/>
                    <a:pt x="622" y="255"/>
                    <a:pt x="623" y="255"/>
                  </a:cubicBezTo>
                  <a:cubicBezTo>
                    <a:pt x="634" y="254"/>
                    <a:pt x="634" y="277"/>
                    <a:pt x="629" y="290"/>
                  </a:cubicBezTo>
                  <a:cubicBezTo>
                    <a:pt x="627" y="295"/>
                    <a:pt x="624" y="297"/>
                    <a:pt x="621" y="298"/>
                  </a:cubicBezTo>
                  <a:lnTo>
                    <a:pt x="621" y="373"/>
                  </a:lnTo>
                  <a:close/>
                  <a:moveTo>
                    <a:pt x="562" y="1015"/>
                  </a:moveTo>
                  <a:cubicBezTo>
                    <a:pt x="582" y="1013"/>
                    <a:pt x="601" y="1009"/>
                    <a:pt x="621" y="1005"/>
                  </a:cubicBezTo>
                  <a:cubicBezTo>
                    <a:pt x="621" y="694"/>
                    <a:pt x="621" y="694"/>
                    <a:pt x="621" y="694"/>
                  </a:cubicBezTo>
                  <a:cubicBezTo>
                    <a:pt x="610" y="687"/>
                    <a:pt x="598" y="674"/>
                    <a:pt x="588" y="663"/>
                  </a:cubicBezTo>
                  <a:cubicBezTo>
                    <a:pt x="580" y="656"/>
                    <a:pt x="570" y="646"/>
                    <a:pt x="562" y="637"/>
                  </a:cubicBezTo>
                  <a:cubicBezTo>
                    <a:pt x="562" y="1015"/>
                    <a:pt x="562" y="1015"/>
                    <a:pt x="562" y="1015"/>
                  </a:cubicBezTo>
                  <a:close/>
                  <a:moveTo>
                    <a:pt x="562" y="546"/>
                  </a:moveTo>
                  <a:cubicBezTo>
                    <a:pt x="568" y="535"/>
                    <a:pt x="572" y="508"/>
                    <a:pt x="584" y="506"/>
                  </a:cubicBezTo>
                  <a:cubicBezTo>
                    <a:pt x="597" y="505"/>
                    <a:pt x="606" y="491"/>
                    <a:pt x="606" y="479"/>
                  </a:cubicBezTo>
                  <a:cubicBezTo>
                    <a:pt x="606" y="470"/>
                    <a:pt x="612" y="461"/>
                    <a:pt x="621" y="457"/>
                  </a:cubicBezTo>
                  <a:cubicBezTo>
                    <a:pt x="621" y="434"/>
                    <a:pt x="621" y="434"/>
                    <a:pt x="621" y="434"/>
                  </a:cubicBezTo>
                  <a:cubicBezTo>
                    <a:pt x="614" y="434"/>
                    <a:pt x="609" y="433"/>
                    <a:pt x="609" y="427"/>
                  </a:cubicBezTo>
                  <a:cubicBezTo>
                    <a:pt x="609" y="413"/>
                    <a:pt x="600" y="408"/>
                    <a:pt x="606" y="396"/>
                  </a:cubicBezTo>
                  <a:cubicBezTo>
                    <a:pt x="613" y="385"/>
                    <a:pt x="606" y="373"/>
                    <a:pt x="619" y="373"/>
                  </a:cubicBezTo>
                  <a:cubicBezTo>
                    <a:pt x="620" y="373"/>
                    <a:pt x="620" y="373"/>
                    <a:pt x="621" y="373"/>
                  </a:cubicBezTo>
                  <a:cubicBezTo>
                    <a:pt x="621" y="298"/>
                    <a:pt x="621" y="298"/>
                    <a:pt x="621" y="298"/>
                  </a:cubicBezTo>
                  <a:cubicBezTo>
                    <a:pt x="614" y="300"/>
                    <a:pt x="607" y="295"/>
                    <a:pt x="609" y="286"/>
                  </a:cubicBezTo>
                  <a:cubicBezTo>
                    <a:pt x="612" y="273"/>
                    <a:pt x="603" y="253"/>
                    <a:pt x="621" y="255"/>
                  </a:cubicBezTo>
                  <a:cubicBezTo>
                    <a:pt x="621" y="74"/>
                    <a:pt x="621" y="74"/>
                    <a:pt x="621" y="74"/>
                  </a:cubicBezTo>
                  <a:cubicBezTo>
                    <a:pt x="613" y="69"/>
                    <a:pt x="611" y="59"/>
                    <a:pt x="621" y="58"/>
                  </a:cubicBezTo>
                  <a:cubicBezTo>
                    <a:pt x="621" y="12"/>
                    <a:pt x="621" y="12"/>
                    <a:pt x="621" y="12"/>
                  </a:cubicBezTo>
                  <a:cubicBezTo>
                    <a:pt x="618" y="11"/>
                    <a:pt x="615" y="11"/>
                    <a:pt x="611" y="10"/>
                  </a:cubicBezTo>
                  <a:cubicBezTo>
                    <a:pt x="608" y="9"/>
                    <a:pt x="604" y="9"/>
                    <a:pt x="601" y="8"/>
                  </a:cubicBezTo>
                  <a:cubicBezTo>
                    <a:pt x="588" y="6"/>
                    <a:pt x="575" y="4"/>
                    <a:pt x="562" y="2"/>
                  </a:cubicBezTo>
                  <a:cubicBezTo>
                    <a:pt x="562" y="132"/>
                    <a:pt x="562" y="132"/>
                    <a:pt x="562" y="132"/>
                  </a:cubicBezTo>
                  <a:cubicBezTo>
                    <a:pt x="575" y="133"/>
                    <a:pt x="581" y="145"/>
                    <a:pt x="572" y="155"/>
                  </a:cubicBezTo>
                  <a:cubicBezTo>
                    <a:pt x="570" y="158"/>
                    <a:pt x="566" y="161"/>
                    <a:pt x="562" y="164"/>
                  </a:cubicBezTo>
                  <a:cubicBezTo>
                    <a:pt x="562" y="462"/>
                    <a:pt x="562" y="462"/>
                    <a:pt x="562" y="462"/>
                  </a:cubicBezTo>
                  <a:cubicBezTo>
                    <a:pt x="565" y="461"/>
                    <a:pt x="568" y="463"/>
                    <a:pt x="567" y="466"/>
                  </a:cubicBezTo>
                  <a:cubicBezTo>
                    <a:pt x="566" y="469"/>
                    <a:pt x="564" y="473"/>
                    <a:pt x="562" y="473"/>
                  </a:cubicBezTo>
                  <a:lnTo>
                    <a:pt x="562" y="546"/>
                  </a:lnTo>
                  <a:close/>
                  <a:moveTo>
                    <a:pt x="553" y="1015"/>
                  </a:moveTo>
                  <a:cubicBezTo>
                    <a:pt x="556" y="1015"/>
                    <a:pt x="559" y="1015"/>
                    <a:pt x="562" y="1015"/>
                  </a:cubicBezTo>
                  <a:cubicBezTo>
                    <a:pt x="562" y="637"/>
                    <a:pt x="562" y="637"/>
                    <a:pt x="562" y="637"/>
                  </a:cubicBezTo>
                  <a:cubicBezTo>
                    <a:pt x="558" y="633"/>
                    <a:pt x="555" y="629"/>
                    <a:pt x="553" y="625"/>
                  </a:cubicBezTo>
                  <a:cubicBezTo>
                    <a:pt x="553" y="1015"/>
                    <a:pt x="553" y="1015"/>
                    <a:pt x="553" y="1015"/>
                  </a:cubicBezTo>
                  <a:close/>
                  <a:moveTo>
                    <a:pt x="553" y="608"/>
                  </a:moveTo>
                  <a:cubicBezTo>
                    <a:pt x="565" y="597"/>
                    <a:pt x="559" y="594"/>
                    <a:pt x="553" y="587"/>
                  </a:cubicBezTo>
                  <a:cubicBezTo>
                    <a:pt x="553" y="608"/>
                    <a:pt x="553" y="608"/>
                    <a:pt x="553" y="608"/>
                  </a:cubicBezTo>
                  <a:close/>
                  <a:moveTo>
                    <a:pt x="553" y="561"/>
                  </a:moveTo>
                  <a:cubicBezTo>
                    <a:pt x="555" y="556"/>
                    <a:pt x="558" y="552"/>
                    <a:pt x="560" y="548"/>
                  </a:cubicBezTo>
                  <a:cubicBezTo>
                    <a:pt x="561" y="548"/>
                    <a:pt x="561" y="547"/>
                    <a:pt x="562" y="546"/>
                  </a:cubicBezTo>
                  <a:cubicBezTo>
                    <a:pt x="562" y="473"/>
                    <a:pt x="562" y="473"/>
                    <a:pt x="562" y="473"/>
                  </a:cubicBezTo>
                  <a:cubicBezTo>
                    <a:pt x="561" y="473"/>
                    <a:pt x="560" y="472"/>
                    <a:pt x="559" y="471"/>
                  </a:cubicBezTo>
                  <a:cubicBezTo>
                    <a:pt x="555" y="467"/>
                    <a:pt x="556" y="464"/>
                    <a:pt x="560" y="462"/>
                  </a:cubicBezTo>
                  <a:cubicBezTo>
                    <a:pt x="561" y="462"/>
                    <a:pt x="561" y="462"/>
                    <a:pt x="562" y="462"/>
                  </a:cubicBezTo>
                  <a:cubicBezTo>
                    <a:pt x="562" y="164"/>
                    <a:pt x="562" y="164"/>
                    <a:pt x="562" y="164"/>
                  </a:cubicBezTo>
                  <a:cubicBezTo>
                    <a:pt x="559" y="166"/>
                    <a:pt x="556" y="167"/>
                    <a:pt x="553" y="168"/>
                  </a:cubicBezTo>
                  <a:cubicBezTo>
                    <a:pt x="553" y="494"/>
                    <a:pt x="553" y="494"/>
                    <a:pt x="553" y="494"/>
                  </a:cubicBezTo>
                  <a:cubicBezTo>
                    <a:pt x="556" y="493"/>
                    <a:pt x="559" y="495"/>
                    <a:pt x="558" y="498"/>
                  </a:cubicBezTo>
                  <a:cubicBezTo>
                    <a:pt x="558" y="502"/>
                    <a:pt x="555" y="505"/>
                    <a:pt x="553" y="505"/>
                  </a:cubicBezTo>
                  <a:cubicBezTo>
                    <a:pt x="553" y="561"/>
                    <a:pt x="553" y="561"/>
                    <a:pt x="553" y="561"/>
                  </a:cubicBezTo>
                  <a:close/>
                  <a:moveTo>
                    <a:pt x="562" y="2"/>
                  </a:moveTo>
                  <a:cubicBezTo>
                    <a:pt x="559" y="2"/>
                    <a:pt x="556" y="2"/>
                    <a:pt x="553" y="2"/>
                  </a:cubicBezTo>
                  <a:cubicBezTo>
                    <a:pt x="553" y="134"/>
                    <a:pt x="553" y="134"/>
                    <a:pt x="553" y="134"/>
                  </a:cubicBezTo>
                  <a:cubicBezTo>
                    <a:pt x="553" y="134"/>
                    <a:pt x="553" y="134"/>
                    <a:pt x="553" y="134"/>
                  </a:cubicBezTo>
                  <a:cubicBezTo>
                    <a:pt x="556" y="133"/>
                    <a:pt x="559" y="132"/>
                    <a:pt x="562" y="132"/>
                  </a:cubicBezTo>
                  <a:lnTo>
                    <a:pt x="562" y="2"/>
                  </a:lnTo>
                  <a:close/>
                  <a:moveTo>
                    <a:pt x="538" y="1017"/>
                  </a:moveTo>
                  <a:cubicBezTo>
                    <a:pt x="543" y="1016"/>
                    <a:pt x="548" y="1016"/>
                    <a:pt x="553" y="1015"/>
                  </a:cubicBezTo>
                  <a:cubicBezTo>
                    <a:pt x="553" y="625"/>
                    <a:pt x="553" y="625"/>
                    <a:pt x="553" y="625"/>
                  </a:cubicBezTo>
                  <a:cubicBezTo>
                    <a:pt x="549" y="619"/>
                    <a:pt x="548" y="613"/>
                    <a:pt x="553" y="608"/>
                  </a:cubicBezTo>
                  <a:cubicBezTo>
                    <a:pt x="553" y="608"/>
                    <a:pt x="553" y="608"/>
                    <a:pt x="553" y="608"/>
                  </a:cubicBezTo>
                  <a:cubicBezTo>
                    <a:pt x="553" y="587"/>
                    <a:pt x="553" y="587"/>
                    <a:pt x="553" y="587"/>
                  </a:cubicBezTo>
                  <a:cubicBezTo>
                    <a:pt x="552" y="586"/>
                    <a:pt x="552" y="586"/>
                    <a:pt x="551" y="585"/>
                  </a:cubicBezTo>
                  <a:cubicBezTo>
                    <a:pt x="547" y="579"/>
                    <a:pt x="549" y="570"/>
                    <a:pt x="553" y="561"/>
                  </a:cubicBezTo>
                  <a:cubicBezTo>
                    <a:pt x="553" y="505"/>
                    <a:pt x="553" y="505"/>
                    <a:pt x="553" y="505"/>
                  </a:cubicBezTo>
                  <a:cubicBezTo>
                    <a:pt x="552" y="505"/>
                    <a:pt x="551" y="504"/>
                    <a:pt x="550" y="503"/>
                  </a:cubicBezTo>
                  <a:cubicBezTo>
                    <a:pt x="546" y="499"/>
                    <a:pt x="547" y="496"/>
                    <a:pt x="551" y="495"/>
                  </a:cubicBezTo>
                  <a:cubicBezTo>
                    <a:pt x="552" y="494"/>
                    <a:pt x="552" y="494"/>
                    <a:pt x="553" y="494"/>
                  </a:cubicBezTo>
                  <a:cubicBezTo>
                    <a:pt x="553" y="168"/>
                    <a:pt x="553" y="168"/>
                    <a:pt x="553" y="168"/>
                  </a:cubicBezTo>
                  <a:cubicBezTo>
                    <a:pt x="548" y="170"/>
                    <a:pt x="543" y="171"/>
                    <a:pt x="538" y="171"/>
                  </a:cubicBezTo>
                  <a:cubicBezTo>
                    <a:pt x="538" y="468"/>
                    <a:pt x="538" y="468"/>
                    <a:pt x="538" y="468"/>
                  </a:cubicBezTo>
                  <a:cubicBezTo>
                    <a:pt x="542" y="467"/>
                    <a:pt x="544" y="469"/>
                    <a:pt x="544" y="472"/>
                  </a:cubicBezTo>
                  <a:cubicBezTo>
                    <a:pt x="543" y="475"/>
                    <a:pt x="541" y="479"/>
                    <a:pt x="538" y="479"/>
                  </a:cubicBezTo>
                  <a:cubicBezTo>
                    <a:pt x="538" y="1017"/>
                    <a:pt x="538" y="1017"/>
                    <a:pt x="538" y="1017"/>
                  </a:cubicBezTo>
                  <a:close/>
                  <a:moveTo>
                    <a:pt x="553" y="2"/>
                  </a:moveTo>
                  <a:cubicBezTo>
                    <a:pt x="548" y="1"/>
                    <a:pt x="543" y="1"/>
                    <a:pt x="538" y="0"/>
                  </a:cubicBezTo>
                  <a:cubicBezTo>
                    <a:pt x="538" y="132"/>
                    <a:pt x="538" y="132"/>
                    <a:pt x="538" y="132"/>
                  </a:cubicBezTo>
                  <a:cubicBezTo>
                    <a:pt x="543" y="133"/>
                    <a:pt x="547" y="133"/>
                    <a:pt x="553" y="134"/>
                  </a:cubicBezTo>
                  <a:lnTo>
                    <a:pt x="553" y="2"/>
                  </a:lnTo>
                  <a:close/>
                  <a:moveTo>
                    <a:pt x="267" y="679"/>
                  </a:moveTo>
                  <a:cubicBezTo>
                    <a:pt x="276" y="685"/>
                    <a:pt x="284" y="689"/>
                    <a:pt x="292" y="689"/>
                  </a:cubicBezTo>
                  <a:cubicBezTo>
                    <a:pt x="309" y="689"/>
                    <a:pt x="306" y="705"/>
                    <a:pt x="306" y="722"/>
                  </a:cubicBezTo>
                  <a:cubicBezTo>
                    <a:pt x="306" y="738"/>
                    <a:pt x="327" y="738"/>
                    <a:pt x="350" y="745"/>
                  </a:cubicBezTo>
                  <a:cubicBezTo>
                    <a:pt x="372" y="753"/>
                    <a:pt x="382" y="751"/>
                    <a:pt x="404" y="765"/>
                  </a:cubicBezTo>
                  <a:cubicBezTo>
                    <a:pt x="426" y="779"/>
                    <a:pt x="431" y="786"/>
                    <a:pt x="420" y="802"/>
                  </a:cubicBezTo>
                  <a:cubicBezTo>
                    <a:pt x="409" y="818"/>
                    <a:pt x="385" y="843"/>
                    <a:pt x="384" y="867"/>
                  </a:cubicBezTo>
                  <a:cubicBezTo>
                    <a:pt x="383" y="890"/>
                    <a:pt x="368" y="913"/>
                    <a:pt x="352" y="915"/>
                  </a:cubicBezTo>
                  <a:cubicBezTo>
                    <a:pt x="336" y="917"/>
                    <a:pt x="321" y="930"/>
                    <a:pt x="321" y="941"/>
                  </a:cubicBezTo>
                  <a:cubicBezTo>
                    <a:pt x="321" y="952"/>
                    <a:pt x="306" y="947"/>
                    <a:pt x="305" y="968"/>
                  </a:cubicBezTo>
                  <a:cubicBezTo>
                    <a:pt x="305" y="970"/>
                    <a:pt x="304" y="972"/>
                    <a:pt x="304" y="974"/>
                  </a:cubicBezTo>
                  <a:cubicBezTo>
                    <a:pt x="310" y="977"/>
                    <a:pt x="316" y="980"/>
                    <a:pt x="323" y="982"/>
                  </a:cubicBezTo>
                  <a:cubicBezTo>
                    <a:pt x="330" y="985"/>
                    <a:pt x="338" y="988"/>
                    <a:pt x="346" y="991"/>
                  </a:cubicBezTo>
                  <a:cubicBezTo>
                    <a:pt x="397" y="1008"/>
                    <a:pt x="452" y="1017"/>
                    <a:pt x="509" y="1017"/>
                  </a:cubicBezTo>
                  <a:cubicBezTo>
                    <a:pt x="519" y="1017"/>
                    <a:pt x="529" y="1017"/>
                    <a:pt x="538" y="1017"/>
                  </a:cubicBezTo>
                  <a:cubicBezTo>
                    <a:pt x="538" y="479"/>
                    <a:pt x="538" y="479"/>
                    <a:pt x="538" y="479"/>
                  </a:cubicBezTo>
                  <a:cubicBezTo>
                    <a:pt x="537" y="479"/>
                    <a:pt x="536" y="478"/>
                    <a:pt x="535" y="477"/>
                  </a:cubicBezTo>
                  <a:cubicBezTo>
                    <a:pt x="532" y="472"/>
                    <a:pt x="532" y="470"/>
                    <a:pt x="537" y="468"/>
                  </a:cubicBezTo>
                  <a:cubicBezTo>
                    <a:pt x="537" y="468"/>
                    <a:pt x="538" y="468"/>
                    <a:pt x="538" y="468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2" y="171"/>
                    <a:pt x="526" y="168"/>
                    <a:pt x="519" y="163"/>
                  </a:cubicBezTo>
                  <a:cubicBezTo>
                    <a:pt x="498" y="147"/>
                    <a:pt x="512" y="122"/>
                    <a:pt x="525" y="128"/>
                  </a:cubicBezTo>
                  <a:cubicBezTo>
                    <a:pt x="531" y="130"/>
                    <a:pt x="535" y="132"/>
                    <a:pt x="538" y="132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35" y="0"/>
                    <a:pt x="531" y="0"/>
                    <a:pt x="528" y="0"/>
                  </a:cubicBezTo>
                  <a:cubicBezTo>
                    <a:pt x="527" y="2"/>
                    <a:pt x="526" y="5"/>
                    <a:pt x="523" y="7"/>
                  </a:cubicBezTo>
                  <a:cubicBezTo>
                    <a:pt x="511" y="20"/>
                    <a:pt x="514" y="28"/>
                    <a:pt x="497" y="28"/>
                  </a:cubicBezTo>
                  <a:cubicBezTo>
                    <a:pt x="480" y="28"/>
                    <a:pt x="518" y="56"/>
                    <a:pt x="498" y="56"/>
                  </a:cubicBezTo>
                  <a:cubicBezTo>
                    <a:pt x="478" y="56"/>
                    <a:pt x="472" y="80"/>
                    <a:pt x="492" y="78"/>
                  </a:cubicBezTo>
                  <a:cubicBezTo>
                    <a:pt x="512" y="75"/>
                    <a:pt x="511" y="84"/>
                    <a:pt x="490" y="94"/>
                  </a:cubicBezTo>
                  <a:cubicBezTo>
                    <a:pt x="469" y="104"/>
                    <a:pt x="435" y="104"/>
                    <a:pt x="425" y="120"/>
                  </a:cubicBezTo>
                  <a:cubicBezTo>
                    <a:pt x="415" y="136"/>
                    <a:pt x="378" y="135"/>
                    <a:pt x="378" y="150"/>
                  </a:cubicBezTo>
                  <a:cubicBezTo>
                    <a:pt x="378" y="165"/>
                    <a:pt x="372" y="219"/>
                    <a:pt x="343" y="209"/>
                  </a:cubicBezTo>
                  <a:cubicBezTo>
                    <a:pt x="315" y="199"/>
                    <a:pt x="309" y="171"/>
                    <a:pt x="297" y="154"/>
                  </a:cubicBezTo>
                  <a:cubicBezTo>
                    <a:pt x="286" y="136"/>
                    <a:pt x="304" y="118"/>
                    <a:pt x="292" y="111"/>
                  </a:cubicBezTo>
                  <a:cubicBezTo>
                    <a:pt x="281" y="105"/>
                    <a:pt x="317" y="77"/>
                    <a:pt x="305" y="85"/>
                  </a:cubicBezTo>
                  <a:cubicBezTo>
                    <a:pt x="292" y="94"/>
                    <a:pt x="273" y="82"/>
                    <a:pt x="290" y="78"/>
                  </a:cubicBezTo>
                  <a:cubicBezTo>
                    <a:pt x="307" y="74"/>
                    <a:pt x="301" y="57"/>
                    <a:pt x="289" y="61"/>
                  </a:cubicBezTo>
                  <a:cubicBezTo>
                    <a:pt x="282" y="63"/>
                    <a:pt x="274" y="62"/>
                    <a:pt x="272" y="58"/>
                  </a:cubicBezTo>
                  <a:cubicBezTo>
                    <a:pt x="270" y="59"/>
                    <a:pt x="268" y="60"/>
                    <a:pt x="267" y="61"/>
                  </a:cubicBezTo>
                  <a:cubicBezTo>
                    <a:pt x="267" y="304"/>
                    <a:pt x="267" y="304"/>
                    <a:pt x="267" y="304"/>
                  </a:cubicBezTo>
                  <a:cubicBezTo>
                    <a:pt x="278" y="307"/>
                    <a:pt x="281" y="319"/>
                    <a:pt x="286" y="329"/>
                  </a:cubicBezTo>
                  <a:cubicBezTo>
                    <a:pt x="291" y="341"/>
                    <a:pt x="288" y="353"/>
                    <a:pt x="269" y="345"/>
                  </a:cubicBezTo>
                  <a:cubicBezTo>
                    <a:pt x="268" y="345"/>
                    <a:pt x="267" y="344"/>
                    <a:pt x="267" y="344"/>
                  </a:cubicBezTo>
                  <a:lnTo>
                    <a:pt x="267" y="679"/>
                  </a:lnTo>
                  <a:close/>
                  <a:moveTo>
                    <a:pt x="213" y="651"/>
                  </a:moveTo>
                  <a:cubicBezTo>
                    <a:pt x="220" y="652"/>
                    <a:pt x="229" y="654"/>
                    <a:pt x="238" y="660"/>
                  </a:cubicBezTo>
                  <a:cubicBezTo>
                    <a:pt x="248" y="666"/>
                    <a:pt x="258" y="673"/>
                    <a:pt x="267" y="679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50" y="337"/>
                    <a:pt x="241" y="336"/>
                    <a:pt x="248" y="319"/>
                  </a:cubicBezTo>
                  <a:cubicBezTo>
                    <a:pt x="255" y="301"/>
                    <a:pt x="246" y="302"/>
                    <a:pt x="258" y="303"/>
                  </a:cubicBezTo>
                  <a:cubicBezTo>
                    <a:pt x="261" y="303"/>
                    <a:pt x="264" y="303"/>
                    <a:pt x="267" y="304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63" y="63"/>
                    <a:pt x="259" y="65"/>
                    <a:pt x="256" y="67"/>
                  </a:cubicBezTo>
                  <a:cubicBezTo>
                    <a:pt x="241" y="76"/>
                    <a:pt x="227" y="85"/>
                    <a:pt x="213" y="95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7" y="129"/>
                    <a:pt x="218" y="136"/>
                    <a:pt x="213" y="138"/>
                  </a:cubicBezTo>
                  <a:cubicBezTo>
                    <a:pt x="213" y="211"/>
                    <a:pt x="213" y="211"/>
                    <a:pt x="213" y="211"/>
                  </a:cubicBezTo>
                  <a:cubicBezTo>
                    <a:pt x="219" y="220"/>
                    <a:pt x="220" y="238"/>
                    <a:pt x="227" y="245"/>
                  </a:cubicBezTo>
                  <a:cubicBezTo>
                    <a:pt x="237" y="255"/>
                    <a:pt x="255" y="259"/>
                    <a:pt x="252" y="268"/>
                  </a:cubicBezTo>
                  <a:cubicBezTo>
                    <a:pt x="248" y="276"/>
                    <a:pt x="279" y="297"/>
                    <a:pt x="258" y="297"/>
                  </a:cubicBezTo>
                  <a:cubicBezTo>
                    <a:pt x="237" y="297"/>
                    <a:pt x="227" y="304"/>
                    <a:pt x="222" y="312"/>
                  </a:cubicBezTo>
                  <a:cubicBezTo>
                    <a:pt x="219" y="318"/>
                    <a:pt x="216" y="317"/>
                    <a:pt x="213" y="314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23" y="353"/>
                    <a:pt x="225" y="370"/>
                    <a:pt x="215" y="370"/>
                  </a:cubicBezTo>
                  <a:cubicBezTo>
                    <a:pt x="214" y="370"/>
                    <a:pt x="214" y="370"/>
                    <a:pt x="213" y="370"/>
                  </a:cubicBezTo>
                  <a:lnTo>
                    <a:pt x="213" y="651"/>
                  </a:lnTo>
                  <a:close/>
                  <a:moveTo>
                    <a:pt x="197" y="650"/>
                  </a:moveTo>
                  <a:cubicBezTo>
                    <a:pt x="202" y="650"/>
                    <a:pt x="207" y="650"/>
                    <a:pt x="213" y="651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204" y="368"/>
                    <a:pt x="200" y="356"/>
                    <a:pt x="210" y="354"/>
                  </a:cubicBezTo>
                  <a:cubicBezTo>
                    <a:pt x="211" y="354"/>
                    <a:pt x="212" y="354"/>
                    <a:pt x="213" y="354"/>
                  </a:cubicBezTo>
                  <a:cubicBezTo>
                    <a:pt x="213" y="314"/>
                    <a:pt x="213" y="314"/>
                    <a:pt x="213" y="314"/>
                  </a:cubicBezTo>
                  <a:cubicBezTo>
                    <a:pt x="211" y="312"/>
                    <a:pt x="209" y="310"/>
                    <a:pt x="206" y="307"/>
                  </a:cubicBezTo>
                  <a:cubicBezTo>
                    <a:pt x="204" y="306"/>
                    <a:pt x="200" y="306"/>
                    <a:pt x="197" y="306"/>
                  </a:cubicBezTo>
                  <a:cubicBezTo>
                    <a:pt x="197" y="329"/>
                    <a:pt x="197" y="329"/>
                    <a:pt x="197" y="329"/>
                  </a:cubicBezTo>
                  <a:cubicBezTo>
                    <a:pt x="203" y="335"/>
                    <a:pt x="205" y="344"/>
                    <a:pt x="198" y="353"/>
                  </a:cubicBezTo>
                  <a:cubicBezTo>
                    <a:pt x="198" y="354"/>
                    <a:pt x="197" y="354"/>
                    <a:pt x="197" y="355"/>
                  </a:cubicBezTo>
                  <a:cubicBezTo>
                    <a:pt x="197" y="364"/>
                    <a:pt x="197" y="364"/>
                    <a:pt x="197" y="364"/>
                  </a:cubicBezTo>
                  <a:cubicBezTo>
                    <a:pt x="204" y="364"/>
                    <a:pt x="205" y="376"/>
                    <a:pt x="198" y="376"/>
                  </a:cubicBezTo>
                  <a:cubicBezTo>
                    <a:pt x="198" y="376"/>
                    <a:pt x="197" y="376"/>
                    <a:pt x="197" y="376"/>
                  </a:cubicBezTo>
                  <a:cubicBezTo>
                    <a:pt x="197" y="594"/>
                    <a:pt x="197" y="594"/>
                    <a:pt x="197" y="594"/>
                  </a:cubicBezTo>
                  <a:cubicBezTo>
                    <a:pt x="198" y="595"/>
                    <a:pt x="198" y="596"/>
                    <a:pt x="197" y="597"/>
                  </a:cubicBezTo>
                  <a:cubicBezTo>
                    <a:pt x="197" y="650"/>
                    <a:pt x="197" y="650"/>
                    <a:pt x="197" y="650"/>
                  </a:cubicBezTo>
                  <a:close/>
                  <a:moveTo>
                    <a:pt x="213" y="95"/>
                  </a:moveTo>
                  <a:cubicBezTo>
                    <a:pt x="207" y="99"/>
                    <a:pt x="202" y="103"/>
                    <a:pt x="197" y="107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7" y="110"/>
                    <a:pt x="198" y="110"/>
                    <a:pt x="198" y="110"/>
                  </a:cubicBezTo>
                  <a:cubicBezTo>
                    <a:pt x="205" y="112"/>
                    <a:pt x="210" y="117"/>
                    <a:pt x="213" y="122"/>
                  </a:cubicBezTo>
                  <a:cubicBezTo>
                    <a:pt x="213" y="95"/>
                    <a:pt x="213" y="95"/>
                    <a:pt x="213" y="95"/>
                  </a:cubicBezTo>
                  <a:close/>
                  <a:moveTo>
                    <a:pt x="213" y="138"/>
                  </a:moveTo>
                  <a:cubicBezTo>
                    <a:pt x="211" y="138"/>
                    <a:pt x="209" y="138"/>
                    <a:pt x="207" y="137"/>
                  </a:cubicBezTo>
                  <a:cubicBezTo>
                    <a:pt x="203" y="136"/>
                    <a:pt x="200" y="136"/>
                    <a:pt x="197" y="136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204" y="166"/>
                    <a:pt x="202" y="176"/>
                    <a:pt x="197" y="180"/>
                  </a:cubicBezTo>
                  <a:cubicBezTo>
                    <a:pt x="197" y="205"/>
                    <a:pt x="197" y="205"/>
                    <a:pt x="197" y="205"/>
                  </a:cubicBezTo>
                  <a:cubicBezTo>
                    <a:pt x="198" y="204"/>
                    <a:pt x="200" y="204"/>
                    <a:pt x="203" y="204"/>
                  </a:cubicBezTo>
                  <a:cubicBezTo>
                    <a:pt x="208" y="205"/>
                    <a:pt x="211" y="207"/>
                    <a:pt x="213" y="211"/>
                  </a:cubicBezTo>
                  <a:lnTo>
                    <a:pt x="213" y="138"/>
                  </a:lnTo>
                  <a:close/>
                  <a:moveTo>
                    <a:pt x="153" y="648"/>
                  </a:moveTo>
                  <a:cubicBezTo>
                    <a:pt x="161" y="654"/>
                    <a:pt x="177" y="651"/>
                    <a:pt x="187" y="651"/>
                  </a:cubicBezTo>
                  <a:cubicBezTo>
                    <a:pt x="190" y="651"/>
                    <a:pt x="193" y="651"/>
                    <a:pt x="197" y="650"/>
                  </a:cubicBezTo>
                  <a:cubicBezTo>
                    <a:pt x="197" y="597"/>
                    <a:pt x="197" y="597"/>
                    <a:pt x="197" y="597"/>
                  </a:cubicBezTo>
                  <a:cubicBezTo>
                    <a:pt x="196" y="598"/>
                    <a:pt x="194" y="598"/>
                    <a:pt x="190" y="598"/>
                  </a:cubicBezTo>
                  <a:cubicBezTo>
                    <a:pt x="176" y="597"/>
                    <a:pt x="166" y="588"/>
                    <a:pt x="185" y="589"/>
                  </a:cubicBezTo>
                  <a:cubicBezTo>
                    <a:pt x="190" y="589"/>
                    <a:pt x="195" y="592"/>
                    <a:pt x="197" y="594"/>
                  </a:cubicBezTo>
                  <a:cubicBezTo>
                    <a:pt x="197" y="376"/>
                    <a:pt x="197" y="376"/>
                    <a:pt x="197" y="376"/>
                  </a:cubicBezTo>
                  <a:cubicBezTo>
                    <a:pt x="190" y="375"/>
                    <a:pt x="187" y="366"/>
                    <a:pt x="195" y="364"/>
                  </a:cubicBezTo>
                  <a:cubicBezTo>
                    <a:pt x="196" y="364"/>
                    <a:pt x="196" y="364"/>
                    <a:pt x="197" y="364"/>
                  </a:cubicBezTo>
                  <a:cubicBezTo>
                    <a:pt x="197" y="355"/>
                    <a:pt x="197" y="355"/>
                    <a:pt x="197" y="355"/>
                  </a:cubicBezTo>
                  <a:cubicBezTo>
                    <a:pt x="183" y="371"/>
                    <a:pt x="169" y="371"/>
                    <a:pt x="161" y="379"/>
                  </a:cubicBezTo>
                  <a:cubicBezTo>
                    <a:pt x="158" y="383"/>
                    <a:pt x="155" y="387"/>
                    <a:pt x="153" y="391"/>
                  </a:cubicBezTo>
                  <a:cubicBezTo>
                    <a:pt x="153" y="579"/>
                    <a:pt x="153" y="579"/>
                    <a:pt x="153" y="579"/>
                  </a:cubicBezTo>
                  <a:cubicBezTo>
                    <a:pt x="154" y="579"/>
                    <a:pt x="156" y="579"/>
                    <a:pt x="157" y="579"/>
                  </a:cubicBezTo>
                  <a:cubicBezTo>
                    <a:pt x="168" y="578"/>
                    <a:pt x="167" y="596"/>
                    <a:pt x="155" y="596"/>
                  </a:cubicBezTo>
                  <a:cubicBezTo>
                    <a:pt x="154" y="596"/>
                    <a:pt x="154" y="596"/>
                    <a:pt x="153" y="596"/>
                  </a:cubicBezTo>
                  <a:cubicBezTo>
                    <a:pt x="153" y="648"/>
                    <a:pt x="153" y="648"/>
                    <a:pt x="153" y="648"/>
                  </a:cubicBezTo>
                  <a:close/>
                  <a:moveTo>
                    <a:pt x="197" y="107"/>
                  </a:moveTo>
                  <a:cubicBezTo>
                    <a:pt x="195" y="108"/>
                    <a:pt x="195" y="108"/>
                    <a:pt x="195" y="108"/>
                  </a:cubicBezTo>
                  <a:cubicBezTo>
                    <a:pt x="195" y="109"/>
                    <a:pt x="196" y="109"/>
                    <a:pt x="197" y="110"/>
                  </a:cubicBezTo>
                  <a:cubicBezTo>
                    <a:pt x="197" y="107"/>
                    <a:pt x="197" y="107"/>
                    <a:pt x="197" y="107"/>
                  </a:cubicBezTo>
                  <a:close/>
                  <a:moveTo>
                    <a:pt x="197" y="136"/>
                  </a:moveTo>
                  <a:cubicBezTo>
                    <a:pt x="186" y="136"/>
                    <a:pt x="181" y="142"/>
                    <a:pt x="193" y="154"/>
                  </a:cubicBezTo>
                  <a:cubicBezTo>
                    <a:pt x="195" y="155"/>
                    <a:pt x="196" y="156"/>
                    <a:pt x="197" y="157"/>
                  </a:cubicBezTo>
                  <a:cubicBezTo>
                    <a:pt x="197" y="136"/>
                    <a:pt x="197" y="136"/>
                    <a:pt x="197" y="136"/>
                  </a:cubicBezTo>
                  <a:close/>
                  <a:moveTo>
                    <a:pt x="197" y="180"/>
                  </a:moveTo>
                  <a:cubicBezTo>
                    <a:pt x="194" y="183"/>
                    <a:pt x="190" y="184"/>
                    <a:pt x="186" y="182"/>
                  </a:cubicBezTo>
                  <a:cubicBezTo>
                    <a:pt x="180" y="180"/>
                    <a:pt x="167" y="175"/>
                    <a:pt x="153" y="170"/>
                  </a:cubicBezTo>
                  <a:cubicBezTo>
                    <a:pt x="153" y="188"/>
                    <a:pt x="153" y="188"/>
                    <a:pt x="153" y="188"/>
                  </a:cubicBezTo>
                  <a:cubicBezTo>
                    <a:pt x="161" y="194"/>
                    <a:pt x="167" y="201"/>
                    <a:pt x="167" y="206"/>
                  </a:cubicBezTo>
                  <a:cubicBezTo>
                    <a:pt x="167" y="217"/>
                    <a:pt x="173" y="223"/>
                    <a:pt x="186" y="219"/>
                  </a:cubicBezTo>
                  <a:cubicBezTo>
                    <a:pt x="196" y="216"/>
                    <a:pt x="190" y="207"/>
                    <a:pt x="197" y="205"/>
                  </a:cubicBezTo>
                  <a:cubicBezTo>
                    <a:pt x="197" y="180"/>
                    <a:pt x="197" y="180"/>
                    <a:pt x="197" y="180"/>
                  </a:cubicBezTo>
                  <a:close/>
                  <a:moveTo>
                    <a:pt x="197" y="306"/>
                  </a:moveTo>
                  <a:cubicBezTo>
                    <a:pt x="184" y="308"/>
                    <a:pt x="166" y="317"/>
                    <a:pt x="176" y="317"/>
                  </a:cubicBezTo>
                  <a:cubicBezTo>
                    <a:pt x="182" y="317"/>
                    <a:pt x="191" y="322"/>
                    <a:pt x="197" y="329"/>
                  </a:cubicBezTo>
                  <a:lnTo>
                    <a:pt x="197" y="306"/>
                  </a:lnTo>
                  <a:close/>
                  <a:moveTo>
                    <a:pt x="103" y="651"/>
                  </a:moveTo>
                  <a:cubicBezTo>
                    <a:pt x="111" y="652"/>
                    <a:pt x="119" y="653"/>
                    <a:pt x="125" y="650"/>
                  </a:cubicBezTo>
                  <a:cubicBezTo>
                    <a:pt x="135" y="643"/>
                    <a:pt x="145" y="631"/>
                    <a:pt x="150" y="643"/>
                  </a:cubicBezTo>
                  <a:cubicBezTo>
                    <a:pt x="151" y="645"/>
                    <a:pt x="152" y="647"/>
                    <a:pt x="153" y="648"/>
                  </a:cubicBezTo>
                  <a:cubicBezTo>
                    <a:pt x="153" y="596"/>
                    <a:pt x="153" y="596"/>
                    <a:pt x="153" y="596"/>
                  </a:cubicBezTo>
                  <a:cubicBezTo>
                    <a:pt x="143" y="594"/>
                    <a:pt x="133" y="580"/>
                    <a:pt x="153" y="579"/>
                  </a:cubicBezTo>
                  <a:cubicBezTo>
                    <a:pt x="153" y="391"/>
                    <a:pt x="153" y="391"/>
                    <a:pt x="153" y="391"/>
                  </a:cubicBezTo>
                  <a:cubicBezTo>
                    <a:pt x="149" y="397"/>
                    <a:pt x="146" y="403"/>
                    <a:pt x="137" y="403"/>
                  </a:cubicBezTo>
                  <a:cubicBezTo>
                    <a:pt x="124" y="403"/>
                    <a:pt x="116" y="434"/>
                    <a:pt x="116" y="445"/>
                  </a:cubicBezTo>
                  <a:cubicBezTo>
                    <a:pt x="116" y="451"/>
                    <a:pt x="110" y="456"/>
                    <a:pt x="103" y="460"/>
                  </a:cubicBezTo>
                  <a:cubicBezTo>
                    <a:pt x="103" y="527"/>
                    <a:pt x="103" y="527"/>
                    <a:pt x="103" y="527"/>
                  </a:cubicBezTo>
                  <a:cubicBezTo>
                    <a:pt x="118" y="528"/>
                    <a:pt x="131" y="551"/>
                    <a:pt x="120" y="545"/>
                  </a:cubicBezTo>
                  <a:cubicBezTo>
                    <a:pt x="113" y="541"/>
                    <a:pt x="108" y="544"/>
                    <a:pt x="103" y="545"/>
                  </a:cubicBezTo>
                  <a:cubicBezTo>
                    <a:pt x="103" y="563"/>
                    <a:pt x="103" y="563"/>
                    <a:pt x="103" y="563"/>
                  </a:cubicBezTo>
                  <a:cubicBezTo>
                    <a:pt x="104" y="563"/>
                    <a:pt x="105" y="563"/>
                    <a:pt x="106" y="563"/>
                  </a:cubicBezTo>
                  <a:cubicBezTo>
                    <a:pt x="118" y="562"/>
                    <a:pt x="129" y="574"/>
                    <a:pt x="116" y="574"/>
                  </a:cubicBezTo>
                  <a:cubicBezTo>
                    <a:pt x="111" y="574"/>
                    <a:pt x="106" y="572"/>
                    <a:pt x="103" y="570"/>
                  </a:cubicBezTo>
                  <a:cubicBezTo>
                    <a:pt x="103" y="651"/>
                    <a:pt x="103" y="651"/>
                    <a:pt x="103" y="651"/>
                  </a:cubicBezTo>
                  <a:close/>
                  <a:moveTo>
                    <a:pt x="153" y="170"/>
                  </a:moveTo>
                  <a:cubicBezTo>
                    <a:pt x="147" y="168"/>
                    <a:pt x="140" y="166"/>
                    <a:pt x="134" y="165"/>
                  </a:cubicBezTo>
                  <a:cubicBezTo>
                    <a:pt x="134" y="165"/>
                    <a:pt x="133" y="166"/>
                    <a:pt x="132" y="166"/>
                  </a:cubicBezTo>
                  <a:cubicBezTo>
                    <a:pt x="130" y="169"/>
                    <a:pt x="127" y="172"/>
                    <a:pt x="125" y="175"/>
                  </a:cubicBezTo>
                  <a:cubicBezTo>
                    <a:pt x="134" y="177"/>
                    <a:pt x="145" y="182"/>
                    <a:pt x="153" y="188"/>
                  </a:cubicBezTo>
                  <a:cubicBezTo>
                    <a:pt x="153" y="170"/>
                    <a:pt x="153" y="170"/>
                    <a:pt x="153" y="170"/>
                  </a:cubicBezTo>
                  <a:close/>
                  <a:moveTo>
                    <a:pt x="103" y="815"/>
                  </a:moveTo>
                  <a:cubicBezTo>
                    <a:pt x="103" y="814"/>
                    <a:pt x="103" y="814"/>
                    <a:pt x="103" y="814"/>
                  </a:cubicBezTo>
                  <a:cubicBezTo>
                    <a:pt x="106" y="817"/>
                    <a:pt x="108" y="821"/>
                    <a:pt x="109" y="824"/>
                  </a:cubicBezTo>
                  <a:cubicBezTo>
                    <a:pt x="109" y="823"/>
                    <a:pt x="109" y="823"/>
                    <a:pt x="109" y="823"/>
                  </a:cubicBezTo>
                  <a:cubicBezTo>
                    <a:pt x="107" y="820"/>
                    <a:pt x="105" y="818"/>
                    <a:pt x="103" y="815"/>
                  </a:cubicBezTo>
                  <a:close/>
                  <a:moveTo>
                    <a:pt x="103" y="705"/>
                  </a:moveTo>
                  <a:cubicBezTo>
                    <a:pt x="103" y="680"/>
                    <a:pt x="103" y="680"/>
                    <a:pt x="103" y="680"/>
                  </a:cubicBezTo>
                  <a:cubicBezTo>
                    <a:pt x="108" y="689"/>
                    <a:pt x="113" y="701"/>
                    <a:pt x="103" y="705"/>
                  </a:cubicBezTo>
                  <a:close/>
                  <a:moveTo>
                    <a:pt x="103" y="248"/>
                  </a:moveTo>
                  <a:cubicBezTo>
                    <a:pt x="103" y="241"/>
                    <a:pt x="103" y="241"/>
                    <a:pt x="103" y="241"/>
                  </a:cubicBezTo>
                  <a:cubicBezTo>
                    <a:pt x="104" y="244"/>
                    <a:pt x="104" y="246"/>
                    <a:pt x="103" y="248"/>
                  </a:cubicBezTo>
                  <a:close/>
                  <a:moveTo>
                    <a:pt x="79" y="653"/>
                  </a:moveTo>
                  <a:cubicBezTo>
                    <a:pt x="82" y="653"/>
                    <a:pt x="85" y="653"/>
                    <a:pt x="88" y="652"/>
                  </a:cubicBezTo>
                  <a:cubicBezTo>
                    <a:pt x="92" y="651"/>
                    <a:pt x="97" y="651"/>
                    <a:pt x="103" y="651"/>
                  </a:cubicBezTo>
                  <a:cubicBezTo>
                    <a:pt x="103" y="570"/>
                    <a:pt x="103" y="570"/>
                    <a:pt x="103" y="570"/>
                  </a:cubicBezTo>
                  <a:cubicBezTo>
                    <a:pt x="99" y="567"/>
                    <a:pt x="98" y="564"/>
                    <a:pt x="103" y="563"/>
                  </a:cubicBezTo>
                  <a:cubicBezTo>
                    <a:pt x="103" y="545"/>
                    <a:pt x="103" y="545"/>
                    <a:pt x="103" y="545"/>
                  </a:cubicBezTo>
                  <a:cubicBezTo>
                    <a:pt x="101" y="546"/>
                    <a:pt x="98" y="546"/>
                    <a:pt x="96" y="545"/>
                  </a:cubicBezTo>
                  <a:cubicBezTo>
                    <a:pt x="89" y="541"/>
                    <a:pt x="91" y="529"/>
                    <a:pt x="102" y="527"/>
                  </a:cubicBezTo>
                  <a:cubicBezTo>
                    <a:pt x="103" y="527"/>
                    <a:pt x="103" y="527"/>
                    <a:pt x="103" y="527"/>
                  </a:cubicBezTo>
                  <a:cubicBezTo>
                    <a:pt x="103" y="460"/>
                    <a:pt x="103" y="460"/>
                    <a:pt x="103" y="460"/>
                  </a:cubicBezTo>
                  <a:cubicBezTo>
                    <a:pt x="97" y="465"/>
                    <a:pt x="90" y="469"/>
                    <a:pt x="87" y="474"/>
                  </a:cubicBezTo>
                  <a:cubicBezTo>
                    <a:pt x="80" y="483"/>
                    <a:pt x="85" y="493"/>
                    <a:pt x="85" y="511"/>
                  </a:cubicBezTo>
                  <a:cubicBezTo>
                    <a:pt x="85" y="520"/>
                    <a:pt x="83" y="524"/>
                    <a:pt x="79" y="522"/>
                  </a:cubicBezTo>
                  <a:cubicBezTo>
                    <a:pt x="79" y="548"/>
                    <a:pt x="79" y="548"/>
                    <a:pt x="79" y="548"/>
                  </a:cubicBezTo>
                  <a:cubicBezTo>
                    <a:pt x="90" y="551"/>
                    <a:pt x="96" y="563"/>
                    <a:pt x="84" y="562"/>
                  </a:cubicBezTo>
                  <a:cubicBezTo>
                    <a:pt x="82" y="562"/>
                    <a:pt x="81" y="561"/>
                    <a:pt x="79" y="561"/>
                  </a:cubicBezTo>
                  <a:cubicBezTo>
                    <a:pt x="79" y="653"/>
                    <a:pt x="79" y="653"/>
                    <a:pt x="79" y="653"/>
                  </a:cubicBezTo>
                  <a:close/>
                  <a:moveTo>
                    <a:pt x="103" y="241"/>
                  </a:moveTo>
                  <a:cubicBezTo>
                    <a:pt x="103" y="248"/>
                    <a:pt x="103" y="248"/>
                    <a:pt x="103" y="248"/>
                  </a:cubicBezTo>
                  <a:cubicBezTo>
                    <a:pt x="102" y="249"/>
                    <a:pt x="101" y="249"/>
                    <a:pt x="99" y="249"/>
                  </a:cubicBezTo>
                  <a:cubicBezTo>
                    <a:pt x="89" y="249"/>
                    <a:pt x="89" y="264"/>
                    <a:pt x="88" y="287"/>
                  </a:cubicBezTo>
                  <a:cubicBezTo>
                    <a:pt x="87" y="299"/>
                    <a:pt x="83" y="298"/>
                    <a:pt x="79" y="292"/>
                  </a:cubicBezTo>
                  <a:cubicBezTo>
                    <a:pt x="79" y="236"/>
                    <a:pt x="79" y="236"/>
                    <a:pt x="79" y="236"/>
                  </a:cubicBezTo>
                  <a:cubicBezTo>
                    <a:pt x="84" y="228"/>
                    <a:pt x="90" y="220"/>
                    <a:pt x="95" y="212"/>
                  </a:cubicBezTo>
                  <a:cubicBezTo>
                    <a:pt x="96" y="215"/>
                    <a:pt x="96" y="217"/>
                    <a:pt x="97" y="219"/>
                  </a:cubicBezTo>
                  <a:cubicBezTo>
                    <a:pt x="98" y="228"/>
                    <a:pt x="102" y="236"/>
                    <a:pt x="103" y="241"/>
                  </a:cubicBezTo>
                  <a:close/>
                  <a:moveTo>
                    <a:pt x="103" y="680"/>
                  </a:moveTo>
                  <a:cubicBezTo>
                    <a:pt x="103" y="705"/>
                    <a:pt x="103" y="705"/>
                    <a:pt x="103" y="705"/>
                  </a:cubicBezTo>
                  <a:cubicBezTo>
                    <a:pt x="103" y="705"/>
                    <a:pt x="102" y="705"/>
                    <a:pt x="102" y="705"/>
                  </a:cubicBezTo>
                  <a:cubicBezTo>
                    <a:pt x="88" y="709"/>
                    <a:pt x="94" y="728"/>
                    <a:pt x="80" y="734"/>
                  </a:cubicBezTo>
                  <a:cubicBezTo>
                    <a:pt x="80" y="734"/>
                    <a:pt x="80" y="734"/>
                    <a:pt x="79" y="735"/>
                  </a:cubicBezTo>
                  <a:cubicBezTo>
                    <a:pt x="79" y="672"/>
                    <a:pt x="79" y="672"/>
                    <a:pt x="79" y="672"/>
                  </a:cubicBezTo>
                  <a:cubicBezTo>
                    <a:pt x="89" y="672"/>
                    <a:pt x="99" y="672"/>
                    <a:pt x="102" y="677"/>
                  </a:cubicBezTo>
                  <a:cubicBezTo>
                    <a:pt x="102" y="678"/>
                    <a:pt x="102" y="679"/>
                    <a:pt x="103" y="680"/>
                  </a:cubicBezTo>
                  <a:close/>
                  <a:moveTo>
                    <a:pt x="103" y="814"/>
                  </a:moveTo>
                  <a:cubicBezTo>
                    <a:pt x="103" y="815"/>
                    <a:pt x="103" y="815"/>
                    <a:pt x="103" y="815"/>
                  </a:cubicBezTo>
                  <a:cubicBezTo>
                    <a:pt x="101" y="812"/>
                    <a:pt x="99" y="809"/>
                    <a:pt x="96" y="806"/>
                  </a:cubicBezTo>
                  <a:cubicBezTo>
                    <a:pt x="99" y="809"/>
                    <a:pt x="101" y="811"/>
                    <a:pt x="103" y="814"/>
                  </a:cubicBezTo>
                  <a:close/>
                  <a:moveTo>
                    <a:pt x="61" y="639"/>
                  </a:moveTo>
                  <a:cubicBezTo>
                    <a:pt x="66" y="646"/>
                    <a:pt x="73" y="651"/>
                    <a:pt x="79" y="653"/>
                  </a:cubicBezTo>
                  <a:cubicBezTo>
                    <a:pt x="79" y="561"/>
                    <a:pt x="79" y="561"/>
                    <a:pt x="79" y="561"/>
                  </a:cubicBezTo>
                  <a:cubicBezTo>
                    <a:pt x="68" y="557"/>
                    <a:pt x="62" y="546"/>
                    <a:pt x="75" y="548"/>
                  </a:cubicBezTo>
                  <a:cubicBezTo>
                    <a:pt x="77" y="548"/>
                    <a:pt x="78" y="548"/>
                    <a:pt x="79" y="548"/>
                  </a:cubicBezTo>
                  <a:cubicBezTo>
                    <a:pt x="79" y="522"/>
                    <a:pt x="79" y="522"/>
                    <a:pt x="79" y="522"/>
                  </a:cubicBezTo>
                  <a:cubicBezTo>
                    <a:pt x="76" y="520"/>
                    <a:pt x="71" y="515"/>
                    <a:pt x="64" y="506"/>
                  </a:cubicBezTo>
                  <a:cubicBezTo>
                    <a:pt x="63" y="504"/>
                    <a:pt x="62" y="503"/>
                    <a:pt x="61" y="502"/>
                  </a:cubicBezTo>
                  <a:cubicBezTo>
                    <a:pt x="61" y="639"/>
                    <a:pt x="61" y="639"/>
                    <a:pt x="61" y="639"/>
                  </a:cubicBezTo>
                  <a:close/>
                  <a:moveTo>
                    <a:pt x="79" y="236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75" y="286"/>
                    <a:pt x="72" y="276"/>
                    <a:pt x="72" y="270"/>
                  </a:cubicBezTo>
                  <a:cubicBezTo>
                    <a:pt x="72" y="266"/>
                    <a:pt x="69" y="263"/>
                    <a:pt x="65" y="261"/>
                  </a:cubicBezTo>
                  <a:cubicBezTo>
                    <a:pt x="66" y="259"/>
                    <a:pt x="67" y="257"/>
                    <a:pt x="68" y="255"/>
                  </a:cubicBezTo>
                  <a:cubicBezTo>
                    <a:pt x="71" y="249"/>
                    <a:pt x="75" y="242"/>
                    <a:pt x="79" y="236"/>
                  </a:cubicBezTo>
                  <a:close/>
                  <a:moveTo>
                    <a:pt x="79" y="672"/>
                  </a:moveTo>
                  <a:cubicBezTo>
                    <a:pt x="79" y="735"/>
                    <a:pt x="79" y="735"/>
                    <a:pt x="79" y="735"/>
                  </a:cubicBezTo>
                  <a:cubicBezTo>
                    <a:pt x="70" y="740"/>
                    <a:pt x="69" y="754"/>
                    <a:pt x="71" y="768"/>
                  </a:cubicBezTo>
                  <a:cubicBezTo>
                    <a:pt x="70" y="766"/>
                    <a:pt x="69" y="764"/>
                    <a:pt x="68" y="762"/>
                  </a:cubicBezTo>
                  <a:cubicBezTo>
                    <a:pt x="65" y="758"/>
                    <a:pt x="63" y="754"/>
                    <a:pt x="61" y="750"/>
                  </a:cubicBezTo>
                  <a:cubicBezTo>
                    <a:pt x="61" y="669"/>
                    <a:pt x="61" y="669"/>
                    <a:pt x="61" y="669"/>
                  </a:cubicBezTo>
                  <a:cubicBezTo>
                    <a:pt x="65" y="672"/>
                    <a:pt x="72" y="672"/>
                    <a:pt x="79" y="672"/>
                  </a:cubicBezTo>
                  <a:close/>
                  <a:moveTo>
                    <a:pt x="0" y="499"/>
                  </a:moveTo>
                  <a:cubicBezTo>
                    <a:pt x="0" y="502"/>
                    <a:pt x="0" y="505"/>
                    <a:pt x="0" y="508"/>
                  </a:cubicBezTo>
                  <a:cubicBezTo>
                    <a:pt x="0" y="526"/>
                    <a:pt x="1" y="543"/>
                    <a:pt x="3" y="561"/>
                  </a:cubicBezTo>
                  <a:cubicBezTo>
                    <a:pt x="3" y="565"/>
                    <a:pt x="4" y="569"/>
                    <a:pt x="4" y="573"/>
                  </a:cubicBezTo>
                  <a:cubicBezTo>
                    <a:pt x="18" y="561"/>
                    <a:pt x="39" y="544"/>
                    <a:pt x="39" y="555"/>
                  </a:cubicBezTo>
                  <a:cubicBezTo>
                    <a:pt x="39" y="567"/>
                    <a:pt x="26" y="609"/>
                    <a:pt x="44" y="609"/>
                  </a:cubicBezTo>
                  <a:cubicBezTo>
                    <a:pt x="63" y="609"/>
                    <a:pt x="51" y="622"/>
                    <a:pt x="58" y="635"/>
                  </a:cubicBezTo>
                  <a:cubicBezTo>
                    <a:pt x="59" y="636"/>
                    <a:pt x="60" y="638"/>
                    <a:pt x="61" y="639"/>
                  </a:cubicBezTo>
                  <a:cubicBezTo>
                    <a:pt x="61" y="502"/>
                    <a:pt x="61" y="502"/>
                    <a:pt x="61" y="502"/>
                  </a:cubicBezTo>
                  <a:cubicBezTo>
                    <a:pt x="46" y="487"/>
                    <a:pt x="25" y="492"/>
                    <a:pt x="13" y="497"/>
                  </a:cubicBezTo>
                  <a:cubicBezTo>
                    <a:pt x="9" y="499"/>
                    <a:pt x="5" y="499"/>
                    <a:pt x="0" y="499"/>
                  </a:cubicBezTo>
                  <a:close/>
                  <a:moveTo>
                    <a:pt x="61" y="669"/>
                  </a:moveTo>
                  <a:cubicBezTo>
                    <a:pt x="61" y="750"/>
                    <a:pt x="61" y="750"/>
                    <a:pt x="61" y="750"/>
                  </a:cubicBezTo>
                  <a:cubicBezTo>
                    <a:pt x="59" y="747"/>
                    <a:pt x="58" y="743"/>
                    <a:pt x="56" y="740"/>
                  </a:cubicBezTo>
                  <a:cubicBezTo>
                    <a:pt x="54" y="736"/>
                    <a:pt x="52" y="733"/>
                    <a:pt x="50" y="729"/>
                  </a:cubicBezTo>
                  <a:cubicBezTo>
                    <a:pt x="47" y="722"/>
                    <a:pt x="43" y="714"/>
                    <a:pt x="40" y="707"/>
                  </a:cubicBezTo>
                  <a:cubicBezTo>
                    <a:pt x="37" y="699"/>
                    <a:pt x="34" y="691"/>
                    <a:pt x="31" y="683"/>
                  </a:cubicBezTo>
                  <a:cubicBezTo>
                    <a:pt x="25" y="668"/>
                    <a:pt x="20" y="652"/>
                    <a:pt x="16" y="636"/>
                  </a:cubicBezTo>
                  <a:cubicBezTo>
                    <a:pt x="15" y="632"/>
                    <a:pt x="14" y="628"/>
                    <a:pt x="13" y="624"/>
                  </a:cubicBezTo>
                  <a:cubicBezTo>
                    <a:pt x="19" y="627"/>
                    <a:pt x="24" y="629"/>
                    <a:pt x="31" y="629"/>
                  </a:cubicBezTo>
                  <a:cubicBezTo>
                    <a:pt x="52" y="629"/>
                    <a:pt x="53" y="657"/>
                    <a:pt x="59" y="667"/>
                  </a:cubicBezTo>
                  <a:cubicBezTo>
                    <a:pt x="60" y="668"/>
                    <a:pt x="60" y="668"/>
                    <a:pt x="61" y="669"/>
                  </a:cubicBezTo>
                  <a:close/>
                </a:path>
              </a:pathLst>
            </a:custGeom>
            <a:solidFill>
              <a:srgbClr val="D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4"/>
            <p:cNvSpPr>
              <a:spLocks noEditPoints="1"/>
            </p:cNvSpPr>
            <p:nvPr/>
          </p:nvSpPr>
          <p:spPr bwMode="auto">
            <a:xfrm>
              <a:off x="5826" y="2232"/>
              <a:ext cx="1195" cy="1265"/>
            </a:xfrm>
            <a:custGeom>
              <a:avLst/>
              <a:gdLst>
                <a:gd name="T0" fmla="*/ 6 w 478"/>
                <a:gd name="T1" fmla="*/ 15 h 506"/>
                <a:gd name="T2" fmla="*/ 7 w 478"/>
                <a:gd name="T3" fmla="*/ 0 h 506"/>
                <a:gd name="T4" fmla="*/ 14 w 478"/>
                <a:gd name="T5" fmla="*/ 8 h 506"/>
                <a:gd name="T6" fmla="*/ 471 w 478"/>
                <a:gd name="T7" fmla="*/ 493 h 506"/>
                <a:gd name="T8" fmla="*/ 470 w 478"/>
                <a:gd name="T9" fmla="*/ 506 h 506"/>
                <a:gd name="T10" fmla="*/ 478 w 478"/>
                <a:gd name="T11" fmla="*/ 500 h 506"/>
                <a:gd name="T12" fmla="*/ 444 w 478"/>
                <a:gd name="T13" fmla="*/ 479 h 506"/>
                <a:gd name="T14" fmla="*/ 444 w 478"/>
                <a:gd name="T15" fmla="*/ 464 h 506"/>
                <a:gd name="T16" fmla="*/ 450 w 478"/>
                <a:gd name="T17" fmla="*/ 471 h 506"/>
                <a:gd name="T18" fmla="*/ 416 w 478"/>
                <a:gd name="T19" fmla="*/ 450 h 506"/>
                <a:gd name="T20" fmla="*/ 416 w 478"/>
                <a:gd name="T21" fmla="*/ 436 h 506"/>
                <a:gd name="T22" fmla="*/ 424 w 478"/>
                <a:gd name="T23" fmla="*/ 442 h 506"/>
                <a:gd name="T24" fmla="*/ 389 w 478"/>
                <a:gd name="T25" fmla="*/ 420 h 506"/>
                <a:gd name="T26" fmla="*/ 389 w 478"/>
                <a:gd name="T27" fmla="*/ 407 h 506"/>
                <a:gd name="T28" fmla="*/ 397 w 478"/>
                <a:gd name="T29" fmla="*/ 413 h 506"/>
                <a:gd name="T30" fmla="*/ 361 w 478"/>
                <a:gd name="T31" fmla="*/ 391 h 506"/>
                <a:gd name="T32" fmla="*/ 363 w 478"/>
                <a:gd name="T33" fmla="*/ 377 h 506"/>
                <a:gd name="T34" fmla="*/ 369 w 478"/>
                <a:gd name="T35" fmla="*/ 385 h 506"/>
                <a:gd name="T36" fmla="*/ 334 w 478"/>
                <a:gd name="T37" fmla="*/ 363 h 506"/>
                <a:gd name="T38" fmla="*/ 335 w 478"/>
                <a:gd name="T39" fmla="*/ 348 h 506"/>
                <a:gd name="T40" fmla="*/ 342 w 478"/>
                <a:gd name="T41" fmla="*/ 356 h 506"/>
                <a:gd name="T42" fmla="*/ 307 w 478"/>
                <a:gd name="T43" fmla="*/ 334 h 506"/>
                <a:gd name="T44" fmla="*/ 308 w 478"/>
                <a:gd name="T45" fmla="*/ 319 h 506"/>
                <a:gd name="T46" fmla="*/ 314 w 478"/>
                <a:gd name="T47" fmla="*/ 327 h 506"/>
                <a:gd name="T48" fmla="*/ 280 w 478"/>
                <a:gd name="T49" fmla="*/ 305 h 506"/>
                <a:gd name="T50" fmla="*/ 280 w 478"/>
                <a:gd name="T51" fmla="*/ 291 h 506"/>
                <a:gd name="T52" fmla="*/ 287 w 478"/>
                <a:gd name="T53" fmla="*/ 297 h 506"/>
                <a:gd name="T54" fmla="*/ 253 w 478"/>
                <a:gd name="T55" fmla="*/ 275 h 506"/>
                <a:gd name="T56" fmla="*/ 253 w 478"/>
                <a:gd name="T57" fmla="*/ 262 h 506"/>
                <a:gd name="T58" fmla="*/ 260 w 478"/>
                <a:gd name="T59" fmla="*/ 268 h 506"/>
                <a:gd name="T60" fmla="*/ 226 w 478"/>
                <a:gd name="T61" fmla="*/ 246 h 506"/>
                <a:gd name="T62" fmla="*/ 226 w 478"/>
                <a:gd name="T63" fmla="*/ 233 h 506"/>
                <a:gd name="T64" fmla="*/ 232 w 478"/>
                <a:gd name="T65" fmla="*/ 240 h 506"/>
                <a:gd name="T66" fmla="*/ 198 w 478"/>
                <a:gd name="T67" fmla="*/ 217 h 506"/>
                <a:gd name="T68" fmla="*/ 198 w 478"/>
                <a:gd name="T69" fmla="*/ 203 h 506"/>
                <a:gd name="T70" fmla="*/ 205 w 478"/>
                <a:gd name="T71" fmla="*/ 211 h 506"/>
                <a:gd name="T72" fmla="*/ 171 w 478"/>
                <a:gd name="T73" fmla="*/ 189 h 506"/>
                <a:gd name="T74" fmla="*/ 171 w 478"/>
                <a:gd name="T75" fmla="*/ 174 h 506"/>
                <a:gd name="T76" fmla="*/ 177 w 478"/>
                <a:gd name="T77" fmla="*/ 182 h 506"/>
                <a:gd name="T78" fmla="*/ 143 w 478"/>
                <a:gd name="T79" fmla="*/ 160 h 506"/>
                <a:gd name="T80" fmla="*/ 143 w 478"/>
                <a:gd name="T81" fmla="*/ 146 h 506"/>
                <a:gd name="T82" fmla="*/ 151 w 478"/>
                <a:gd name="T83" fmla="*/ 153 h 506"/>
                <a:gd name="T84" fmla="*/ 116 w 478"/>
                <a:gd name="T85" fmla="*/ 131 h 506"/>
                <a:gd name="T86" fmla="*/ 116 w 478"/>
                <a:gd name="T87" fmla="*/ 117 h 506"/>
                <a:gd name="T88" fmla="*/ 124 w 478"/>
                <a:gd name="T89" fmla="*/ 123 h 506"/>
                <a:gd name="T90" fmla="*/ 88 w 478"/>
                <a:gd name="T91" fmla="*/ 101 h 506"/>
                <a:gd name="T92" fmla="*/ 90 w 478"/>
                <a:gd name="T93" fmla="*/ 88 h 506"/>
                <a:gd name="T94" fmla="*/ 96 w 478"/>
                <a:gd name="T95" fmla="*/ 95 h 506"/>
                <a:gd name="T96" fmla="*/ 61 w 478"/>
                <a:gd name="T97" fmla="*/ 72 h 506"/>
                <a:gd name="T98" fmla="*/ 62 w 478"/>
                <a:gd name="T99" fmla="*/ 58 h 506"/>
                <a:gd name="T100" fmla="*/ 69 w 478"/>
                <a:gd name="T101" fmla="*/ 66 h 506"/>
                <a:gd name="T102" fmla="*/ 33 w 478"/>
                <a:gd name="T103" fmla="*/ 44 h 506"/>
                <a:gd name="T104" fmla="*/ 35 w 478"/>
                <a:gd name="T105" fmla="*/ 2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8" h="506">
                  <a:moveTo>
                    <a:pt x="14" y="8"/>
                  </a:moveTo>
                  <a:lnTo>
                    <a:pt x="6" y="15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8"/>
                  </a:lnTo>
                  <a:lnTo>
                    <a:pt x="14" y="8"/>
                  </a:lnTo>
                  <a:close/>
                  <a:moveTo>
                    <a:pt x="478" y="500"/>
                  </a:moveTo>
                  <a:lnTo>
                    <a:pt x="471" y="493"/>
                  </a:lnTo>
                  <a:lnTo>
                    <a:pt x="465" y="500"/>
                  </a:lnTo>
                  <a:lnTo>
                    <a:pt x="470" y="506"/>
                  </a:lnTo>
                  <a:lnTo>
                    <a:pt x="478" y="500"/>
                  </a:lnTo>
                  <a:lnTo>
                    <a:pt x="478" y="500"/>
                  </a:lnTo>
                  <a:close/>
                  <a:moveTo>
                    <a:pt x="450" y="471"/>
                  </a:moveTo>
                  <a:lnTo>
                    <a:pt x="444" y="479"/>
                  </a:lnTo>
                  <a:lnTo>
                    <a:pt x="437" y="471"/>
                  </a:lnTo>
                  <a:lnTo>
                    <a:pt x="444" y="464"/>
                  </a:lnTo>
                  <a:lnTo>
                    <a:pt x="450" y="471"/>
                  </a:lnTo>
                  <a:lnTo>
                    <a:pt x="450" y="471"/>
                  </a:lnTo>
                  <a:close/>
                  <a:moveTo>
                    <a:pt x="424" y="442"/>
                  </a:moveTo>
                  <a:lnTo>
                    <a:pt x="416" y="450"/>
                  </a:lnTo>
                  <a:lnTo>
                    <a:pt x="410" y="442"/>
                  </a:lnTo>
                  <a:lnTo>
                    <a:pt x="416" y="436"/>
                  </a:lnTo>
                  <a:lnTo>
                    <a:pt x="424" y="442"/>
                  </a:lnTo>
                  <a:lnTo>
                    <a:pt x="424" y="442"/>
                  </a:lnTo>
                  <a:close/>
                  <a:moveTo>
                    <a:pt x="397" y="413"/>
                  </a:moveTo>
                  <a:lnTo>
                    <a:pt x="389" y="420"/>
                  </a:lnTo>
                  <a:lnTo>
                    <a:pt x="382" y="413"/>
                  </a:lnTo>
                  <a:lnTo>
                    <a:pt x="389" y="407"/>
                  </a:lnTo>
                  <a:lnTo>
                    <a:pt x="397" y="413"/>
                  </a:lnTo>
                  <a:lnTo>
                    <a:pt x="397" y="413"/>
                  </a:lnTo>
                  <a:close/>
                  <a:moveTo>
                    <a:pt x="369" y="385"/>
                  </a:moveTo>
                  <a:lnTo>
                    <a:pt x="361" y="391"/>
                  </a:lnTo>
                  <a:lnTo>
                    <a:pt x="355" y="385"/>
                  </a:lnTo>
                  <a:lnTo>
                    <a:pt x="363" y="377"/>
                  </a:lnTo>
                  <a:lnTo>
                    <a:pt x="369" y="385"/>
                  </a:lnTo>
                  <a:lnTo>
                    <a:pt x="369" y="385"/>
                  </a:lnTo>
                  <a:close/>
                  <a:moveTo>
                    <a:pt x="342" y="356"/>
                  </a:moveTo>
                  <a:lnTo>
                    <a:pt x="334" y="363"/>
                  </a:lnTo>
                  <a:lnTo>
                    <a:pt x="328" y="355"/>
                  </a:lnTo>
                  <a:lnTo>
                    <a:pt x="335" y="348"/>
                  </a:lnTo>
                  <a:lnTo>
                    <a:pt x="342" y="356"/>
                  </a:lnTo>
                  <a:lnTo>
                    <a:pt x="342" y="356"/>
                  </a:lnTo>
                  <a:close/>
                  <a:moveTo>
                    <a:pt x="314" y="327"/>
                  </a:moveTo>
                  <a:lnTo>
                    <a:pt x="307" y="334"/>
                  </a:lnTo>
                  <a:lnTo>
                    <a:pt x="300" y="326"/>
                  </a:lnTo>
                  <a:lnTo>
                    <a:pt x="308" y="319"/>
                  </a:lnTo>
                  <a:lnTo>
                    <a:pt x="314" y="327"/>
                  </a:lnTo>
                  <a:lnTo>
                    <a:pt x="314" y="327"/>
                  </a:lnTo>
                  <a:close/>
                  <a:moveTo>
                    <a:pt x="287" y="297"/>
                  </a:moveTo>
                  <a:lnTo>
                    <a:pt x="280" y="305"/>
                  </a:lnTo>
                  <a:lnTo>
                    <a:pt x="273" y="297"/>
                  </a:lnTo>
                  <a:lnTo>
                    <a:pt x="280" y="291"/>
                  </a:lnTo>
                  <a:lnTo>
                    <a:pt x="287" y="297"/>
                  </a:lnTo>
                  <a:lnTo>
                    <a:pt x="287" y="297"/>
                  </a:lnTo>
                  <a:close/>
                  <a:moveTo>
                    <a:pt x="260" y="268"/>
                  </a:moveTo>
                  <a:lnTo>
                    <a:pt x="253" y="275"/>
                  </a:lnTo>
                  <a:lnTo>
                    <a:pt x="245" y="268"/>
                  </a:lnTo>
                  <a:lnTo>
                    <a:pt x="253" y="262"/>
                  </a:lnTo>
                  <a:lnTo>
                    <a:pt x="260" y="268"/>
                  </a:lnTo>
                  <a:lnTo>
                    <a:pt x="260" y="268"/>
                  </a:lnTo>
                  <a:close/>
                  <a:moveTo>
                    <a:pt x="232" y="240"/>
                  </a:moveTo>
                  <a:lnTo>
                    <a:pt x="226" y="246"/>
                  </a:lnTo>
                  <a:lnTo>
                    <a:pt x="218" y="240"/>
                  </a:lnTo>
                  <a:lnTo>
                    <a:pt x="226" y="233"/>
                  </a:lnTo>
                  <a:lnTo>
                    <a:pt x="232" y="240"/>
                  </a:lnTo>
                  <a:lnTo>
                    <a:pt x="232" y="240"/>
                  </a:lnTo>
                  <a:close/>
                  <a:moveTo>
                    <a:pt x="205" y="211"/>
                  </a:moveTo>
                  <a:lnTo>
                    <a:pt x="198" y="217"/>
                  </a:lnTo>
                  <a:lnTo>
                    <a:pt x="192" y="211"/>
                  </a:lnTo>
                  <a:lnTo>
                    <a:pt x="198" y="203"/>
                  </a:lnTo>
                  <a:lnTo>
                    <a:pt x="205" y="211"/>
                  </a:lnTo>
                  <a:lnTo>
                    <a:pt x="205" y="211"/>
                  </a:lnTo>
                  <a:close/>
                  <a:moveTo>
                    <a:pt x="177" y="182"/>
                  </a:moveTo>
                  <a:lnTo>
                    <a:pt x="171" y="189"/>
                  </a:lnTo>
                  <a:lnTo>
                    <a:pt x="164" y="181"/>
                  </a:lnTo>
                  <a:lnTo>
                    <a:pt x="171" y="174"/>
                  </a:lnTo>
                  <a:lnTo>
                    <a:pt x="177" y="182"/>
                  </a:lnTo>
                  <a:lnTo>
                    <a:pt x="177" y="182"/>
                  </a:lnTo>
                  <a:close/>
                  <a:moveTo>
                    <a:pt x="151" y="153"/>
                  </a:moveTo>
                  <a:lnTo>
                    <a:pt x="143" y="160"/>
                  </a:lnTo>
                  <a:lnTo>
                    <a:pt x="137" y="152"/>
                  </a:lnTo>
                  <a:lnTo>
                    <a:pt x="143" y="146"/>
                  </a:lnTo>
                  <a:lnTo>
                    <a:pt x="151" y="153"/>
                  </a:lnTo>
                  <a:lnTo>
                    <a:pt x="151" y="153"/>
                  </a:lnTo>
                  <a:close/>
                  <a:moveTo>
                    <a:pt x="124" y="123"/>
                  </a:moveTo>
                  <a:lnTo>
                    <a:pt x="116" y="131"/>
                  </a:lnTo>
                  <a:lnTo>
                    <a:pt x="109" y="123"/>
                  </a:lnTo>
                  <a:lnTo>
                    <a:pt x="116" y="117"/>
                  </a:lnTo>
                  <a:lnTo>
                    <a:pt x="124" y="123"/>
                  </a:lnTo>
                  <a:lnTo>
                    <a:pt x="124" y="123"/>
                  </a:lnTo>
                  <a:close/>
                  <a:moveTo>
                    <a:pt x="96" y="95"/>
                  </a:moveTo>
                  <a:lnTo>
                    <a:pt x="88" y="101"/>
                  </a:lnTo>
                  <a:lnTo>
                    <a:pt x="82" y="95"/>
                  </a:lnTo>
                  <a:lnTo>
                    <a:pt x="90" y="88"/>
                  </a:lnTo>
                  <a:lnTo>
                    <a:pt x="96" y="95"/>
                  </a:lnTo>
                  <a:lnTo>
                    <a:pt x="96" y="95"/>
                  </a:lnTo>
                  <a:close/>
                  <a:moveTo>
                    <a:pt x="69" y="66"/>
                  </a:moveTo>
                  <a:lnTo>
                    <a:pt x="61" y="72"/>
                  </a:lnTo>
                  <a:lnTo>
                    <a:pt x="54" y="66"/>
                  </a:lnTo>
                  <a:lnTo>
                    <a:pt x="62" y="58"/>
                  </a:lnTo>
                  <a:lnTo>
                    <a:pt x="69" y="66"/>
                  </a:lnTo>
                  <a:lnTo>
                    <a:pt x="69" y="66"/>
                  </a:lnTo>
                  <a:close/>
                  <a:moveTo>
                    <a:pt x="41" y="37"/>
                  </a:moveTo>
                  <a:lnTo>
                    <a:pt x="33" y="44"/>
                  </a:lnTo>
                  <a:lnTo>
                    <a:pt x="27" y="36"/>
                  </a:lnTo>
                  <a:lnTo>
                    <a:pt x="35" y="29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5"/>
            <p:cNvSpPr>
              <a:spLocks noEditPoints="1"/>
            </p:cNvSpPr>
            <p:nvPr/>
          </p:nvSpPr>
          <p:spPr bwMode="auto">
            <a:xfrm>
              <a:off x="7074" y="2624"/>
              <a:ext cx="1960" cy="848"/>
            </a:xfrm>
            <a:custGeom>
              <a:avLst/>
              <a:gdLst>
                <a:gd name="T0" fmla="*/ 780 w 784"/>
                <a:gd name="T1" fmla="*/ 0 h 339"/>
                <a:gd name="T2" fmla="*/ 775 w 784"/>
                <a:gd name="T3" fmla="*/ 13 h 339"/>
                <a:gd name="T4" fmla="*/ 9 w 784"/>
                <a:gd name="T5" fmla="*/ 326 h 339"/>
                <a:gd name="T6" fmla="*/ 4 w 784"/>
                <a:gd name="T7" fmla="*/ 339 h 339"/>
                <a:gd name="T8" fmla="*/ 45 w 784"/>
                <a:gd name="T9" fmla="*/ 310 h 339"/>
                <a:gd name="T10" fmla="*/ 40 w 784"/>
                <a:gd name="T11" fmla="*/ 323 h 339"/>
                <a:gd name="T12" fmla="*/ 82 w 784"/>
                <a:gd name="T13" fmla="*/ 294 h 339"/>
                <a:gd name="T14" fmla="*/ 77 w 784"/>
                <a:gd name="T15" fmla="*/ 307 h 339"/>
                <a:gd name="T16" fmla="*/ 120 w 784"/>
                <a:gd name="T17" fmla="*/ 279 h 339"/>
                <a:gd name="T18" fmla="*/ 113 w 784"/>
                <a:gd name="T19" fmla="*/ 292 h 339"/>
                <a:gd name="T20" fmla="*/ 157 w 784"/>
                <a:gd name="T21" fmla="*/ 264 h 339"/>
                <a:gd name="T22" fmla="*/ 151 w 784"/>
                <a:gd name="T23" fmla="*/ 277 h 339"/>
                <a:gd name="T24" fmla="*/ 193 w 784"/>
                <a:gd name="T25" fmla="*/ 249 h 339"/>
                <a:gd name="T26" fmla="*/ 188 w 784"/>
                <a:gd name="T27" fmla="*/ 262 h 339"/>
                <a:gd name="T28" fmla="*/ 230 w 784"/>
                <a:gd name="T29" fmla="*/ 233 h 339"/>
                <a:gd name="T30" fmla="*/ 224 w 784"/>
                <a:gd name="T31" fmla="*/ 246 h 339"/>
                <a:gd name="T32" fmla="*/ 266 w 784"/>
                <a:gd name="T33" fmla="*/ 217 h 339"/>
                <a:gd name="T34" fmla="*/ 261 w 784"/>
                <a:gd name="T35" fmla="*/ 230 h 339"/>
                <a:gd name="T36" fmla="*/ 303 w 784"/>
                <a:gd name="T37" fmla="*/ 202 h 339"/>
                <a:gd name="T38" fmla="*/ 298 w 784"/>
                <a:gd name="T39" fmla="*/ 215 h 339"/>
                <a:gd name="T40" fmla="*/ 339 w 784"/>
                <a:gd name="T41" fmla="*/ 186 h 339"/>
                <a:gd name="T42" fmla="*/ 334 w 784"/>
                <a:gd name="T43" fmla="*/ 199 h 339"/>
                <a:gd name="T44" fmla="*/ 376 w 784"/>
                <a:gd name="T45" fmla="*/ 170 h 339"/>
                <a:gd name="T46" fmla="*/ 371 w 784"/>
                <a:gd name="T47" fmla="*/ 183 h 339"/>
                <a:gd name="T48" fmla="*/ 413 w 784"/>
                <a:gd name="T49" fmla="*/ 155 h 339"/>
                <a:gd name="T50" fmla="*/ 407 w 784"/>
                <a:gd name="T51" fmla="*/ 168 h 339"/>
                <a:gd name="T52" fmla="*/ 449 w 784"/>
                <a:gd name="T53" fmla="*/ 140 h 339"/>
                <a:gd name="T54" fmla="*/ 444 w 784"/>
                <a:gd name="T55" fmla="*/ 153 h 339"/>
                <a:gd name="T56" fmla="*/ 486 w 784"/>
                <a:gd name="T57" fmla="*/ 124 h 339"/>
                <a:gd name="T58" fmla="*/ 481 w 784"/>
                <a:gd name="T59" fmla="*/ 138 h 339"/>
                <a:gd name="T60" fmla="*/ 522 w 784"/>
                <a:gd name="T61" fmla="*/ 109 h 339"/>
                <a:gd name="T62" fmla="*/ 517 w 784"/>
                <a:gd name="T63" fmla="*/ 122 h 339"/>
                <a:gd name="T64" fmla="*/ 559 w 784"/>
                <a:gd name="T65" fmla="*/ 93 h 339"/>
                <a:gd name="T66" fmla="*/ 554 w 784"/>
                <a:gd name="T67" fmla="*/ 106 h 339"/>
                <a:gd name="T68" fmla="*/ 596 w 784"/>
                <a:gd name="T69" fmla="*/ 77 h 339"/>
                <a:gd name="T70" fmla="*/ 590 w 784"/>
                <a:gd name="T71" fmla="*/ 90 h 339"/>
                <a:gd name="T72" fmla="*/ 632 w 784"/>
                <a:gd name="T73" fmla="*/ 62 h 339"/>
                <a:gd name="T74" fmla="*/ 627 w 784"/>
                <a:gd name="T75" fmla="*/ 75 h 339"/>
                <a:gd name="T76" fmla="*/ 670 w 784"/>
                <a:gd name="T77" fmla="*/ 46 h 339"/>
                <a:gd name="T78" fmla="*/ 664 w 784"/>
                <a:gd name="T79" fmla="*/ 59 h 339"/>
                <a:gd name="T80" fmla="*/ 707 w 784"/>
                <a:gd name="T81" fmla="*/ 30 h 339"/>
                <a:gd name="T82" fmla="*/ 701 w 784"/>
                <a:gd name="T83" fmla="*/ 43 h 339"/>
                <a:gd name="T84" fmla="*/ 743 w 784"/>
                <a:gd name="T85" fmla="*/ 1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4" h="339">
                  <a:moveTo>
                    <a:pt x="775" y="13"/>
                  </a:moveTo>
                  <a:lnTo>
                    <a:pt x="771" y="4"/>
                  </a:lnTo>
                  <a:lnTo>
                    <a:pt x="780" y="0"/>
                  </a:lnTo>
                  <a:lnTo>
                    <a:pt x="784" y="9"/>
                  </a:lnTo>
                  <a:lnTo>
                    <a:pt x="775" y="13"/>
                  </a:lnTo>
                  <a:lnTo>
                    <a:pt x="775" y="13"/>
                  </a:lnTo>
                  <a:close/>
                  <a:moveTo>
                    <a:pt x="4" y="339"/>
                  </a:moveTo>
                  <a:lnTo>
                    <a:pt x="0" y="330"/>
                  </a:lnTo>
                  <a:lnTo>
                    <a:pt x="9" y="326"/>
                  </a:lnTo>
                  <a:lnTo>
                    <a:pt x="13" y="335"/>
                  </a:lnTo>
                  <a:lnTo>
                    <a:pt x="4" y="339"/>
                  </a:lnTo>
                  <a:lnTo>
                    <a:pt x="4" y="339"/>
                  </a:lnTo>
                  <a:close/>
                  <a:moveTo>
                    <a:pt x="40" y="323"/>
                  </a:moveTo>
                  <a:lnTo>
                    <a:pt x="36" y="314"/>
                  </a:lnTo>
                  <a:lnTo>
                    <a:pt x="45" y="310"/>
                  </a:lnTo>
                  <a:lnTo>
                    <a:pt x="49" y="319"/>
                  </a:lnTo>
                  <a:lnTo>
                    <a:pt x="40" y="323"/>
                  </a:lnTo>
                  <a:lnTo>
                    <a:pt x="40" y="323"/>
                  </a:lnTo>
                  <a:close/>
                  <a:moveTo>
                    <a:pt x="77" y="307"/>
                  </a:moveTo>
                  <a:lnTo>
                    <a:pt x="73" y="298"/>
                  </a:lnTo>
                  <a:lnTo>
                    <a:pt x="82" y="294"/>
                  </a:lnTo>
                  <a:lnTo>
                    <a:pt x="86" y="304"/>
                  </a:lnTo>
                  <a:lnTo>
                    <a:pt x="77" y="307"/>
                  </a:lnTo>
                  <a:lnTo>
                    <a:pt x="77" y="307"/>
                  </a:lnTo>
                  <a:close/>
                  <a:moveTo>
                    <a:pt x="113" y="292"/>
                  </a:moveTo>
                  <a:lnTo>
                    <a:pt x="109" y="283"/>
                  </a:lnTo>
                  <a:lnTo>
                    <a:pt x="120" y="279"/>
                  </a:lnTo>
                  <a:lnTo>
                    <a:pt x="123" y="288"/>
                  </a:lnTo>
                  <a:lnTo>
                    <a:pt x="113" y="292"/>
                  </a:lnTo>
                  <a:lnTo>
                    <a:pt x="113" y="292"/>
                  </a:lnTo>
                  <a:close/>
                  <a:moveTo>
                    <a:pt x="151" y="277"/>
                  </a:moveTo>
                  <a:lnTo>
                    <a:pt x="147" y="268"/>
                  </a:lnTo>
                  <a:lnTo>
                    <a:pt x="157" y="264"/>
                  </a:lnTo>
                  <a:lnTo>
                    <a:pt x="160" y="273"/>
                  </a:lnTo>
                  <a:lnTo>
                    <a:pt x="151" y="277"/>
                  </a:lnTo>
                  <a:lnTo>
                    <a:pt x="151" y="277"/>
                  </a:lnTo>
                  <a:close/>
                  <a:moveTo>
                    <a:pt x="188" y="262"/>
                  </a:moveTo>
                  <a:lnTo>
                    <a:pt x="184" y="253"/>
                  </a:lnTo>
                  <a:lnTo>
                    <a:pt x="193" y="249"/>
                  </a:lnTo>
                  <a:lnTo>
                    <a:pt x="197" y="258"/>
                  </a:lnTo>
                  <a:lnTo>
                    <a:pt x="188" y="262"/>
                  </a:lnTo>
                  <a:lnTo>
                    <a:pt x="188" y="262"/>
                  </a:lnTo>
                  <a:close/>
                  <a:moveTo>
                    <a:pt x="224" y="246"/>
                  </a:moveTo>
                  <a:lnTo>
                    <a:pt x="221" y="237"/>
                  </a:lnTo>
                  <a:lnTo>
                    <a:pt x="230" y="233"/>
                  </a:lnTo>
                  <a:lnTo>
                    <a:pt x="234" y="242"/>
                  </a:lnTo>
                  <a:lnTo>
                    <a:pt x="224" y="246"/>
                  </a:lnTo>
                  <a:lnTo>
                    <a:pt x="224" y="246"/>
                  </a:lnTo>
                  <a:close/>
                  <a:moveTo>
                    <a:pt x="261" y="230"/>
                  </a:moveTo>
                  <a:lnTo>
                    <a:pt x="257" y="221"/>
                  </a:lnTo>
                  <a:lnTo>
                    <a:pt x="266" y="217"/>
                  </a:lnTo>
                  <a:lnTo>
                    <a:pt x="270" y="226"/>
                  </a:lnTo>
                  <a:lnTo>
                    <a:pt x="261" y="230"/>
                  </a:lnTo>
                  <a:lnTo>
                    <a:pt x="261" y="230"/>
                  </a:lnTo>
                  <a:close/>
                  <a:moveTo>
                    <a:pt x="298" y="215"/>
                  </a:moveTo>
                  <a:lnTo>
                    <a:pt x="294" y="206"/>
                  </a:lnTo>
                  <a:lnTo>
                    <a:pt x="303" y="202"/>
                  </a:lnTo>
                  <a:lnTo>
                    <a:pt x="307" y="211"/>
                  </a:lnTo>
                  <a:lnTo>
                    <a:pt x="298" y="215"/>
                  </a:lnTo>
                  <a:lnTo>
                    <a:pt x="298" y="215"/>
                  </a:lnTo>
                  <a:close/>
                  <a:moveTo>
                    <a:pt x="334" y="199"/>
                  </a:moveTo>
                  <a:lnTo>
                    <a:pt x="330" y="190"/>
                  </a:lnTo>
                  <a:lnTo>
                    <a:pt x="339" y="186"/>
                  </a:lnTo>
                  <a:lnTo>
                    <a:pt x="343" y="195"/>
                  </a:lnTo>
                  <a:lnTo>
                    <a:pt x="334" y="199"/>
                  </a:lnTo>
                  <a:lnTo>
                    <a:pt x="334" y="199"/>
                  </a:lnTo>
                  <a:close/>
                  <a:moveTo>
                    <a:pt x="371" y="183"/>
                  </a:moveTo>
                  <a:lnTo>
                    <a:pt x="367" y="174"/>
                  </a:lnTo>
                  <a:lnTo>
                    <a:pt x="376" y="170"/>
                  </a:lnTo>
                  <a:lnTo>
                    <a:pt x="380" y="179"/>
                  </a:lnTo>
                  <a:lnTo>
                    <a:pt x="371" y="183"/>
                  </a:lnTo>
                  <a:lnTo>
                    <a:pt x="371" y="183"/>
                  </a:lnTo>
                  <a:close/>
                  <a:moveTo>
                    <a:pt x="407" y="168"/>
                  </a:moveTo>
                  <a:lnTo>
                    <a:pt x="403" y="158"/>
                  </a:lnTo>
                  <a:lnTo>
                    <a:pt x="413" y="155"/>
                  </a:lnTo>
                  <a:lnTo>
                    <a:pt x="417" y="164"/>
                  </a:lnTo>
                  <a:lnTo>
                    <a:pt x="407" y="168"/>
                  </a:lnTo>
                  <a:lnTo>
                    <a:pt x="407" y="168"/>
                  </a:lnTo>
                  <a:close/>
                  <a:moveTo>
                    <a:pt x="444" y="153"/>
                  </a:moveTo>
                  <a:lnTo>
                    <a:pt x="440" y="144"/>
                  </a:lnTo>
                  <a:lnTo>
                    <a:pt x="449" y="140"/>
                  </a:lnTo>
                  <a:lnTo>
                    <a:pt x="453" y="149"/>
                  </a:lnTo>
                  <a:lnTo>
                    <a:pt x="444" y="153"/>
                  </a:lnTo>
                  <a:lnTo>
                    <a:pt x="444" y="153"/>
                  </a:lnTo>
                  <a:close/>
                  <a:moveTo>
                    <a:pt x="481" y="138"/>
                  </a:moveTo>
                  <a:lnTo>
                    <a:pt x="477" y="128"/>
                  </a:lnTo>
                  <a:lnTo>
                    <a:pt x="486" y="124"/>
                  </a:lnTo>
                  <a:lnTo>
                    <a:pt x="490" y="134"/>
                  </a:lnTo>
                  <a:lnTo>
                    <a:pt x="481" y="138"/>
                  </a:lnTo>
                  <a:lnTo>
                    <a:pt x="481" y="138"/>
                  </a:lnTo>
                  <a:close/>
                  <a:moveTo>
                    <a:pt x="517" y="122"/>
                  </a:moveTo>
                  <a:lnTo>
                    <a:pt x="513" y="113"/>
                  </a:lnTo>
                  <a:lnTo>
                    <a:pt x="522" y="109"/>
                  </a:lnTo>
                  <a:lnTo>
                    <a:pt x="526" y="118"/>
                  </a:lnTo>
                  <a:lnTo>
                    <a:pt x="517" y="122"/>
                  </a:lnTo>
                  <a:lnTo>
                    <a:pt x="517" y="122"/>
                  </a:lnTo>
                  <a:close/>
                  <a:moveTo>
                    <a:pt x="554" y="106"/>
                  </a:moveTo>
                  <a:lnTo>
                    <a:pt x="550" y="97"/>
                  </a:lnTo>
                  <a:lnTo>
                    <a:pt x="559" y="93"/>
                  </a:lnTo>
                  <a:lnTo>
                    <a:pt x="563" y="102"/>
                  </a:lnTo>
                  <a:lnTo>
                    <a:pt x="554" y="106"/>
                  </a:lnTo>
                  <a:lnTo>
                    <a:pt x="554" y="106"/>
                  </a:lnTo>
                  <a:close/>
                  <a:moveTo>
                    <a:pt x="590" y="90"/>
                  </a:moveTo>
                  <a:lnTo>
                    <a:pt x="586" y="81"/>
                  </a:lnTo>
                  <a:lnTo>
                    <a:pt x="596" y="77"/>
                  </a:lnTo>
                  <a:lnTo>
                    <a:pt x="599" y="87"/>
                  </a:lnTo>
                  <a:lnTo>
                    <a:pt x="590" y="90"/>
                  </a:lnTo>
                  <a:lnTo>
                    <a:pt x="590" y="90"/>
                  </a:lnTo>
                  <a:close/>
                  <a:moveTo>
                    <a:pt x="627" y="75"/>
                  </a:moveTo>
                  <a:lnTo>
                    <a:pt x="623" y="66"/>
                  </a:lnTo>
                  <a:lnTo>
                    <a:pt x="632" y="62"/>
                  </a:lnTo>
                  <a:lnTo>
                    <a:pt x="636" y="71"/>
                  </a:lnTo>
                  <a:lnTo>
                    <a:pt x="627" y="75"/>
                  </a:lnTo>
                  <a:lnTo>
                    <a:pt x="627" y="75"/>
                  </a:lnTo>
                  <a:close/>
                  <a:moveTo>
                    <a:pt x="664" y="59"/>
                  </a:moveTo>
                  <a:lnTo>
                    <a:pt x="660" y="50"/>
                  </a:lnTo>
                  <a:lnTo>
                    <a:pt x="670" y="46"/>
                  </a:lnTo>
                  <a:lnTo>
                    <a:pt x="673" y="55"/>
                  </a:lnTo>
                  <a:lnTo>
                    <a:pt x="664" y="59"/>
                  </a:lnTo>
                  <a:lnTo>
                    <a:pt x="664" y="59"/>
                  </a:lnTo>
                  <a:close/>
                  <a:moveTo>
                    <a:pt x="701" y="43"/>
                  </a:moveTo>
                  <a:lnTo>
                    <a:pt x="698" y="34"/>
                  </a:lnTo>
                  <a:lnTo>
                    <a:pt x="707" y="30"/>
                  </a:lnTo>
                  <a:lnTo>
                    <a:pt x="711" y="40"/>
                  </a:lnTo>
                  <a:lnTo>
                    <a:pt x="701" y="43"/>
                  </a:lnTo>
                  <a:lnTo>
                    <a:pt x="701" y="43"/>
                  </a:lnTo>
                  <a:close/>
                  <a:moveTo>
                    <a:pt x="738" y="29"/>
                  </a:moveTo>
                  <a:lnTo>
                    <a:pt x="734" y="20"/>
                  </a:lnTo>
                  <a:lnTo>
                    <a:pt x="743" y="16"/>
                  </a:lnTo>
                  <a:lnTo>
                    <a:pt x="747" y="25"/>
                  </a:lnTo>
                  <a:lnTo>
                    <a:pt x="738" y="2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6"/>
            <p:cNvSpPr>
              <a:spLocks noEditPoints="1"/>
            </p:cNvSpPr>
            <p:nvPr/>
          </p:nvSpPr>
          <p:spPr bwMode="auto">
            <a:xfrm>
              <a:off x="4936" y="3484"/>
              <a:ext cx="2045" cy="593"/>
            </a:xfrm>
            <a:custGeom>
              <a:avLst/>
              <a:gdLst>
                <a:gd name="T0" fmla="*/ 3 w 818"/>
                <a:gd name="T1" fmla="*/ 237 h 237"/>
                <a:gd name="T2" fmla="*/ 11 w 818"/>
                <a:gd name="T3" fmla="*/ 225 h 237"/>
                <a:gd name="T4" fmla="*/ 809 w 818"/>
                <a:gd name="T5" fmla="*/ 13 h 237"/>
                <a:gd name="T6" fmla="*/ 815 w 818"/>
                <a:gd name="T7" fmla="*/ 0 h 237"/>
                <a:gd name="T8" fmla="*/ 771 w 818"/>
                <a:gd name="T9" fmla="*/ 24 h 237"/>
                <a:gd name="T10" fmla="*/ 778 w 818"/>
                <a:gd name="T11" fmla="*/ 12 h 237"/>
                <a:gd name="T12" fmla="*/ 732 w 818"/>
                <a:gd name="T13" fmla="*/ 34 h 237"/>
                <a:gd name="T14" fmla="*/ 740 w 818"/>
                <a:gd name="T15" fmla="*/ 22 h 237"/>
                <a:gd name="T16" fmla="*/ 694 w 818"/>
                <a:gd name="T17" fmla="*/ 45 h 237"/>
                <a:gd name="T18" fmla="*/ 700 w 818"/>
                <a:gd name="T19" fmla="*/ 33 h 237"/>
                <a:gd name="T20" fmla="*/ 655 w 818"/>
                <a:gd name="T21" fmla="*/ 55 h 237"/>
                <a:gd name="T22" fmla="*/ 663 w 818"/>
                <a:gd name="T23" fmla="*/ 43 h 237"/>
                <a:gd name="T24" fmla="*/ 617 w 818"/>
                <a:gd name="T25" fmla="*/ 67 h 237"/>
                <a:gd name="T26" fmla="*/ 623 w 818"/>
                <a:gd name="T27" fmla="*/ 54 h 237"/>
                <a:gd name="T28" fmla="*/ 579 w 818"/>
                <a:gd name="T29" fmla="*/ 77 h 237"/>
                <a:gd name="T30" fmla="*/ 585 w 818"/>
                <a:gd name="T31" fmla="*/ 64 h 237"/>
                <a:gd name="T32" fmla="*/ 540 w 818"/>
                <a:gd name="T33" fmla="*/ 88 h 237"/>
                <a:gd name="T34" fmla="*/ 548 w 818"/>
                <a:gd name="T35" fmla="*/ 75 h 237"/>
                <a:gd name="T36" fmla="*/ 502 w 818"/>
                <a:gd name="T37" fmla="*/ 98 h 237"/>
                <a:gd name="T38" fmla="*/ 508 w 818"/>
                <a:gd name="T39" fmla="*/ 86 h 237"/>
                <a:gd name="T40" fmla="*/ 464 w 818"/>
                <a:gd name="T41" fmla="*/ 109 h 237"/>
                <a:gd name="T42" fmla="*/ 471 w 818"/>
                <a:gd name="T43" fmla="*/ 97 h 237"/>
                <a:gd name="T44" fmla="*/ 425 w 818"/>
                <a:gd name="T45" fmla="*/ 119 h 237"/>
                <a:gd name="T46" fmla="*/ 433 w 818"/>
                <a:gd name="T47" fmla="*/ 107 h 237"/>
                <a:gd name="T48" fmla="*/ 387 w 818"/>
                <a:gd name="T49" fmla="*/ 129 h 237"/>
                <a:gd name="T50" fmla="*/ 393 w 818"/>
                <a:gd name="T51" fmla="*/ 118 h 237"/>
                <a:gd name="T52" fmla="*/ 349 w 818"/>
                <a:gd name="T53" fmla="*/ 141 h 237"/>
                <a:gd name="T54" fmla="*/ 356 w 818"/>
                <a:gd name="T55" fmla="*/ 128 h 237"/>
                <a:gd name="T56" fmla="*/ 310 w 818"/>
                <a:gd name="T57" fmla="*/ 152 h 237"/>
                <a:gd name="T58" fmla="*/ 316 w 818"/>
                <a:gd name="T59" fmla="*/ 139 h 237"/>
                <a:gd name="T60" fmla="*/ 272 w 818"/>
                <a:gd name="T61" fmla="*/ 162 h 237"/>
                <a:gd name="T62" fmla="*/ 278 w 818"/>
                <a:gd name="T63" fmla="*/ 149 h 237"/>
                <a:gd name="T64" fmla="*/ 233 w 818"/>
                <a:gd name="T65" fmla="*/ 173 h 237"/>
                <a:gd name="T66" fmla="*/ 241 w 818"/>
                <a:gd name="T67" fmla="*/ 161 h 237"/>
                <a:gd name="T68" fmla="*/ 195 w 818"/>
                <a:gd name="T69" fmla="*/ 183 h 237"/>
                <a:gd name="T70" fmla="*/ 201 w 818"/>
                <a:gd name="T71" fmla="*/ 171 h 237"/>
                <a:gd name="T72" fmla="*/ 157 w 818"/>
                <a:gd name="T73" fmla="*/ 194 h 237"/>
                <a:gd name="T74" fmla="*/ 163 w 818"/>
                <a:gd name="T75" fmla="*/ 182 h 237"/>
                <a:gd name="T76" fmla="*/ 118 w 818"/>
                <a:gd name="T77" fmla="*/ 204 h 237"/>
                <a:gd name="T78" fmla="*/ 126 w 818"/>
                <a:gd name="T79" fmla="*/ 192 h 237"/>
                <a:gd name="T80" fmla="*/ 80 w 818"/>
                <a:gd name="T81" fmla="*/ 216 h 237"/>
                <a:gd name="T82" fmla="*/ 86 w 818"/>
                <a:gd name="T83" fmla="*/ 203 h 237"/>
                <a:gd name="T84" fmla="*/ 42 w 818"/>
                <a:gd name="T85" fmla="*/ 22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8" h="237">
                  <a:moveTo>
                    <a:pt x="11" y="225"/>
                  </a:moveTo>
                  <a:lnTo>
                    <a:pt x="13" y="234"/>
                  </a:lnTo>
                  <a:lnTo>
                    <a:pt x="3" y="237"/>
                  </a:lnTo>
                  <a:lnTo>
                    <a:pt x="0" y="228"/>
                  </a:lnTo>
                  <a:lnTo>
                    <a:pt x="11" y="225"/>
                  </a:lnTo>
                  <a:lnTo>
                    <a:pt x="11" y="225"/>
                  </a:lnTo>
                  <a:close/>
                  <a:moveTo>
                    <a:pt x="815" y="0"/>
                  </a:moveTo>
                  <a:lnTo>
                    <a:pt x="818" y="11"/>
                  </a:lnTo>
                  <a:lnTo>
                    <a:pt x="809" y="13"/>
                  </a:lnTo>
                  <a:lnTo>
                    <a:pt x="806" y="3"/>
                  </a:lnTo>
                  <a:lnTo>
                    <a:pt x="815" y="0"/>
                  </a:lnTo>
                  <a:lnTo>
                    <a:pt x="815" y="0"/>
                  </a:lnTo>
                  <a:close/>
                  <a:moveTo>
                    <a:pt x="778" y="12"/>
                  </a:moveTo>
                  <a:lnTo>
                    <a:pt x="780" y="21"/>
                  </a:lnTo>
                  <a:lnTo>
                    <a:pt x="771" y="24"/>
                  </a:lnTo>
                  <a:lnTo>
                    <a:pt x="768" y="14"/>
                  </a:lnTo>
                  <a:lnTo>
                    <a:pt x="778" y="12"/>
                  </a:lnTo>
                  <a:lnTo>
                    <a:pt x="778" y="12"/>
                  </a:lnTo>
                  <a:close/>
                  <a:moveTo>
                    <a:pt x="740" y="22"/>
                  </a:moveTo>
                  <a:lnTo>
                    <a:pt x="742" y="31"/>
                  </a:lnTo>
                  <a:lnTo>
                    <a:pt x="732" y="34"/>
                  </a:lnTo>
                  <a:lnTo>
                    <a:pt x="729" y="25"/>
                  </a:lnTo>
                  <a:lnTo>
                    <a:pt x="740" y="22"/>
                  </a:lnTo>
                  <a:lnTo>
                    <a:pt x="740" y="22"/>
                  </a:lnTo>
                  <a:close/>
                  <a:moveTo>
                    <a:pt x="700" y="33"/>
                  </a:moveTo>
                  <a:lnTo>
                    <a:pt x="703" y="42"/>
                  </a:lnTo>
                  <a:lnTo>
                    <a:pt x="694" y="45"/>
                  </a:lnTo>
                  <a:lnTo>
                    <a:pt x="691" y="35"/>
                  </a:lnTo>
                  <a:lnTo>
                    <a:pt x="700" y="33"/>
                  </a:lnTo>
                  <a:lnTo>
                    <a:pt x="700" y="33"/>
                  </a:lnTo>
                  <a:close/>
                  <a:moveTo>
                    <a:pt x="663" y="43"/>
                  </a:moveTo>
                  <a:lnTo>
                    <a:pt x="665" y="52"/>
                  </a:lnTo>
                  <a:lnTo>
                    <a:pt x="655" y="55"/>
                  </a:lnTo>
                  <a:lnTo>
                    <a:pt x="652" y="46"/>
                  </a:lnTo>
                  <a:lnTo>
                    <a:pt x="663" y="43"/>
                  </a:lnTo>
                  <a:lnTo>
                    <a:pt x="663" y="43"/>
                  </a:lnTo>
                  <a:close/>
                  <a:moveTo>
                    <a:pt x="623" y="54"/>
                  </a:moveTo>
                  <a:lnTo>
                    <a:pt x="626" y="64"/>
                  </a:lnTo>
                  <a:lnTo>
                    <a:pt x="617" y="67"/>
                  </a:lnTo>
                  <a:lnTo>
                    <a:pt x="614" y="56"/>
                  </a:lnTo>
                  <a:lnTo>
                    <a:pt x="623" y="54"/>
                  </a:lnTo>
                  <a:lnTo>
                    <a:pt x="623" y="54"/>
                  </a:lnTo>
                  <a:close/>
                  <a:moveTo>
                    <a:pt x="585" y="64"/>
                  </a:moveTo>
                  <a:lnTo>
                    <a:pt x="588" y="75"/>
                  </a:lnTo>
                  <a:lnTo>
                    <a:pt x="579" y="77"/>
                  </a:lnTo>
                  <a:lnTo>
                    <a:pt x="576" y="67"/>
                  </a:lnTo>
                  <a:lnTo>
                    <a:pt x="585" y="64"/>
                  </a:lnTo>
                  <a:lnTo>
                    <a:pt x="585" y="64"/>
                  </a:lnTo>
                  <a:close/>
                  <a:moveTo>
                    <a:pt x="548" y="75"/>
                  </a:moveTo>
                  <a:lnTo>
                    <a:pt x="550" y="85"/>
                  </a:lnTo>
                  <a:lnTo>
                    <a:pt x="540" y="88"/>
                  </a:lnTo>
                  <a:lnTo>
                    <a:pt x="537" y="77"/>
                  </a:lnTo>
                  <a:lnTo>
                    <a:pt x="548" y="75"/>
                  </a:lnTo>
                  <a:lnTo>
                    <a:pt x="548" y="75"/>
                  </a:lnTo>
                  <a:close/>
                  <a:moveTo>
                    <a:pt x="508" y="86"/>
                  </a:moveTo>
                  <a:lnTo>
                    <a:pt x="511" y="95"/>
                  </a:lnTo>
                  <a:lnTo>
                    <a:pt x="502" y="98"/>
                  </a:lnTo>
                  <a:lnTo>
                    <a:pt x="499" y="89"/>
                  </a:lnTo>
                  <a:lnTo>
                    <a:pt x="508" y="86"/>
                  </a:lnTo>
                  <a:lnTo>
                    <a:pt x="508" y="86"/>
                  </a:lnTo>
                  <a:close/>
                  <a:moveTo>
                    <a:pt x="471" y="97"/>
                  </a:moveTo>
                  <a:lnTo>
                    <a:pt x="473" y="106"/>
                  </a:lnTo>
                  <a:lnTo>
                    <a:pt x="464" y="109"/>
                  </a:lnTo>
                  <a:lnTo>
                    <a:pt x="461" y="99"/>
                  </a:lnTo>
                  <a:lnTo>
                    <a:pt x="471" y="97"/>
                  </a:lnTo>
                  <a:lnTo>
                    <a:pt x="471" y="97"/>
                  </a:lnTo>
                  <a:close/>
                  <a:moveTo>
                    <a:pt x="433" y="107"/>
                  </a:moveTo>
                  <a:lnTo>
                    <a:pt x="435" y="116"/>
                  </a:lnTo>
                  <a:lnTo>
                    <a:pt x="425" y="119"/>
                  </a:lnTo>
                  <a:lnTo>
                    <a:pt x="422" y="110"/>
                  </a:lnTo>
                  <a:lnTo>
                    <a:pt x="433" y="107"/>
                  </a:lnTo>
                  <a:lnTo>
                    <a:pt x="433" y="107"/>
                  </a:lnTo>
                  <a:close/>
                  <a:moveTo>
                    <a:pt x="393" y="118"/>
                  </a:moveTo>
                  <a:lnTo>
                    <a:pt x="396" y="127"/>
                  </a:lnTo>
                  <a:lnTo>
                    <a:pt x="387" y="129"/>
                  </a:lnTo>
                  <a:lnTo>
                    <a:pt x="384" y="120"/>
                  </a:lnTo>
                  <a:lnTo>
                    <a:pt x="393" y="118"/>
                  </a:lnTo>
                  <a:lnTo>
                    <a:pt x="393" y="118"/>
                  </a:lnTo>
                  <a:close/>
                  <a:moveTo>
                    <a:pt x="356" y="128"/>
                  </a:moveTo>
                  <a:lnTo>
                    <a:pt x="358" y="139"/>
                  </a:lnTo>
                  <a:lnTo>
                    <a:pt x="349" y="141"/>
                  </a:lnTo>
                  <a:lnTo>
                    <a:pt x="346" y="131"/>
                  </a:lnTo>
                  <a:lnTo>
                    <a:pt x="356" y="128"/>
                  </a:lnTo>
                  <a:lnTo>
                    <a:pt x="356" y="128"/>
                  </a:lnTo>
                  <a:close/>
                  <a:moveTo>
                    <a:pt x="316" y="139"/>
                  </a:moveTo>
                  <a:lnTo>
                    <a:pt x="320" y="149"/>
                  </a:lnTo>
                  <a:lnTo>
                    <a:pt x="310" y="152"/>
                  </a:lnTo>
                  <a:lnTo>
                    <a:pt x="307" y="141"/>
                  </a:lnTo>
                  <a:lnTo>
                    <a:pt x="316" y="139"/>
                  </a:lnTo>
                  <a:lnTo>
                    <a:pt x="316" y="139"/>
                  </a:lnTo>
                  <a:close/>
                  <a:moveTo>
                    <a:pt x="278" y="149"/>
                  </a:moveTo>
                  <a:lnTo>
                    <a:pt x="281" y="160"/>
                  </a:lnTo>
                  <a:lnTo>
                    <a:pt x="272" y="162"/>
                  </a:lnTo>
                  <a:lnTo>
                    <a:pt x="269" y="153"/>
                  </a:lnTo>
                  <a:lnTo>
                    <a:pt x="278" y="149"/>
                  </a:lnTo>
                  <a:lnTo>
                    <a:pt x="278" y="149"/>
                  </a:lnTo>
                  <a:close/>
                  <a:moveTo>
                    <a:pt x="241" y="161"/>
                  </a:moveTo>
                  <a:lnTo>
                    <a:pt x="243" y="170"/>
                  </a:lnTo>
                  <a:lnTo>
                    <a:pt x="233" y="173"/>
                  </a:lnTo>
                  <a:lnTo>
                    <a:pt x="230" y="163"/>
                  </a:lnTo>
                  <a:lnTo>
                    <a:pt x="241" y="161"/>
                  </a:lnTo>
                  <a:lnTo>
                    <a:pt x="241" y="161"/>
                  </a:lnTo>
                  <a:close/>
                  <a:moveTo>
                    <a:pt x="201" y="171"/>
                  </a:moveTo>
                  <a:lnTo>
                    <a:pt x="204" y="180"/>
                  </a:lnTo>
                  <a:lnTo>
                    <a:pt x="195" y="183"/>
                  </a:lnTo>
                  <a:lnTo>
                    <a:pt x="192" y="174"/>
                  </a:lnTo>
                  <a:lnTo>
                    <a:pt x="201" y="171"/>
                  </a:lnTo>
                  <a:lnTo>
                    <a:pt x="201" y="171"/>
                  </a:lnTo>
                  <a:close/>
                  <a:moveTo>
                    <a:pt x="163" y="182"/>
                  </a:moveTo>
                  <a:lnTo>
                    <a:pt x="166" y="191"/>
                  </a:lnTo>
                  <a:lnTo>
                    <a:pt x="157" y="194"/>
                  </a:lnTo>
                  <a:lnTo>
                    <a:pt x="154" y="184"/>
                  </a:lnTo>
                  <a:lnTo>
                    <a:pt x="163" y="182"/>
                  </a:lnTo>
                  <a:lnTo>
                    <a:pt x="163" y="182"/>
                  </a:lnTo>
                  <a:close/>
                  <a:moveTo>
                    <a:pt x="126" y="192"/>
                  </a:moveTo>
                  <a:lnTo>
                    <a:pt x="128" y="201"/>
                  </a:lnTo>
                  <a:lnTo>
                    <a:pt x="118" y="204"/>
                  </a:lnTo>
                  <a:lnTo>
                    <a:pt x="115" y="195"/>
                  </a:lnTo>
                  <a:lnTo>
                    <a:pt x="126" y="192"/>
                  </a:lnTo>
                  <a:lnTo>
                    <a:pt x="126" y="192"/>
                  </a:lnTo>
                  <a:close/>
                  <a:moveTo>
                    <a:pt x="86" y="203"/>
                  </a:moveTo>
                  <a:lnTo>
                    <a:pt x="89" y="213"/>
                  </a:lnTo>
                  <a:lnTo>
                    <a:pt x="80" y="216"/>
                  </a:lnTo>
                  <a:lnTo>
                    <a:pt x="77" y="205"/>
                  </a:lnTo>
                  <a:lnTo>
                    <a:pt x="86" y="203"/>
                  </a:lnTo>
                  <a:lnTo>
                    <a:pt x="86" y="203"/>
                  </a:lnTo>
                  <a:close/>
                  <a:moveTo>
                    <a:pt x="48" y="213"/>
                  </a:moveTo>
                  <a:lnTo>
                    <a:pt x="51" y="224"/>
                  </a:lnTo>
                  <a:lnTo>
                    <a:pt x="42" y="226"/>
                  </a:lnTo>
                  <a:lnTo>
                    <a:pt x="39" y="216"/>
                  </a:lnTo>
                  <a:lnTo>
                    <a:pt x="48" y="2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67"/>
            <p:cNvSpPr>
              <a:spLocks noEditPoints="1"/>
            </p:cNvSpPr>
            <p:nvPr/>
          </p:nvSpPr>
          <p:spPr bwMode="auto">
            <a:xfrm>
              <a:off x="7001" y="3482"/>
              <a:ext cx="1265" cy="1170"/>
            </a:xfrm>
            <a:custGeom>
              <a:avLst/>
              <a:gdLst>
                <a:gd name="T0" fmla="*/ 498 w 506"/>
                <a:gd name="T1" fmla="*/ 453 h 468"/>
                <a:gd name="T2" fmla="*/ 499 w 506"/>
                <a:gd name="T3" fmla="*/ 468 h 468"/>
                <a:gd name="T4" fmla="*/ 491 w 506"/>
                <a:gd name="T5" fmla="*/ 460 h 468"/>
                <a:gd name="T6" fmla="*/ 1 w 506"/>
                <a:gd name="T7" fmla="*/ 8 h 468"/>
                <a:gd name="T8" fmla="*/ 6 w 506"/>
                <a:gd name="T9" fmla="*/ 0 h 468"/>
                <a:gd name="T10" fmla="*/ 0 w 506"/>
                <a:gd name="T11" fmla="*/ 6 h 468"/>
                <a:gd name="T12" fmla="*/ 30 w 506"/>
                <a:gd name="T13" fmla="*/ 21 h 468"/>
                <a:gd name="T14" fmla="*/ 30 w 506"/>
                <a:gd name="T15" fmla="*/ 35 h 468"/>
                <a:gd name="T16" fmla="*/ 23 w 506"/>
                <a:gd name="T17" fmla="*/ 27 h 468"/>
                <a:gd name="T18" fmla="*/ 59 w 506"/>
                <a:gd name="T19" fmla="*/ 48 h 468"/>
                <a:gd name="T20" fmla="*/ 60 w 506"/>
                <a:gd name="T21" fmla="*/ 61 h 468"/>
                <a:gd name="T22" fmla="*/ 52 w 506"/>
                <a:gd name="T23" fmla="*/ 55 h 468"/>
                <a:gd name="T24" fmla="*/ 89 w 506"/>
                <a:gd name="T25" fmla="*/ 74 h 468"/>
                <a:gd name="T26" fmla="*/ 89 w 506"/>
                <a:gd name="T27" fmla="*/ 89 h 468"/>
                <a:gd name="T28" fmla="*/ 82 w 506"/>
                <a:gd name="T29" fmla="*/ 82 h 468"/>
                <a:gd name="T30" fmla="*/ 118 w 506"/>
                <a:gd name="T31" fmla="*/ 102 h 468"/>
                <a:gd name="T32" fmla="*/ 119 w 506"/>
                <a:gd name="T33" fmla="*/ 116 h 468"/>
                <a:gd name="T34" fmla="*/ 111 w 506"/>
                <a:gd name="T35" fmla="*/ 110 h 468"/>
                <a:gd name="T36" fmla="*/ 148 w 506"/>
                <a:gd name="T37" fmla="*/ 129 h 468"/>
                <a:gd name="T38" fmla="*/ 148 w 506"/>
                <a:gd name="T39" fmla="*/ 142 h 468"/>
                <a:gd name="T40" fmla="*/ 140 w 506"/>
                <a:gd name="T41" fmla="*/ 136 h 468"/>
                <a:gd name="T42" fmla="*/ 176 w 506"/>
                <a:gd name="T43" fmla="*/ 155 h 468"/>
                <a:gd name="T44" fmla="*/ 176 w 506"/>
                <a:gd name="T45" fmla="*/ 170 h 468"/>
                <a:gd name="T46" fmla="*/ 170 w 506"/>
                <a:gd name="T47" fmla="*/ 163 h 468"/>
                <a:gd name="T48" fmla="*/ 205 w 506"/>
                <a:gd name="T49" fmla="*/ 183 h 468"/>
                <a:gd name="T50" fmla="*/ 206 w 506"/>
                <a:gd name="T51" fmla="*/ 197 h 468"/>
                <a:gd name="T52" fmla="*/ 199 w 506"/>
                <a:gd name="T53" fmla="*/ 191 h 468"/>
                <a:gd name="T54" fmla="*/ 235 w 506"/>
                <a:gd name="T55" fmla="*/ 210 h 468"/>
                <a:gd name="T56" fmla="*/ 235 w 506"/>
                <a:gd name="T57" fmla="*/ 223 h 468"/>
                <a:gd name="T58" fmla="*/ 227 w 506"/>
                <a:gd name="T59" fmla="*/ 217 h 468"/>
                <a:gd name="T60" fmla="*/ 264 w 506"/>
                <a:gd name="T61" fmla="*/ 236 h 468"/>
                <a:gd name="T62" fmla="*/ 264 w 506"/>
                <a:gd name="T63" fmla="*/ 251 h 468"/>
                <a:gd name="T64" fmla="*/ 257 w 506"/>
                <a:gd name="T65" fmla="*/ 244 h 468"/>
                <a:gd name="T66" fmla="*/ 293 w 506"/>
                <a:gd name="T67" fmla="*/ 264 h 468"/>
                <a:gd name="T68" fmla="*/ 294 w 506"/>
                <a:gd name="T69" fmla="*/ 278 h 468"/>
                <a:gd name="T70" fmla="*/ 286 w 506"/>
                <a:gd name="T71" fmla="*/ 272 h 468"/>
                <a:gd name="T72" fmla="*/ 323 w 506"/>
                <a:gd name="T73" fmla="*/ 291 h 468"/>
                <a:gd name="T74" fmla="*/ 323 w 506"/>
                <a:gd name="T75" fmla="*/ 304 h 468"/>
                <a:gd name="T76" fmla="*/ 316 w 506"/>
                <a:gd name="T77" fmla="*/ 298 h 468"/>
                <a:gd name="T78" fmla="*/ 351 w 506"/>
                <a:gd name="T79" fmla="*/ 317 h 468"/>
                <a:gd name="T80" fmla="*/ 353 w 506"/>
                <a:gd name="T81" fmla="*/ 332 h 468"/>
                <a:gd name="T82" fmla="*/ 345 w 506"/>
                <a:gd name="T83" fmla="*/ 325 h 468"/>
                <a:gd name="T84" fmla="*/ 382 w 506"/>
                <a:gd name="T85" fmla="*/ 345 h 468"/>
                <a:gd name="T86" fmla="*/ 382 w 506"/>
                <a:gd name="T87" fmla="*/ 359 h 468"/>
                <a:gd name="T88" fmla="*/ 374 w 506"/>
                <a:gd name="T89" fmla="*/ 353 h 468"/>
                <a:gd name="T90" fmla="*/ 410 w 506"/>
                <a:gd name="T91" fmla="*/ 372 h 468"/>
                <a:gd name="T92" fmla="*/ 410 w 506"/>
                <a:gd name="T93" fmla="*/ 387 h 468"/>
                <a:gd name="T94" fmla="*/ 404 w 506"/>
                <a:gd name="T95" fmla="*/ 379 h 468"/>
                <a:gd name="T96" fmla="*/ 439 w 506"/>
                <a:gd name="T97" fmla="*/ 398 h 468"/>
                <a:gd name="T98" fmla="*/ 440 w 506"/>
                <a:gd name="T99" fmla="*/ 413 h 468"/>
                <a:gd name="T100" fmla="*/ 432 w 506"/>
                <a:gd name="T101" fmla="*/ 406 h 468"/>
                <a:gd name="T102" fmla="*/ 469 w 506"/>
                <a:gd name="T103" fmla="*/ 426 h 468"/>
                <a:gd name="T104" fmla="*/ 469 w 506"/>
                <a:gd name="T105" fmla="*/ 44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6" h="468">
                  <a:moveTo>
                    <a:pt x="491" y="460"/>
                  </a:moveTo>
                  <a:lnTo>
                    <a:pt x="498" y="453"/>
                  </a:lnTo>
                  <a:lnTo>
                    <a:pt x="506" y="460"/>
                  </a:lnTo>
                  <a:lnTo>
                    <a:pt x="499" y="468"/>
                  </a:lnTo>
                  <a:lnTo>
                    <a:pt x="491" y="460"/>
                  </a:lnTo>
                  <a:lnTo>
                    <a:pt x="491" y="460"/>
                  </a:lnTo>
                  <a:close/>
                  <a:moveTo>
                    <a:pt x="0" y="6"/>
                  </a:moveTo>
                  <a:lnTo>
                    <a:pt x="1" y="8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23" y="27"/>
                  </a:moveTo>
                  <a:lnTo>
                    <a:pt x="30" y="21"/>
                  </a:lnTo>
                  <a:lnTo>
                    <a:pt x="38" y="27"/>
                  </a:lnTo>
                  <a:lnTo>
                    <a:pt x="30" y="35"/>
                  </a:lnTo>
                  <a:lnTo>
                    <a:pt x="23" y="27"/>
                  </a:lnTo>
                  <a:lnTo>
                    <a:pt x="23" y="27"/>
                  </a:lnTo>
                  <a:close/>
                  <a:moveTo>
                    <a:pt x="52" y="55"/>
                  </a:moveTo>
                  <a:lnTo>
                    <a:pt x="59" y="48"/>
                  </a:lnTo>
                  <a:lnTo>
                    <a:pt x="67" y="55"/>
                  </a:lnTo>
                  <a:lnTo>
                    <a:pt x="60" y="61"/>
                  </a:lnTo>
                  <a:lnTo>
                    <a:pt x="52" y="55"/>
                  </a:lnTo>
                  <a:lnTo>
                    <a:pt x="52" y="55"/>
                  </a:lnTo>
                  <a:close/>
                  <a:moveTo>
                    <a:pt x="82" y="82"/>
                  </a:moveTo>
                  <a:lnTo>
                    <a:pt x="89" y="74"/>
                  </a:lnTo>
                  <a:lnTo>
                    <a:pt x="95" y="81"/>
                  </a:lnTo>
                  <a:lnTo>
                    <a:pt x="89" y="89"/>
                  </a:lnTo>
                  <a:lnTo>
                    <a:pt x="82" y="82"/>
                  </a:lnTo>
                  <a:lnTo>
                    <a:pt x="82" y="82"/>
                  </a:lnTo>
                  <a:close/>
                  <a:moveTo>
                    <a:pt x="111" y="110"/>
                  </a:moveTo>
                  <a:lnTo>
                    <a:pt x="118" y="102"/>
                  </a:lnTo>
                  <a:lnTo>
                    <a:pt x="125" y="108"/>
                  </a:lnTo>
                  <a:lnTo>
                    <a:pt x="119" y="116"/>
                  </a:lnTo>
                  <a:lnTo>
                    <a:pt x="111" y="110"/>
                  </a:lnTo>
                  <a:lnTo>
                    <a:pt x="111" y="110"/>
                  </a:lnTo>
                  <a:close/>
                  <a:moveTo>
                    <a:pt x="140" y="136"/>
                  </a:moveTo>
                  <a:lnTo>
                    <a:pt x="148" y="129"/>
                  </a:lnTo>
                  <a:lnTo>
                    <a:pt x="154" y="136"/>
                  </a:lnTo>
                  <a:lnTo>
                    <a:pt x="148" y="142"/>
                  </a:lnTo>
                  <a:lnTo>
                    <a:pt x="140" y="136"/>
                  </a:lnTo>
                  <a:lnTo>
                    <a:pt x="140" y="136"/>
                  </a:lnTo>
                  <a:close/>
                  <a:moveTo>
                    <a:pt x="170" y="163"/>
                  </a:moveTo>
                  <a:lnTo>
                    <a:pt x="176" y="155"/>
                  </a:lnTo>
                  <a:lnTo>
                    <a:pt x="183" y="162"/>
                  </a:lnTo>
                  <a:lnTo>
                    <a:pt x="176" y="170"/>
                  </a:lnTo>
                  <a:lnTo>
                    <a:pt x="170" y="163"/>
                  </a:lnTo>
                  <a:lnTo>
                    <a:pt x="170" y="163"/>
                  </a:lnTo>
                  <a:close/>
                  <a:moveTo>
                    <a:pt x="199" y="191"/>
                  </a:moveTo>
                  <a:lnTo>
                    <a:pt x="205" y="183"/>
                  </a:lnTo>
                  <a:lnTo>
                    <a:pt x="213" y="189"/>
                  </a:lnTo>
                  <a:lnTo>
                    <a:pt x="206" y="197"/>
                  </a:lnTo>
                  <a:lnTo>
                    <a:pt x="199" y="191"/>
                  </a:lnTo>
                  <a:lnTo>
                    <a:pt x="199" y="191"/>
                  </a:lnTo>
                  <a:close/>
                  <a:moveTo>
                    <a:pt x="227" y="217"/>
                  </a:moveTo>
                  <a:lnTo>
                    <a:pt x="235" y="210"/>
                  </a:lnTo>
                  <a:lnTo>
                    <a:pt x="242" y="217"/>
                  </a:lnTo>
                  <a:lnTo>
                    <a:pt x="235" y="223"/>
                  </a:lnTo>
                  <a:lnTo>
                    <a:pt x="227" y="217"/>
                  </a:lnTo>
                  <a:lnTo>
                    <a:pt x="227" y="217"/>
                  </a:lnTo>
                  <a:close/>
                  <a:moveTo>
                    <a:pt x="257" y="244"/>
                  </a:moveTo>
                  <a:lnTo>
                    <a:pt x="264" y="236"/>
                  </a:lnTo>
                  <a:lnTo>
                    <a:pt x="272" y="244"/>
                  </a:lnTo>
                  <a:lnTo>
                    <a:pt x="264" y="251"/>
                  </a:lnTo>
                  <a:lnTo>
                    <a:pt x="257" y="244"/>
                  </a:lnTo>
                  <a:lnTo>
                    <a:pt x="257" y="244"/>
                  </a:lnTo>
                  <a:close/>
                  <a:moveTo>
                    <a:pt x="286" y="272"/>
                  </a:moveTo>
                  <a:lnTo>
                    <a:pt x="293" y="264"/>
                  </a:lnTo>
                  <a:lnTo>
                    <a:pt x="300" y="270"/>
                  </a:lnTo>
                  <a:lnTo>
                    <a:pt x="294" y="278"/>
                  </a:lnTo>
                  <a:lnTo>
                    <a:pt x="286" y="272"/>
                  </a:lnTo>
                  <a:lnTo>
                    <a:pt x="286" y="272"/>
                  </a:lnTo>
                  <a:close/>
                  <a:moveTo>
                    <a:pt x="316" y="298"/>
                  </a:moveTo>
                  <a:lnTo>
                    <a:pt x="323" y="291"/>
                  </a:lnTo>
                  <a:lnTo>
                    <a:pt x="329" y="298"/>
                  </a:lnTo>
                  <a:lnTo>
                    <a:pt x="323" y="304"/>
                  </a:lnTo>
                  <a:lnTo>
                    <a:pt x="316" y="298"/>
                  </a:lnTo>
                  <a:lnTo>
                    <a:pt x="316" y="298"/>
                  </a:lnTo>
                  <a:close/>
                  <a:moveTo>
                    <a:pt x="345" y="325"/>
                  </a:moveTo>
                  <a:lnTo>
                    <a:pt x="351" y="317"/>
                  </a:lnTo>
                  <a:lnTo>
                    <a:pt x="359" y="325"/>
                  </a:lnTo>
                  <a:lnTo>
                    <a:pt x="353" y="332"/>
                  </a:lnTo>
                  <a:lnTo>
                    <a:pt x="345" y="325"/>
                  </a:lnTo>
                  <a:lnTo>
                    <a:pt x="345" y="325"/>
                  </a:lnTo>
                  <a:close/>
                  <a:moveTo>
                    <a:pt x="374" y="353"/>
                  </a:moveTo>
                  <a:lnTo>
                    <a:pt x="382" y="345"/>
                  </a:lnTo>
                  <a:lnTo>
                    <a:pt x="388" y="351"/>
                  </a:lnTo>
                  <a:lnTo>
                    <a:pt x="382" y="359"/>
                  </a:lnTo>
                  <a:lnTo>
                    <a:pt x="374" y="353"/>
                  </a:lnTo>
                  <a:lnTo>
                    <a:pt x="374" y="353"/>
                  </a:lnTo>
                  <a:close/>
                  <a:moveTo>
                    <a:pt x="404" y="379"/>
                  </a:moveTo>
                  <a:lnTo>
                    <a:pt x="410" y="372"/>
                  </a:lnTo>
                  <a:lnTo>
                    <a:pt x="418" y="379"/>
                  </a:lnTo>
                  <a:lnTo>
                    <a:pt x="410" y="387"/>
                  </a:lnTo>
                  <a:lnTo>
                    <a:pt x="404" y="379"/>
                  </a:lnTo>
                  <a:lnTo>
                    <a:pt x="404" y="379"/>
                  </a:lnTo>
                  <a:close/>
                  <a:moveTo>
                    <a:pt x="432" y="406"/>
                  </a:moveTo>
                  <a:lnTo>
                    <a:pt x="439" y="398"/>
                  </a:lnTo>
                  <a:lnTo>
                    <a:pt x="447" y="406"/>
                  </a:lnTo>
                  <a:lnTo>
                    <a:pt x="440" y="413"/>
                  </a:lnTo>
                  <a:lnTo>
                    <a:pt x="432" y="406"/>
                  </a:lnTo>
                  <a:lnTo>
                    <a:pt x="432" y="406"/>
                  </a:lnTo>
                  <a:close/>
                  <a:moveTo>
                    <a:pt x="463" y="434"/>
                  </a:moveTo>
                  <a:lnTo>
                    <a:pt x="469" y="426"/>
                  </a:lnTo>
                  <a:lnTo>
                    <a:pt x="476" y="432"/>
                  </a:lnTo>
                  <a:lnTo>
                    <a:pt x="469" y="440"/>
                  </a:lnTo>
                  <a:lnTo>
                    <a:pt x="463" y="43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68"/>
            <p:cNvSpPr>
              <a:spLocks noEditPoints="1"/>
            </p:cNvSpPr>
            <p:nvPr/>
          </p:nvSpPr>
          <p:spPr bwMode="auto">
            <a:xfrm>
              <a:off x="7144" y="4629"/>
              <a:ext cx="1118" cy="538"/>
            </a:xfrm>
            <a:custGeom>
              <a:avLst/>
              <a:gdLst>
                <a:gd name="T0" fmla="*/ 434 w 447"/>
                <a:gd name="T1" fmla="*/ 5 h 215"/>
                <a:gd name="T2" fmla="*/ 447 w 447"/>
                <a:gd name="T3" fmla="*/ 9 h 215"/>
                <a:gd name="T4" fmla="*/ 438 w 447"/>
                <a:gd name="T5" fmla="*/ 13 h 215"/>
                <a:gd name="T6" fmla="*/ 0 w 447"/>
                <a:gd name="T7" fmla="*/ 206 h 215"/>
                <a:gd name="T8" fmla="*/ 14 w 447"/>
                <a:gd name="T9" fmla="*/ 211 h 215"/>
                <a:gd name="T10" fmla="*/ 4 w 447"/>
                <a:gd name="T11" fmla="*/ 215 h 215"/>
                <a:gd name="T12" fmla="*/ 37 w 447"/>
                <a:gd name="T13" fmla="*/ 189 h 215"/>
                <a:gd name="T14" fmla="*/ 50 w 447"/>
                <a:gd name="T15" fmla="*/ 194 h 215"/>
                <a:gd name="T16" fmla="*/ 41 w 447"/>
                <a:gd name="T17" fmla="*/ 198 h 215"/>
                <a:gd name="T18" fmla="*/ 72 w 447"/>
                <a:gd name="T19" fmla="*/ 172 h 215"/>
                <a:gd name="T20" fmla="*/ 87 w 447"/>
                <a:gd name="T21" fmla="*/ 177 h 215"/>
                <a:gd name="T22" fmla="*/ 78 w 447"/>
                <a:gd name="T23" fmla="*/ 181 h 215"/>
                <a:gd name="T24" fmla="*/ 109 w 447"/>
                <a:gd name="T25" fmla="*/ 156 h 215"/>
                <a:gd name="T26" fmla="*/ 122 w 447"/>
                <a:gd name="T27" fmla="*/ 160 h 215"/>
                <a:gd name="T28" fmla="*/ 113 w 447"/>
                <a:gd name="T29" fmla="*/ 164 h 215"/>
                <a:gd name="T30" fmla="*/ 145 w 447"/>
                <a:gd name="T31" fmla="*/ 139 h 215"/>
                <a:gd name="T32" fmla="*/ 159 w 447"/>
                <a:gd name="T33" fmla="*/ 143 h 215"/>
                <a:gd name="T34" fmla="*/ 149 w 447"/>
                <a:gd name="T35" fmla="*/ 149 h 215"/>
                <a:gd name="T36" fmla="*/ 181 w 447"/>
                <a:gd name="T37" fmla="*/ 122 h 215"/>
                <a:gd name="T38" fmla="*/ 194 w 447"/>
                <a:gd name="T39" fmla="*/ 126 h 215"/>
                <a:gd name="T40" fmla="*/ 185 w 447"/>
                <a:gd name="T41" fmla="*/ 132 h 215"/>
                <a:gd name="T42" fmla="*/ 217 w 447"/>
                <a:gd name="T43" fmla="*/ 105 h 215"/>
                <a:gd name="T44" fmla="*/ 230 w 447"/>
                <a:gd name="T45" fmla="*/ 111 h 215"/>
                <a:gd name="T46" fmla="*/ 221 w 447"/>
                <a:gd name="T47" fmla="*/ 115 h 215"/>
                <a:gd name="T48" fmla="*/ 254 w 447"/>
                <a:gd name="T49" fmla="*/ 88 h 215"/>
                <a:gd name="T50" fmla="*/ 267 w 447"/>
                <a:gd name="T51" fmla="*/ 94 h 215"/>
                <a:gd name="T52" fmla="*/ 258 w 447"/>
                <a:gd name="T53" fmla="*/ 98 h 215"/>
                <a:gd name="T54" fmla="*/ 289 w 447"/>
                <a:gd name="T55" fmla="*/ 71 h 215"/>
                <a:gd name="T56" fmla="*/ 302 w 447"/>
                <a:gd name="T57" fmla="*/ 77 h 215"/>
                <a:gd name="T58" fmla="*/ 293 w 447"/>
                <a:gd name="T59" fmla="*/ 81 h 215"/>
                <a:gd name="T60" fmla="*/ 326 w 447"/>
                <a:gd name="T61" fmla="*/ 54 h 215"/>
                <a:gd name="T62" fmla="*/ 339 w 447"/>
                <a:gd name="T63" fmla="*/ 60 h 215"/>
                <a:gd name="T64" fmla="*/ 330 w 447"/>
                <a:gd name="T65" fmla="*/ 64 h 215"/>
                <a:gd name="T66" fmla="*/ 361 w 447"/>
                <a:gd name="T67" fmla="*/ 37 h 215"/>
                <a:gd name="T68" fmla="*/ 374 w 447"/>
                <a:gd name="T69" fmla="*/ 43 h 215"/>
                <a:gd name="T70" fmla="*/ 366 w 447"/>
                <a:gd name="T71" fmla="*/ 47 h 215"/>
                <a:gd name="T72" fmla="*/ 398 w 447"/>
                <a:gd name="T73" fmla="*/ 20 h 215"/>
                <a:gd name="T74" fmla="*/ 411 w 447"/>
                <a:gd name="T75" fmla="*/ 2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7" h="215">
                  <a:moveTo>
                    <a:pt x="438" y="13"/>
                  </a:moveTo>
                  <a:lnTo>
                    <a:pt x="434" y="5"/>
                  </a:lnTo>
                  <a:lnTo>
                    <a:pt x="442" y="0"/>
                  </a:lnTo>
                  <a:lnTo>
                    <a:pt x="447" y="9"/>
                  </a:lnTo>
                  <a:lnTo>
                    <a:pt x="438" y="13"/>
                  </a:lnTo>
                  <a:lnTo>
                    <a:pt x="438" y="13"/>
                  </a:lnTo>
                  <a:close/>
                  <a:moveTo>
                    <a:pt x="4" y="215"/>
                  </a:moveTo>
                  <a:lnTo>
                    <a:pt x="0" y="206"/>
                  </a:lnTo>
                  <a:lnTo>
                    <a:pt x="10" y="202"/>
                  </a:lnTo>
                  <a:lnTo>
                    <a:pt x="14" y="211"/>
                  </a:lnTo>
                  <a:lnTo>
                    <a:pt x="4" y="215"/>
                  </a:lnTo>
                  <a:lnTo>
                    <a:pt x="4" y="215"/>
                  </a:lnTo>
                  <a:close/>
                  <a:moveTo>
                    <a:pt x="41" y="198"/>
                  </a:moveTo>
                  <a:lnTo>
                    <a:pt x="37" y="189"/>
                  </a:lnTo>
                  <a:lnTo>
                    <a:pt x="46" y="185"/>
                  </a:lnTo>
                  <a:lnTo>
                    <a:pt x="50" y="194"/>
                  </a:lnTo>
                  <a:lnTo>
                    <a:pt x="41" y="198"/>
                  </a:lnTo>
                  <a:lnTo>
                    <a:pt x="41" y="198"/>
                  </a:lnTo>
                  <a:close/>
                  <a:moveTo>
                    <a:pt x="78" y="181"/>
                  </a:moveTo>
                  <a:lnTo>
                    <a:pt x="72" y="172"/>
                  </a:lnTo>
                  <a:lnTo>
                    <a:pt x="81" y="168"/>
                  </a:lnTo>
                  <a:lnTo>
                    <a:pt x="87" y="177"/>
                  </a:lnTo>
                  <a:lnTo>
                    <a:pt x="78" y="181"/>
                  </a:lnTo>
                  <a:lnTo>
                    <a:pt x="78" y="181"/>
                  </a:lnTo>
                  <a:close/>
                  <a:moveTo>
                    <a:pt x="113" y="164"/>
                  </a:moveTo>
                  <a:lnTo>
                    <a:pt x="109" y="156"/>
                  </a:lnTo>
                  <a:lnTo>
                    <a:pt x="118" y="151"/>
                  </a:lnTo>
                  <a:lnTo>
                    <a:pt x="122" y="160"/>
                  </a:lnTo>
                  <a:lnTo>
                    <a:pt x="113" y="164"/>
                  </a:lnTo>
                  <a:lnTo>
                    <a:pt x="113" y="164"/>
                  </a:lnTo>
                  <a:close/>
                  <a:moveTo>
                    <a:pt x="149" y="149"/>
                  </a:moveTo>
                  <a:lnTo>
                    <a:pt x="145" y="139"/>
                  </a:lnTo>
                  <a:lnTo>
                    <a:pt x="155" y="134"/>
                  </a:lnTo>
                  <a:lnTo>
                    <a:pt x="159" y="143"/>
                  </a:lnTo>
                  <a:lnTo>
                    <a:pt x="149" y="149"/>
                  </a:lnTo>
                  <a:lnTo>
                    <a:pt x="149" y="149"/>
                  </a:lnTo>
                  <a:close/>
                  <a:moveTo>
                    <a:pt x="185" y="132"/>
                  </a:moveTo>
                  <a:lnTo>
                    <a:pt x="181" y="122"/>
                  </a:lnTo>
                  <a:lnTo>
                    <a:pt x="190" y="118"/>
                  </a:lnTo>
                  <a:lnTo>
                    <a:pt x="194" y="126"/>
                  </a:lnTo>
                  <a:lnTo>
                    <a:pt x="185" y="132"/>
                  </a:lnTo>
                  <a:lnTo>
                    <a:pt x="185" y="132"/>
                  </a:lnTo>
                  <a:close/>
                  <a:moveTo>
                    <a:pt x="221" y="115"/>
                  </a:moveTo>
                  <a:lnTo>
                    <a:pt x="217" y="105"/>
                  </a:lnTo>
                  <a:lnTo>
                    <a:pt x="227" y="102"/>
                  </a:lnTo>
                  <a:lnTo>
                    <a:pt x="230" y="111"/>
                  </a:lnTo>
                  <a:lnTo>
                    <a:pt x="221" y="115"/>
                  </a:lnTo>
                  <a:lnTo>
                    <a:pt x="221" y="115"/>
                  </a:lnTo>
                  <a:close/>
                  <a:moveTo>
                    <a:pt x="258" y="98"/>
                  </a:moveTo>
                  <a:lnTo>
                    <a:pt x="254" y="88"/>
                  </a:lnTo>
                  <a:lnTo>
                    <a:pt x="262" y="85"/>
                  </a:lnTo>
                  <a:lnTo>
                    <a:pt x="267" y="94"/>
                  </a:lnTo>
                  <a:lnTo>
                    <a:pt x="258" y="98"/>
                  </a:lnTo>
                  <a:lnTo>
                    <a:pt x="258" y="98"/>
                  </a:lnTo>
                  <a:close/>
                  <a:moveTo>
                    <a:pt x="293" y="81"/>
                  </a:moveTo>
                  <a:lnTo>
                    <a:pt x="289" y="71"/>
                  </a:lnTo>
                  <a:lnTo>
                    <a:pt x="298" y="68"/>
                  </a:lnTo>
                  <a:lnTo>
                    <a:pt x="302" y="77"/>
                  </a:lnTo>
                  <a:lnTo>
                    <a:pt x="293" y="81"/>
                  </a:lnTo>
                  <a:lnTo>
                    <a:pt x="293" y="81"/>
                  </a:lnTo>
                  <a:close/>
                  <a:moveTo>
                    <a:pt x="330" y="64"/>
                  </a:moveTo>
                  <a:lnTo>
                    <a:pt x="326" y="54"/>
                  </a:lnTo>
                  <a:lnTo>
                    <a:pt x="335" y="51"/>
                  </a:lnTo>
                  <a:lnTo>
                    <a:pt x="339" y="60"/>
                  </a:lnTo>
                  <a:lnTo>
                    <a:pt x="330" y="64"/>
                  </a:lnTo>
                  <a:lnTo>
                    <a:pt x="330" y="64"/>
                  </a:lnTo>
                  <a:close/>
                  <a:moveTo>
                    <a:pt x="366" y="47"/>
                  </a:moveTo>
                  <a:lnTo>
                    <a:pt x="361" y="37"/>
                  </a:lnTo>
                  <a:lnTo>
                    <a:pt x="370" y="34"/>
                  </a:lnTo>
                  <a:lnTo>
                    <a:pt x="374" y="43"/>
                  </a:lnTo>
                  <a:lnTo>
                    <a:pt x="366" y="47"/>
                  </a:lnTo>
                  <a:lnTo>
                    <a:pt x="366" y="47"/>
                  </a:lnTo>
                  <a:close/>
                  <a:moveTo>
                    <a:pt x="402" y="30"/>
                  </a:moveTo>
                  <a:lnTo>
                    <a:pt x="398" y="20"/>
                  </a:lnTo>
                  <a:lnTo>
                    <a:pt x="407" y="17"/>
                  </a:lnTo>
                  <a:lnTo>
                    <a:pt x="411" y="26"/>
                  </a:lnTo>
                  <a:lnTo>
                    <a:pt x="402" y="3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9"/>
            <p:cNvSpPr>
              <a:spLocks noEditPoints="1"/>
            </p:cNvSpPr>
            <p:nvPr/>
          </p:nvSpPr>
          <p:spPr bwMode="auto">
            <a:xfrm>
              <a:off x="8249" y="3849"/>
              <a:ext cx="1050" cy="803"/>
            </a:xfrm>
            <a:custGeom>
              <a:avLst/>
              <a:gdLst>
                <a:gd name="T0" fmla="*/ 13 w 420"/>
                <a:gd name="T1" fmla="*/ 314 h 321"/>
                <a:gd name="T2" fmla="*/ 0 w 420"/>
                <a:gd name="T3" fmla="*/ 313 h 321"/>
                <a:gd name="T4" fmla="*/ 8 w 420"/>
                <a:gd name="T5" fmla="*/ 306 h 321"/>
                <a:gd name="T6" fmla="*/ 413 w 420"/>
                <a:gd name="T7" fmla="*/ 0 h 321"/>
                <a:gd name="T8" fmla="*/ 420 w 420"/>
                <a:gd name="T9" fmla="*/ 8 h 321"/>
                <a:gd name="T10" fmla="*/ 413 w 420"/>
                <a:gd name="T11" fmla="*/ 0 h 321"/>
                <a:gd name="T12" fmla="*/ 395 w 420"/>
                <a:gd name="T13" fmla="*/ 27 h 321"/>
                <a:gd name="T14" fmla="*/ 382 w 420"/>
                <a:gd name="T15" fmla="*/ 24 h 321"/>
                <a:gd name="T16" fmla="*/ 390 w 420"/>
                <a:gd name="T17" fmla="*/ 19 h 321"/>
                <a:gd name="T18" fmla="*/ 363 w 420"/>
                <a:gd name="T19" fmla="*/ 50 h 321"/>
                <a:gd name="T20" fmla="*/ 349 w 420"/>
                <a:gd name="T21" fmla="*/ 49 h 321"/>
                <a:gd name="T22" fmla="*/ 357 w 420"/>
                <a:gd name="T23" fmla="*/ 42 h 321"/>
                <a:gd name="T24" fmla="*/ 332 w 420"/>
                <a:gd name="T25" fmla="*/ 75 h 321"/>
                <a:gd name="T26" fmla="*/ 318 w 420"/>
                <a:gd name="T27" fmla="*/ 72 h 321"/>
                <a:gd name="T28" fmla="*/ 326 w 420"/>
                <a:gd name="T29" fmla="*/ 66 h 321"/>
                <a:gd name="T30" fmla="*/ 299 w 420"/>
                <a:gd name="T31" fmla="*/ 98 h 321"/>
                <a:gd name="T32" fmla="*/ 286 w 420"/>
                <a:gd name="T33" fmla="*/ 96 h 321"/>
                <a:gd name="T34" fmla="*/ 294 w 420"/>
                <a:gd name="T35" fmla="*/ 91 h 321"/>
                <a:gd name="T36" fmla="*/ 268 w 420"/>
                <a:gd name="T37" fmla="*/ 122 h 321"/>
                <a:gd name="T38" fmla="*/ 254 w 420"/>
                <a:gd name="T39" fmla="*/ 121 h 321"/>
                <a:gd name="T40" fmla="*/ 261 w 420"/>
                <a:gd name="T41" fmla="*/ 114 h 321"/>
                <a:gd name="T42" fmla="*/ 237 w 420"/>
                <a:gd name="T43" fmla="*/ 147 h 321"/>
                <a:gd name="T44" fmla="*/ 222 w 420"/>
                <a:gd name="T45" fmla="*/ 144 h 321"/>
                <a:gd name="T46" fmla="*/ 230 w 420"/>
                <a:gd name="T47" fmla="*/ 139 h 321"/>
                <a:gd name="T48" fmla="*/ 204 w 420"/>
                <a:gd name="T49" fmla="*/ 170 h 321"/>
                <a:gd name="T50" fmla="*/ 191 w 420"/>
                <a:gd name="T51" fmla="*/ 169 h 321"/>
                <a:gd name="T52" fmla="*/ 199 w 420"/>
                <a:gd name="T53" fmla="*/ 163 h 321"/>
                <a:gd name="T54" fmla="*/ 173 w 420"/>
                <a:gd name="T55" fmla="*/ 194 h 321"/>
                <a:gd name="T56" fmla="*/ 158 w 420"/>
                <a:gd name="T57" fmla="*/ 193 h 321"/>
                <a:gd name="T58" fmla="*/ 166 w 420"/>
                <a:gd name="T59" fmla="*/ 186 h 321"/>
                <a:gd name="T60" fmla="*/ 141 w 420"/>
                <a:gd name="T61" fmla="*/ 219 h 321"/>
                <a:gd name="T62" fmla="*/ 127 w 420"/>
                <a:gd name="T63" fmla="*/ 216 h 321"/>
                <a:gd name="T64" fmla="*/ 135 w 420"/>
                <a:gd name="T65" fmla="*/ 211 h 321"/>
                <a:gd name="T66" fmla="*/ 109 w 420"/>
                <a:gd name="T67" fmla="*/ 242 h 321"/>
                <a:gd name="T68" fmla="*/ 96 w 420"/>
                <a:gd name="T69" fmla="*/ 241 h 321"/>
                <a:gd name="T70" fmla="*/ 103 w 420"/>
                <a:gd name="T71" fmla="*/ 234 h 321"/>
                <a:gd name="T72" fmla="*/ 77 w 420"/>
                <a:gd name="T73" fmla="*/ 267 h 321"/>
                <a:gd name="T74" fmla="*/ 63 w 420"/>
                <a:gd name="T75" fmla="*/ 264 h 321"/>
                <a:gd name="T76" fmla="*/ 72 w 420"/>
                <a:gd name="T77" fmla="*/ 258 h 321"/>
                <a:gd name="T78" fmla="*/ 46 w 420"/>
                <a:gd name="T79" fmla="*/ 291 h 321"/>
                <a:gd name="T80" fmla="*/ 31 w 420"/>
                <a:gd name="T81" fmla="*/ 2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0" h="321">
                  <a:moveTo>
                    <a:pt x="8" y="306"/>
                  </a:moveTo>
                  <a:lnTo>
                    <a:pt x="13" y="314"/>
                  </a:lnTo>
                  <a:lnTo>
                    <a:pt x="5" y="321"/>
                  </a:lnTo>
                  <a:lnTo>
                    <a:pt x="0" y="313"/>
                  </a:lnTo>
                  <a:lnTo>
                    <a:pt x="8" y="306"/>
                  </a:lnTo>
                  <a:lnTo>
                    <a:pt x="8" y="306"/>
                  </a:lnTo>
                  <a:close/>
                  <a:moveTo>
                    <a:pt x="413" y="0"/>
                  </a:moveTo>
                  <a:lnTo>
                    <a:pt x="413" y="0"/>
                  </a:lnTo>
                  <a:lnTo>
                    <a:pt x="420" y="8"/>
                  </a:lnTo>
                  <a:lnTo>
                    <a:pt x="420" y="8"/>
                  </a:lnTo>
                  <a:lnTo>
                    <a:pt x="413" y="0"/>
                  </a:lnTo>
                  <a:lnTo>
                    <a:pt x="413" y="0"/>
                  </a:lnTo>
                  <a:close/>
                  <a:moveTo>
                    <a:pt x="390" y="19"/>
                  </a:moveTo>
                  <a:lnTo>
                    <a:pt x="395" y="27"/>
                  </a:lnTo>
                  <a:lnTo>
                    <a:pt x="387" y="32"/>
                  </a:lnTo>
                  <a:lnTo>
                    <a:pt x="382" y="24"/>
                  </a:lnTo>
                  <a:lnTo>
                    <a:pt x="390" y="19"/>
                  </a:lnTo>
                  <a:lnTo>
                    <a:pt x="390" y="19"/>
                  </a:lnTo>
                  <a:close/>
                  <a:moveTo>
                    <a:pt x="357" y="42"/>
                  </a:moveTo>
                  <a:lnTo>
                    <a:pt x="363" y="50"/>
                  </a:lnTo>
                  <a:lnTo>
                    <a:pt x="356" y="57"/>
                  </a:lnTo>
                  <a:lnTo>
                    <a:pt x="349" y="49"/>
                  </a:lnTo>
                  <a:lnTo>
                    <a:pt x="357" y="42"/>
                  </a:lnTo>
                  <a:lnTo>
                    <a:pt x="357" y="42"/>
                  </a:lnTo>
                  <a:close/>
                  <a:moveTo>
                    <a:pt x="326" y="66"/>
                  </a:moveTo>
                  <a:lnTo>
                    <a:pt x="332" y="75"/>
                  </a:lnTo>
                  <a:lnTo>
                    <a:pt x="324" y="80"/>
                  </a:lnTo>
                  <a:lnTo>
                    <a:pt x="318" y="72"/>
                  </a:lnTo>
                  <a:lnTo>
                    <a:pt x="326" y="66"/>
                  </a:lnTo>
                  <a:lnTo>
                    <a:pt x="326" y="66"/>
                  </a:lnTo>
                  <a:close/>
                  <a:moveTo>
                    <a:pt x="294" y="91"/>
                  </a:moveTo>
                  <a:lnTo>
                    <a:pt x="299" y="98"/>
                  </a:lnTo>
                  <a:lnTo>
                    <a:pt x="292" y="104"/>
                  </a:lnTo>
                  <a:lnTo>
                    <a:pt x="286" y="96"/>
                  </a:lnTo>
                  <a:lnTo>
                    <a:pt x="294" y="91"/>
                  </a:lnTo>
                  <a:lnTo>
                    <a:pt x="294" y="91"/>
                  </a:lnTo>
                  <a:close/>
                  <a:moveTo>
                    <a:pt x="261" y="114"/>
                  </a:moveTo>
                  <a:lnTo>
                    <a:pt x="268" y="122"/>
                  </a:lnTo>
                  <a:lnTo>
                    <a:pt x="260" y="129"/>
                  </a:lnTo>
                  <a:lnTo>
                    <a:pt x="254" y="121"/>
                  </a:lnTo>
                  <a:lnTo>
                    <a:pt x="261" y="114"/>
                  </a:lnTo>
                  <a:lnTo>
                    <a:pt x="261" y="114"/>
                  </a:lnTo>
                  <a:close/>
                  <a:moveTo>
                    <a:pt x="230" y="139"/>
                  </a:moveTo>
                  <a:lnTo>
                    <a:pt x="237" y="147"/>
                  </a:lnTo>
                  <a:lnTo>
                    <a:pt x="229" y="152"/>
                  </a:lnTo>
                  <a:lnTo>
                    <a:pt x="222" y="144"/>
                  </a:lnTo>
                  <a:lnTo>
                    <a:pt x="230" y="139"/>
                  </a:lnTo>
                  <a:lnTo>
                    <a:pt x="230" y="139"/>
                  </a:lnTo>
                  <a:close/>
                  <a:moveTo>
                    <a:pt x="199" y="163"/>
                  </a:moveTo>
                  <a:lnTo>
                    <a:pt x="204" y="170"/>
                  </a:lnTo>
                  <a:lnTo>
                    <a:pt x="196" y="177"/>
                  </a:lnTo>
                  <a:lnTo>
                    <a:pt x="191" y="169"/>
                  </a:lnTo>
                  <a:lnTo>
                    <a:pt x="199" y="163"/>
                  </a:lnTo>
                  <a:lnTo>
                    <a:pt x="199" y="163"/>
                  </a:lnTo>
                  <a:close/>
                  <a:moveTo>
                    <a:pt x="166" y="186"/>
                  </a:moveTo>
                  <a:lnTo>
                    <a:pt x="173" y="194"/>
                  </a:lnTo>
                  <a:lnTo>
                    <a:pt x="165" y="200"/>
                  </a:lnTo>
                  <a:lnTo>
                    <a:pt x="158" y="193"/>
                  </a:lnTo>
                  <a:lnTo>
                    <a:pt x="166" y="186"/>
                  </a:lnTo>
                  <a:lnTo>
                    <a:pt x="166" y="186"/>
                  </a:lnTo>
                  <a:close/>
                  <a:moveTo>
                    <a:pt x="135" y="211"/>
                  </a:moveTo>
                  <a:lnTo>
                    <a:pt x="141" y="219"/>
                  </a:lnTo>
                  <a:lnTo>
                    <a:pt x="133" y="224"/>
                  </a:lnTo>
                  <a:lnTo>
                    <a:pt x="127" y="216"/>
                  </a:lnTo>
                  <a:lnTo>
                    <a:pt x="135" y="211"/>
                  </a:lnTo>
                  <a:lnTo>
                    <a:pt x="135" y="211"/>
                  </a:lnTo>
                  <a:close/>
                  <a:moveTo>
                    <a:pt x="103" y="234"/>
                  </a:moveTo>
                  <a:lnTo>
                    <a:pt x="109" y="242"/>
                  </a:lnTo>
                  <a:lnTo>
                    <a:pt x="101" y="249"/>
                  </a:lnTo>
                  <a:lnTo>
                    <a:pt x="96" y="241"/>
                  </a:lnTo>
                  <a:lnTo>
                    <a:pt x="103" y="234"/>
                  </a:lnTo>
                  <a:lnTo>
                    <a:pt x="103" y="234"/>
                  </a:lnTo>
                  <a:close/>
                  <a:moveTo>
                    <a:pt x="72" y="258"/>
                  </a:moveTo>
                  <a:lnTo>
                    <a:pt x="77" y="267"/>
                  </a:lnTo>
                  <a:lnTo>
                    <a:pt x="69" y="272"/>
                  </a:lnTo>
                  <a:lnTo>
                    <a:pt x="63" y="264"/>
                  </a:lnTo>
                  <a:lnTo>
                    <a:pt x="72" y="258"/>
                  </a:lnTo>
                  <a:lnTo>
                    <a:pt x="72" y="258"/>
                  </a:lnTo>
                  <a:close/>
                  <a:moveTo>
                    <a:pt x="39" y="283"/>
                  </a:moveTo>
                  <a:lnTo>
                    <a:pt x="46" y="291"/>
                  </a:lnTo>
                  <a:lnTo>
                    <a:pt x="38" y="296"/>
                  </a:lnTo>
                  <a:lnTo>
                    <a:pt x="31" y="288"/>
                  </a:lnTo>
                  <a:lnTo>
                    <a:pt x="39" y="28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0"/>
            <p:cNvSpPr>
              <a:spLocks noEditPoints="1"/>
            </p:cNvSpPr>
            <p:nvPr/>
          </p:nvSpPr>
          <p:spPr bwMode="auto">
            <a:xfrm>
              <a:off x="8256" y="4629"/>
              <a:ext cx="1293" cy="113"/>
            </a:xfrm>
            <a:custGeom>
              <a:avLst/>
              <a:gdLst>
                <a:gd name="T0" fmla="*/ 9 w 517"/>
                <a:gd name="T1" fmla="*/ 10 h 45"/>
                <a:gd name="T2" fmla="*/ 0 w 517"/>
                <a:gd name="T3" fmla="*/ 0 h 45"/>
                <a:gd name="T4" fmla="*/ 10 w 517"/>
                <a:gd name="T5" fmla="*/ 1 h 45"/>
                <a:gd name="T6" fmla="*/ 517 w 517"/>
                <a:gd name="T7" fmla="*/ 36 h 45"/>
                <a:gd name="T8" fmla="*/ 516 w 517"/>
                <a:gd name="T9" fmla="*/ 45 h 45"/>
                <a:gd name="T10" fmla="*/ 517 w 517"/>
                <a:gd name="T11" fmla="*/ 36 h 45"/>
                <a:gd name="T12" fmla="*/ 486 w 517"/>
                <a:gd name="T13" fmla="*/ 44 h 45"/>
                <a:gd name="T14" fmla="*/ 477 w 517"/>
                <a:gd name="T15" fmla="*/ 34 h 45"/>
                <a:gd name="T16" fmla="*/ 487 w 517"/>
                <a:gd name="T17" fmla="*/ 34 h 45"/>
                <a:gd name="T18" fmla="*/ 447 w 517"/>
                <a:gd name="T19" fmla="*/ 41 h 45"/>
                <a:gd name="T20" fmla="*/ 438 w 517"/>
                <a:gd name="T21" fmla="*/ 31 h 45"/>
                <a:gd name="T22" fmla="*/ 447 w 517"/>
                <a:gd name="T23" fmla="*/ 31 h 45"/>
                <a:gd name="T24" fmla="*/ 406 w 517"/>
                <a:gd name="T25" fmla="*/ 39 h 45"/>
                <a:gd name="T26" fmla="*/ 397 w 517"/>
                <a:gd name="T27" fmla="*/ 27 h 45"/>
                <a:gd name="T28" fmla="*/ 407 w 517"/>
                <a:gd name="T29" fmla="*/ 28 h 45"/>
                <a:gd name="T30" fmla="*/ 367 w 517"/>
                <a:gd name="T31" fmla="*/ 35 h 45"/>
                <a:gd name="T32" fmla="*/ 358 w 517"/>
                <a:gd name="T33" fmla="*/ 24 h 45"/>
                <a:gd name="T34" fmla="*/ 368 w 517"/>
                <a:gd name="T35" fmla="*/ 26 h 45"/>
                <a:gd name="T36" fmla="*/ 328 w 517"/>
                <a:gd name="T37" fmla="*/ 32 h 45"/>
                <a:gd name="T38" fmla="*/ 319 w 517"/>
                <a:gd name="T39" fmla="*/ 22 h 45"/>
                <a:gd name="T40" fmla="*/ 328 w 517"/>
                <a:gd name="T41" fmla="*/ 23 h 45"/>
                <a:gd name="T42" fmla="*/ 287 w 517"/>
                <a:gd name="T43" fmla="*/ 30 h 45"/>
                <a:gd name="T44" fmla="*/ 278 w 517"/>
                <a:gd name="T45" fmla="*/ 19 h 45"/>
                <a:gd name="T46" fmla="*/ 289 w 517"/>
                <a:gd name="T47" fmla="*/ 20 h 45"/>
                <a:gd name="T48" fmla="*/ 248 w 517"/>
                <a:gd name="T49" fmla="*/ 27 h 45"/>
                <a:gd name="T50" fmla="*/ 239 w 517"/>
                <a:gd name="T51" fmla="*/ 17 h 45"/>
                <a:gd name="T52" fmla="*/ 248 w 517"/>
                <a:gd name="T53" fmla="*/ 17 h 45"/>
                <a:gd name="T54" fmla="*/ 208 w 517"/>
                <a:gd name="T55" fmla="*/ 24 h 45"/>
                <a:gd name="T56" fmla="*/ 198 w 517"/>
                <a:gd name="T57" fmla="*/ 14 h 45"/>
                <a:gd name="T58" fmla="*/ 209 w 517"/>
                <a:gd name="T59" fmla="*/ 14 h 45"/>
                <a:gd name="T60" fmla="*/ 168 w 517"/>
                <a:gd name="T61" fmla="*/ 22 h 45"/>
                <a:gd name="T62" fmla="*/ 159 w 517"/>
                <a:gd name="T63" fmla="*/ 11 h 45"/>
                <a:gd name="T64" fmla="*/ 170 w 517"/>
                <a:gd name="T65" fmla="*/ 11 h 45"/>
                <a:gd name="T66" fmla="*/ 129 w 517"/>
                <a:gd name="T67" fmla="*/ 19 h 45"/>
                <a:gd name="T68" fmla="*/ 120 w 517"/>
                <a:gd name="T69" fmla="*/ 7 h 45"/>
                <a:gd name="T70" fmla="*/ 129 w 517"/>
                <a:gd name="T71" fmla="*/ 9 h 45"/>
                <a:gd name="T72" fmla="*/ 89 w 517"/>
                <a:gd name="T73" fmla="*/ 15 h 45"/>
                <a:gd name="T74" fmla="*/ 79 w 517"/>
                <a:gd name="T75" fmla="*/ 5 h 45"/>
                <a:gd name="T76" fmla="*/ 90 w 517"/>
                <a:gd name="T77" fmla="*/ 6 h 45"/>
                <a:gd name="T78" fmla="*/ 49 w 517"/>
                <a:gd name="T79" fmla="*/ 13 h 45"/>
                <a:gd name="T80" fmla="*/ 40 w 517"/>
                <a:gd name="T8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45">
                  <a:moveTo>
                    <a:pt x="10" y="1"/>
                  </a:moveTo>
                  <a:lnTo>
                    <a:pt x="9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1"/>
                  </a:lnTo>
                  <a:lnTo>
                    <a:pt x="10" y="1"/>
                  </a:lnTo>
                  <a:close/>
                  <a:moveTo>
                    <a:pt x="517" y="36"/>
                  </a:moveTo>
                  <a:lnTo>
                    <a:pt x="517" y="36"/>
                  </a:lnTo>
                  <a:lnTo>
                    <a:pt x="516" y="45"/>
                  </a:lnTo>
                  <a:lnTo>
                    <a:pt x="516" y="45"/>
                  </a:lnTo>
                  <a:lnTo>
                    <a:pt x="517" y="36"/>
                  </a:lnTo>
                  <a:lnTo>
                    <a:pt x="517" y="36"/>
                  </a:lnTo>
                  <a:close/>
                  <a:moveTo>
                    <a:pt x="487" y="34"/>
                  </a:moveTo>
                  <a:lnTo>
                    <a:pt x="486" y="44"/>
                  </a:lnTo>
                  <a:lnTo>
                    <a:pt x="477" y="43"/>
                  </a:lnTo>
                  <a:lnTo>
                    <a:pt x="477" y="34"/>
                  </a:lnTo>
                  <a:lnTo>
                    <a:pt x="487" y="34"/>
                  </a:lnTo>
                  <a:lnTo>
                    <a:pt x="487" y="34"/>
                  </a:lnTo>
                  <a:close/>
                  <a:moveTo>
                    <a:pt x="447" y="31"/>
                  </a:moveTo>
                  <a:lnTo>
                    <a:pt x="447" y="41"/>
                  </a:lnTo>
                  <a:lnTo>
                    <a:pt x="436" y="40"/>
                  </a:lnTo>
                  <a:lnTo>
                    <a:pt x="438" y="31"/>
                  </a:lnTo>
                  <a:lnTo>
                    <a:pt x="447" y="31"/>
                  </a:lnTo>
                  <a:lnTo>
                    <a:pt x="447" y="31"/>
                  </a:lnTo>
                  <a:close/>
                  <a:moveTo>
                    <a:pt x="407" y="28"/>
                  </a:moveTo>
                  <a:lnTo>
                    <a:pt x="406" y="39"/>
                  </a:lnTo>
                  <a:lnTo>
                    <a:pt x="397" y="37"/>
                  </a:lnTo>
                  <a:lnTo>
                    <a:pt x="397" y="27"/>
                  </a:lnTo>
                  <a:lnTo>
                    <a:pt x="407" y="28"/>
                  </a:lnTo>
                  <a:lnTo>
                    <a:pt x="407" y="28"/>
                  </a:lnTo>
                  <a:close/>
                  <a:moveTo>
                    <a:pt x="368" y="26"/>
                  </a:moveTo>
                  <a:lnTo>
                    <a:pt x="367" y="35"/>
                  </a:lnTo>
                  <a:lnTo>
                    <a:pt x="356" y="35"/>
                  </a:lnTo>
                  <a:lnTo>
                    <a:pt x="358" y="24"/>
                  </a:lnTo>
                  <a:lnTo>
                    <a:pt x="368" y="26"/>
                  </a:lnTo>
                  <a:lnTo>
                    <a:pt x="368" y="26"/>
                  </a:lnTo>
                  <a:close/>
                  <a:moveTo>
                    <a:pt x="328" y="23"/>
                  </a:moveTo>
                  <a:lnTo>
                    <a:pt x="328" y="32"/>
                  </a:lnTo>
                  <a:lnTo>
                    <a:pt x="317" y="32"/>
                  </a:lnTo>
                  <a:lnTo>
                    <a:pt x="319" y="22"/>
                  </a:lnTo>
                  <a:lnTo>
                    <a:pt x="328" y="23"/>
                  </a:lnTo>
                  <a:lnTo>
                    <a:pt x="328" y="23"/>
                  </a:lnTo>
                  <a:close/>
                  <a:moveTo>
                    <a:pt x="289" y="20"/>
                  </a:moveTo>
                  <a:lnTo>
                    <a:pt x="287" y="30"/>
                  </a:lnTo>
                  <a:lnTo>
                    <a:pt x="278" y="30"/>
                  </a:lnTo>
                  <a:lnTo>
                    <a:pt x="278" y="19"/>
                  </a:lnTo>
                  <a:lnTo>
                    <a:pt x="289" y="20"/>
                  </a:lnTo>
                  <a:lnTo>
                    <a:pt x="289" y="20"/>
                  </a:lnTo>
                  <a:close/>
                  <a:moveTo>
                    <a:pt x="248" y="17"/>
                  </a:moveTo>
                  <a:lnTo>
                    <a:pt x="248" y="27"/>
                  </a:lnTo>
                  <a:lnTo>
                    <a:pt x="238" y="26"/>
                  </a:lnTo>
                  <a:lnTo>
                    <a:pt x="239" y="17"/>
                  </a:lnTo>
                  <a:lnTo>
                    <a:pt x="248" y="17"/>
                  </a:lnTo>
                  <a:lnTo>
                    <a:pt x="248" y="17"/>
                  </a:lnTo>
                  <a:close/>
                  <a:moveTo>
                    <a:pt x="209" y="14"/>
                  </a:moveTo>
                  <a:lnTo>
                    <a:pt x="208" y="24"/>
                  </a:lnTo>
                  <a:lnTo>
                    <a:pt x="198" y="23"/>
                  </a:lnTo>
                  <a:lnTo>
                    <a:pt x="198" y="14"/>
                  </a:lnTo>
                  <a:lnTo>
                    <a:pt x="209" y="14"/>
                  </a:lnTo>
                  <a:lnTo>
                    <a:pt x="209" y="14"/>
                  </a:lnTo>
                  <a:close/>
                  <a:moveTo>
                    <a:pt x="170" y="11"/>
                  </a:moveTo>
                  <a:lnTo>
                    <a:pt x="168" y="22"/>
                  </a:lnTo>
                  <a:lnTo>
                    <a:pt x="158" y="20"/>
                  </a:lnTo>
                  <a:lnTo>
                    <a:pt x="159" y="11"/>
                  </a:lnTo>
                  <a:lnTo>
                    <a:pt x="170" y="11"/>
                  </a:lnTo>
                  <a:lnTo>
                    <a:pt x="170" y="11"/>
                  </a:lnTo>
                  <a:close/>
                  <a:moveTo>
                    <a:pt x="129" y="9"/>
                  </a:moveTo>
                  <a:lnTo>
                    <a:pt x="129" y="19"/>
                  </a:lnTo>
                  <a:lnTo>
                    <a:pt x="119" y="18"/>
                  </a:lnTo>
                  <a:lnTo>
                    <a:pt x="120" y="7"/>
                  </a:lnTo>
                  <a:lnTo>
                    <a:pt x="129" y="9"/>
                  </a:lnTo>
                  <a:lnTo>
                    <a:pt x="129" y="9"/>
                  </a:lnTo>
                  <a:close/>
                  <a:moveTo>
                    <a:pt x="90" y="6"/>
                  </a:moveTo>
                  <a:lnTo>
                    <a:pt x="89" y="15"/>
                  </a:lnTo>
                  <a:lnTo>
                    <a:pt x="79" y="15"/>
                  </a:lnTo>
                  <a:lnTo>
                    <a:pt x="79" y="5"/>
                  </a:lnTo>
                  <a:lnTo>
                    <a:pt x="90" y="6"/>
                  </a:lnTo>
                  <a:lnTo>
                    <a:pt x="90" y="6"/>
                  </a:lnTo>
                  <a:close/>
                  <a:moveTo>
                    <a:pt x="49" y="3"/>
                  </a:moveTo>
                  <a:lnTo>
                    <a:pt x="49" y="13"/>
                  </a:lnTo>
                  <a:lnTo>
                    <a:pt x="39" y="13"/>
                  </a:lnTo>
                  <a:lnTo>
                    <a:pt x="40" y="2"/>
                  </a:lnTo>
                  <a:lnTo>
                    <a:pt x="49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1"/>
            <p:cNvSpPr>
              <a:spLocks noEditPoints="1"/>
            </p:cNvSpPr>
            <p:nvPr/>
          </p:nvSpPr>
          <p:spPr bwMode="auto">
            <a:xfrm>
              <a:off x="8244" y="4637"/>
              <a:ext cx="173" cy="805"/>
            </a:xfrm>
            <a:custGeom>
              <a:avLst/>
              <a:gdLst>
                <a:gd name="T0" fmla="*/ 11 w 69"/>
                <a:gd name="T1" fmla="*/ 11 h 322"/>
                <a:gd name="T2" fmla="*/ 2 w 69"/>
                <a:gd name="T3" fmla="*/ 12 h 322"/>
                <a:gd name="T4" fmla="*/ 0 w 69"/>
                <a:gd name="T5" fmla="*/ 2 h 322"/>
                <a:gd name="T6" fmla="*/ 10 w 69"/>
                <a:gd name="T7" fmla="*/ 0 h 322"/>
                <a:gd name="T8" fmla="*/ 11 w 69"/>
                <a:gd name="T9" fmla="*/ 11 h 322"/>
                <a:gd name="T10" fmla="*/ 11 w 69"/>
                <a:gd name="T11" fmla="*/ 11 h 322"/>
                <a:gd name="T12" fmla="*/ 69 w 69"/>
                <a:gd name="T13" fmla="*/ 319 h 322"/>
                <a:gd name="T14" fmla="*/ 67 w 69"/>
                <a:gd name="T15" fmla="*/ 314 h 322"/>
                <a:gd name="T16" fmla="*/ 58 w 69"/>
                <a:gd name="T17" fmla="*/ 315 h 322"/>
                <a:gd name="T18" fmla="*/ 58 w 69"/>
                <a:gd name="T19" fmla="*/ 322 h 322"/>
                <a:gd name="T20" fmla="*/ 69 w 69"/>
                <a:gd name="T21" fmla="*/ 319 h 322"/>
                <a:gd name="T22" fmla="*/ 69 w 69"/>
                <a:gd name="T23" fmla="*/ 319 h 322"/>
                <a:gd name="T24" fmla="*/ 62 w 69"/>
                <a:gd name="T25" fmla="*/ 284 h 322"/>
                <a:gd name="T26" fmla="*/ 52 w 69"/>
                <a:gd name="T27" fmla="*/ 287 h 322"/>
                <a:gd name="T28" fmla="*/ 50 w 69"/>
                <a:gd name="T29" fmla="*/ 276 h 322"/>
                <a:gd name="T30" fmla="*/ 61 w 69"/>
                <a:gd name="T31" fmla="*/ 275 h 322"/>
                <a:gd name="T32" fmla="*/ 62 w 69"/>
                <a:gd name="T33" fmla="*/ 284 h 322"/>
                <a:gd name="T34" fmla="*/ 62 w 69"/>
                <a:gd name="T35" fmla="*/ 284 h 322"/>
                <a:gd name="T36" fmla="*/ 54 w 69"/>
                <a:gd name="T37" fmla="*/ 245 h 322"/>
                <a:gd name="T38" fmla="*/ 45 w 69"/>
                <a:gd name="T39" fmla="*/ 248 h 322"/>
                <a:gd name="T40" fmla="*/ 44 w 69"/>
                <a:gd name="T41" fmla="*/ 237 h 322"/>
                <a:gd name="T42" fmla="*/ 53 w 69"/>
                <a:gd name="T43" fmla="*/ 236 h 322"/>
                <a:gd name="T44" fmla="*/ 54 w 69"/>
                <a:gd name="T45" fmla="*/ 245 h 322"/>
                <a:gd name="T46" fmla="*/ 54 w 69"/>
                <a:gd name="T47" fmla="*/ 245 h 322"/>
                <a:gd name="T48" fmla="*/ 48 w 69"/>
                <a:gd name="T49" fmla="*/ 206 h 322"/>
                <a:gd name="T50" fmla="*/ 37 w 69"/>
                <a:gd name="T51" fmla="*/ 208 h 322"/>
                <a:gd name="T52" fmla="*/ 36 w 69"/>
                <a:gd name="T53" fmla="*/ 198 h 322"/>
                <a:gd name="T54" fmla="*/ 47 w 69"/>
                <a:gd name="T55" fmla="*/ 197 h 322"/>
                <a:gd name="T56" fmla="*/ 48 w 69"/>
                <a:gd name="T57" fmla="*/ 206 h 322"/>
                <a:gd name="T58" fmla="*/ 48 w 69"/>
                <a:gd name="T59" fmla="*/ 206 h 322"/>
                <a:gd name="T60" fmla="*/ 40 w 69"/>
                <a:gd name="T61" fmla="*/ 166 h 322"/>
                <a:gd name="T62" fmla="*/ 31 w 69"/>
                <a:gd name="T63" fmla="*/ 169 h 322"/>
                <a:gd name="T64" fmla="*/ 28 w 69"/>
                <a:gd name="T65" fmla="*/ 159 h 322"/>
                <a:gd name="T66" fmla="*/ 39 w 69"/>
                <a:gd name="T67" fmla="*/ 157 h 322"/>
                <a:gd name="T68" fmla="*/ 40 w 69"/>
                <a:gd name="T69" fmla="*/ 166 h 322"/>
                <a:gd name="T70" fmla="*/ 40 w 69"/>
                <a:gd name="T71" fmla="*/ 166 h 322"/>
                <a:gd name="T72" fmla="*/ 33 w 69"/>
                <a:gd name="T73" fmla="*/ 129 h 322"/>
                <a:gd name="T74" fmla="*/ 23 w 69"/>
                <a:gd name="T75" fmla="*/ 130 h 322"/>
                <a:gd name="T76" fmla="*/ 22 w 69"/>
                <a:gd name="T77" fmla="*/ 119 h 322"/>
                <a:gd name="T78" fmla="*/ 31 w 69"/>
                <a:gd name="T79" fmla="*/ 118 h 322"/>
                <a:gd name="T80" fmla="*/ 33 w 69"/>
                <a:gd name="T81" fmla="*/ 129 h 322"/>
                <a:gd name="T82" fmla="*/ 33 w 69"/>
                <a:gd name="T83" fmla="*/ 129 h 322"/>
                <a:gd name="T84" fmla="*/ 26 w 69"/>
                <a:gd name="T85" fmla="*/ 89 h 322"/>
                <a:gd name="T86" fmla="*/ 17 w 69"/>
                <a:gd name="T87" fmla="*/ 91 h 322"/>
                <a:gd name="T88" fmla="*/ 14 w 69"/>
                <a:gd name="T89" fmla="*/ 80 h 322"/>
                <a:gd name="T90" fmla="*/ 24 w 69"/>
                <a:gd name="T91" fmla="*/ 79 h 322"/>
                <a:gd name="T92" fmla="*/ 26 w 69"/>
                <a:gd name="T93" fmla="*/ 89 h 322"/>
                <a:gd name="T94" fmla="*/ 26 w 69"/>
                <a:gd name="T95" fmla="*/ 89 h 322"/>
                <a:gd name="T96" fmla="*/ 19 w 69"/>
                <a:gd name="T97" fmla="*/ 50 h 322"/>
                <a:gd name="T98" fmla="*/ 9 w 69"/>
                <a:gd name="T99" fmla="*/ 51 h 322"/>
                <a:gd name="T100" fmla="*/ 7 w 69"/>
                <a:gd name="T101" fmla="*/ 41 h 322"/>
                <a:gd name="T102" fmla="*/ 17 w 69"/>
                <a:gd name="T103" fmla="*/ 40 h 322"/>
                <a:gd name="T104" fmla="*/ 19 w 69"/>
                <a:gd name="T105" fmla="*/ 5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322">
                  <a:moveTo>
                    <a:pt x="11" y="11"/>
                  </a:moveTo>
                  <a:lnTo>
                    <a:pt x="2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69" y="319"/>
                  </a:moveTo>
                  <a:lnTo>
                    <a:pt x="67" y="314"/>
                  </a:lnTo>
                  <a:lnTo>
                    <a:pt x="58" y="315"/>
                  </a:lnTo>
                  <a:lnTo>
                    <a:pt x="58" y="322"/>
                  </a:lnTo>
                  <a:lnTo>
                    <a:pt x="69" y="319"/>
                  </a:lnTo>
                  <a:lnTo>
                    <a:pt x="69" y="319"/>
                  </a:lnTo>
                  <a:close/>
                  <a:moveTo>
                    <a:pt x="62" y="284"/>
                  </a:moveTo>
                  <a:lnTo>
                    <a:pt x="52" y="287"/>
                  </a:lnTo>
                  <a:lnTo>
                    <a:pt x="50" y="276"/>
                  </a:lnTo>
                  <a:lnTo>
                    <a:pt x="61" y="275"/>
                  </a:lnTo>
                  <a:lnTo>
                    <a:pt x="62" y="284"/>
                  </a:lnTo>
                  <a:lnTo>
                    <a:pt x="62" y="284"/>
                  </a:lnTo>
                  <a:close/>
                  <a:moveTo>
                    <a:pt x="54" y="245"/>
                  </a:moveTo>
                  <a:lnTo>
                    <a:pt x="45" y="248"/>
                  </a:lnTo>
                  <a:lnTo>
                    <a:pt x="44" y="237"/>
                  </a:lnTo>
                  <a:lnTo>
                    <a:pt x="53" y="236"/>
                  </a:lnTo>
                  <a:lnTo>
                    <a:pt x="54" y="245"/>
                  </a:lnTo>
                  <a:lnTo>
                    <a:pt x="54" y="245"/>
                  </a:lnTo>
                  <a:close/>
                  <a:moveTo>
                    <a:pt x="48" y="206"/>
                  </a:moveTo>
                  <a:lnTo>
                    <a:pt x="37" y="208"/>
                  </a:lnTo>
                  <a:lnTo>
                    <a:pt x="36" y="198"/>
                  </a:lnTo>
                  <a:lnTo>
                    <a:pt x="47" y="197"/>
                  </a:lnTo>
                  <a:lnTo>
                    <a:pt x="48" y="206"/>
                  </a:lnTo>
                  <a:lnTo>
                    <a:pt x="48" y="206"/>
                  </a:lnTo>
                  <a:close/>
                  <a:moveTo>
                    <a:pt x="40" y="166"/>
                  </a:moveTo>
                  <a:lnTo>
                    <a:pt x="31" y="169"/>
                  </a:lnTo>
                  <a:lnTo>
                    <a:pt x="28" y="159"/>
                  </a:lnTo>
                  <a:lnTo>
                    <a:pt x="39" y="157"/>
                  </a:lnTo>
                  <a:lnTo>
                    <a:pt x="40" y="166"/>
                  </a:lnTo>
                  <a:lnTo>
                    <a:pt x="40" y="166"/>
                  </a:lnTo>
                  <a:close/>
                  <a:moveTo>
                    <a:pt x="33" y="129"/>
                  </a:moveTo>
                  <a:lnTo>
                    <a:pt x="23" y="130"/>
                  </a:lnTo>
                  <a:lnTo>
                    <a:pt x="22" y="119"/>
                  </a:lnTo>
                  <a:lnTo>
                    <a:pt x="31" y="118"/>
                  </a:lnTo>
                  <a:lnTo>
                    <a:pt x="33" y="129"/>
                  </a:lnTo>
                  <a:lnTo>
                    <a:pt x="33" y="129"/>
                  </a:lnTo>
                  <a:close/>
                  <a:moveTo>
                    <a:pt x="26" y="89"/>
                  </a:moveTo>
                  <a:lnTo>
                    <a:pt x="17" y="91"/>
                  </a:lnTo>
                  <a:lnTo>
                    <a:pt x="14" y="80"/>
                  </a:lnTo>
                  <a:lnTo>
                    <a:pt x="24" y="79"/>
                  </a:lnTo>
                  <a:lnTo>
                    <a:pt x="26" y="89"/>
                  </a:lnTo>
                  <a:lnTo>
                    <a:pt x="26" y="89"/>
                  </a:lnTo>
                  <a:close/>
                  <a:moveTo>
                    <a:pt x="19" y="50"/>
                  </a:moveTo>
                  <a:lnTo>
                    <a:pt x="9" y="51"/>
                  </a:lnTo>
                  <a:lnTo>
                    <a:pt x="7" y="41"/>
                  </a:lnTo>
                  <a:lnTo>
                    <a:pt x="17" y="4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2"/>
            <p:cNvSpPr>
              <a:spLocks noEditPoints="1"/>
            </p:cNvSpPr>
            <p:nvPr/>
          </p:nvSpPr>
          <p:spPr bwMode="auto">
            <a:xfrm>
              <a:off x="7009" y="5194"/>
              <a:ext cx="103" cy="420"/>
            </a:xfrm>
            <a:custGeom>
              <a:avLst/>
              <a:gdLst>
                <a:gd name="T0" fmla="*/ 1 w 41"/>
                <a:gd name="T1" fmla="*/ 157 h 168"/>
                <a:gd name="T2" fmla="*/ 11 w 41"/>
                <a:gd name="T3" fmla="*/ 158 h 168"/>
                <a:gd name="T4" fmla="*/ 9 w 41"/>
                <a:gd name="T5" fmla="*/ 168 h 168"/>
                <a:gd name="T6" fmla="*/ 0 w 41"/>
                <a:gd name="T7" fmla="*/ 166 h 168"/>
                <a:gd name="T8" fmla="*/ 1 w 41"/>
                <a:gd name="T9" fmla="*/ 157 h 168"/>
                <a:gd name="T10" fmla="*/ 1 w 41"/>
                <a:gd name="T11" fmla="*/ 157 h 168"/>
                <a:gd name="T12" fmla="*/ 32 w 41"/>
                <a:gd name="T13" fmla="*/ 0 h 168"/>
                <a:gd name="T14" fmla="*/ 41 w 41"/>
                <a:gd name="T15" fmla="*/ 2 h 168"/>
                <a:gd name="T16" fmla="*/ 40 w 41"/>
                <a:gd name="T17" fmla="*/ 11 h 168"/>
                <a:gd name="T18" fmla="*/ 30 w 41"/>
                <a:gd name="T19" fmla="*/ 10 h 168"/>
                <a:gd name="T20" fmla="*/ 32 w 41"/>
                <a:gd name="T21" fmla="*/ 0 h 168"/>
                <a:gd name="T22" fmla="*/ 32 w 41"/>
                <a:gd name="T23" fmla="*/ 0 h 168"/>
                <a:gd name="T24" fmla="*/ 24 w 41"/>
                <a:gd name="T25" fmla="*/ 39 h 168"/>
                <a:gd name="T26" fmla="*/ 34 w 41"/>
                <a:gd name="T27" fmla="*/ 42 h 168"/>
                <a:gd name="T28" fmla="*/ 32 w 41"/>
                <a:gd name="T29" fmla="*/ 51 h 168"/>
                <a:gd name="T30" fmla="*/ 22 w 41"/>
                <a:gd name="T31" fmla="*/ 49 h 168"/>
                <a:gd name="T32" fmla="*/ 24 w 41"/>
                <a:gd name="T33" fmla="*/ 39 h 168"/>
                <a:gd name="T34" fmla="*/ 24 w 41"/>
                <a:gd name="T35" fmla="*/ 39 h 168"/>
                <a:gd name="T36" fmla="*/ 17 w 41"/>
                <a:gd name="T37" fmla="*/ 78 h 168"/>
                <a:gd name="T38" fmla="*/ 26 w 41"/>
                <a:gd name="T39" fmla="*/ 79 h 168"/>
                <a:gd name="T40" fmla="*/ 24 w 41"/>
                <a:gd name="T41" fmla="*/ 90 h 168"/>
                <a:gd name="T42" fmla="*/ 14 w 41"/>
                <a:gd name="T43" fmla="*/ 87 h 168"/>
                <a:gd name="T44" fmla="*/ 17 w 41"/>
                <a:gd name="T45" fmla="*/ 78 h 168"/>
                <a:gd name="T46" fmla="*/ 17 w 41"/>
                <a:gd name="T47" fmla="*/ 78 h 168"/>
                <a:gd name="T48" fmla="*/ 9 w 41"/>
                <a:gd name="T49" fmla="*/ 117 h 168"/>
                <a:gd name="T50" fmla="*/ 18 w 41"/>
                <a:gd name="T51" fmla="*/ 119 h 168"/>
                <a:gd name="T52" fmla="*/ 17 w 41"/>
                <a:gd name="T53" fmla="*/ 129 h 168"/>
                <a:gd name="T54" fmla="*/ 7 w 41"/>
                <a:gd name="T55" fmla="*/ 126 h 168"/>
                <a:gd name="T56" fmla="*/ 9 w 41"/>
                <a:gd name="T57" fmla="*/ 1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168">
                  <a:moveTo>
                    <a:pt x="1" y="157"/>
                  </a:moveTo>
                  <a:lnTo>
                    <a:pt x="11" y="158"/>
                  </a:lnTo>
                  <a:lnTo>
                    <a:pt x="9" y="168"/>
                  </a:lnTo>
                  <a:lnTo>
                    <a:pt x="0" y="166"/>
                  </a:lnTo>
                  <a:lnTo>
                    <a:pt x="1" y="157"/>
                  </a:lnTo>
                  <a:lnTo>
                    <a:pt x="1" y="157"/>
                  </a:lnTo>
                  <a:close/>
                  <a:moveTo>
                    <a:pt x="32" y="0"/>
                  </a:moveTo>
                  <a:lnTo>
                    <a:pt x="41" y="2"/>
                  </a:lnTo>
                  <a:lnTo>
                    <a:pt x="40" y="11"/>
                  </a:lnTo>
                  <a:lnTo>
                    <a:pt x="30" y="10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24" y="39"/>
                  </a:moveTo>
                  <a:lnTo>
                    <a:pt x="34" y="42"/>
                  </a:lnTo>
                  <a:lnTo>
                    <a:pt x="32" y="51"/>
                  </a:lnTo>
                  <a:lnTo>
                    <a:pt x="22" y="49"/>
                  </a:lnTo>
                  <a:lnTo>
                    <a:pt x="24" y="39"/>
                  </a:lnTo>
                  <a:lnTo>
                    <a:pt x="24" y="39"/>
                  </a:lnTo>
                  <a:close/>
                  <a:moveTo>
                    <a:pt x="17" y="78"/>
                  </a:moveTo>
                  <a:lnTo>
                    <a:pt x="26" y="79"/>
                  </a:lnTo>
                  <a:lnTo>
                    <a:pt x="24" y="90"/>
                  </a:lnTo>
                  <a:lnTo>
                    <a:pt x="14" y="87"/>
                  </a:lnTo>
                  <a:lnTo>
                    <a:pt x="17" y="78"/>
                  </a:lnTo>
                  <a:lnTo>
                    <a:pt x="17" y="78"/>
                  </a:lnTo>
                  <a:close/>
                  <a:moveTo>
                    <a:pt x="9" y="117"/>
                  </a:moveTo>
                  <a:lnTo>
                    <a:pt x="18" y="119"/>
                  </a:lnTo>
                  <a:lnTo>
                    <a:pt x="17" y="129"/>
                  </a:lnTo>
                  <a:lnTo>
                    <a:pt x="7" y="126"/>
                  </a:lnTo>
                  <a:lnTo>
                    <a:pt x="9" y="11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73"/>
            <p:cNvSpPr>
              <a:spLocks noEditPoints="1"/>
            </p:cNvSpPr>
            <p:nvPr/>
          </p:nvSpPr>
          <p:spPr bwMode="auto">
            <a:xfrm>
              <a:off x="6416" y="4559"/>
              <a:ext cx="695" cy="628"/>
            </a:xfrm>
            <a:custGeom>
              <a:avLst/>
              <a:gdLst>
                <a:gd name="T0" fmla="*/ 14 w 278"/>
                <a:gd name="T1" fmla="*/ 7 h 251"/>
                <a:gd name="T2" fmla="*/ 8 w 278"/>
                <a:gd name="T3" fmla="*/ 13 h 251"/>
                <a:gd name="T4" fmla="*/ 0 w 278"/>
                <a:gd name="T5" fmla="*/ 7 h 251"/>
                <a:gd name="T6" fmla="*/ 7 w 278"/>
                <a:gd name="T7" fmla="*/ 0 h 251"/>
                <a:gd name="T8" fmla="*/ 14 w 278"/>
                <a:gd name="T9" fmla="*/ 7 h 251"/>
                <a:gd name="T10" fmla="*/ 14 w 278"/>
                <a:gd name="T11" fmla="*/ 7 h 251"/>
                <a:gd name="T12" fmla="*/ 278 w 278"/>
                <a:gd name="T13" fmla="*/ 245 h 251"/>
                <a:gd name="T14" fmla="*/ 273 w 278"/>
                <a:gd name="T15" fmla="*/ 239 h 251"/>
                <a:gd name="T16" fmla="*/ 267 w 278"/>
                <a:gd name="T17" fmla="*/ 247 h 251"/>
                <a:gd name="T18" fmla="*/ 272 w 278"/>
                <a:gd name="T19" fmla="*/ 251 h 251"/>
                <a:gd name="T20" fmla="*/ 278 w 278"/>
                <a:gd name="T21" fmla="*/ 245 h 251"/>
                <a:gd name="T22" fmla="*/ 278 w 278"/>
                <a:gd name="T23" fmla="*/ 245 h 251"/>
                <a:gd name="T24" fmla="*/ 251 w 278"/>
                <a:gd name="T25" fmla="*/ 220 h 251"/>
                <a:gd name="T26" fmla="*/ 244 w 278"/>
                <a:gd name="T27" fmla="*/ 226 h 251"/>
                <a:gd name="T28" fmla="*/ 237 w 278"/>
                <a:gd name="T29" fmla="*/ 220 h 251"/>
                <a:gd name="T30" fmla="*/ 243 w 278"/>
                <a:gd name="T31" fmla="*/ 213 h 251"/>
                <a:gd name="T32" fmla="*/ 251 w 278"/>
                <a:gd name="T33" fmla="*/ 220 h 251"/>
                <a:gd name="T34" fmla="*/ 251 w 278"/>
                <a:gd name="T35" fmla="*/ 220 h 251"/>
                <a:gd name="T36" fmla="*/ 221 w 278"/>
                <a:gd name="T37" fmla="*/ 192 h 251"/>
                <a:gd name="T38" fmla="*/ 214 w 278"/>
                <a:gd name="T39" fmla="*/ 200 h 251"/>
                <a:gd name="T40" fmla="*/ 208 w 278"/>
                <a:gd name="T41" fmla="*/ 194 h 251"/>
                <a:gd name="T42" fmla="*/ 214 w 278"/>
                <a:gd name="T43" fmla="*/ 186 h 251"/>
                <a:gd name="T44" fmla="*/ 221 w 278"/>
                <a:gd name="T45" fmla="*/ 192 h 251"/>
                <a:gd name="T46" fmla="*/ 221 w 278"/>
                <a:gd name="T47" fmla="*/ 192 h 251"/>
                <a:gd name="T48" fmla="*/ 192 w 278"/>
                <a:gd name="T49" fmla="*/ 166 h 251"/>
                <a:gd name="T50" fmla="*/ 186 w 278"/>
                <a:gd name="T51" fmla="*/ 174 h 251"/>
                <a:gd name="T52" fmla="*/ 178 w 278"/>
                <a:gd name="T53" fmla="*/ 167 h 251"/>
                <a:gd name="T54" fmla="*/ 184 w 278"/>
                <a:gd name="T55" fmla="*/ 160 h 251"/>
                <a:gd name="T56" fmla="*/ 192 w 278"/>
                <a:gd name="T57" fmla="*/ 166 h 251"/>
                <a:gd name="T58" fmla="*/ 192 w 278"/>
                <a:gd name="T59" fmla="*/ 166 h 251"/>
                <a:gd name="T60" fmla="*/ 162 w 278"/>
                <a:gd name="T61" fmla="*/ 140 h 251"/>
                <a:gd name="T62" fmla="*/ 156 w 278"/>
                <a:gd name="T63" fmla="*/ 146 h 251"/>
                <a:gd name="T64" fmla="*/ 148 w 278"/>
                <a:gd name="T65" fmla="*/ 140 h 251"/>
                <a:gd name="T66" fmla="*/ 154 w 278"/>
                <a:gd name="T67" fmla="*/ 132 h 251"/>
                <a:gd name="T68" fmla="*/ 162 w 278"/>
                <a:gd name="T69" fmla="*/ 140 h 251"/>
                <a:gd name="T70" fmla="*/ 162 w 278"/>
                <a:gd name="T71" fmla="*/ 140 h 251"/>
                <a:gd name="T72" fmla="*/ 132 w 278"/>
                <a:gd name="T73" fmla="*/ 113 h 251"/>
                <a:gd name="T74" fmla="*/ 125 w 278"/>
                <a:gd name="T75" fmla="*/ 120 h 251"/>
                <a:gd name="T76" fmla="*/ 119 w 278"/>
                <a:gd name="T77" fmla="*/ 114 h 251"/>
                <a:gd name="T78" fmla="*/ 125 w 278"/>
                <a:gd name="T79" fmla="*/ 106 h 251"/>
                <a:gd name="T80" fmla="*/ 132 w 278"/>
                <a:gd name="T81" fmla="*/ 113 h 251"/>
                <a:gd name="T82" fmla="*/ 132 w 278"/>
                <a:gd name="T83" fmla="*/ 113 h 251"/>
                <a:gd name="T84" fmla="*/ 103 w 278"/>
                <a:gd name="T85" fmla="*/ 86 h 251"/>
                <a:gd name="T86" fmla="*/ 97 w 278"/>
                <a:gd name="T87" fmla="*/ 93 h 251"/>
                <a:gd name="T88" fmla="*/ 89 w 278"/>
                <a:gd name="T89" fmla="*/ 86 h 251"/>
                <a:gd name="T90" fmla="*/ 95 w 278"/>
                <a:gd name="T91" fmla="*/ 80 h 251"/>
                <a:gd name="T92" fmla="*/ 103 w 278"/>
                <a:gd name="T93" fmla="*/ 86 h 251"/>
                <a:gd name="T94" fmla="*/ 103 w 278"/>
                <a:gd name="T95" fmla="*/ 86 h 251"/>
                <a:gd name="T96" fmla="*/ 73 w 278"/>
                <a:gd name="T97" fmla="*/ 59 h 251"/>
                <a:gd name="T98" fmla="*/ 67 w 278"/>
                <a:gd name="T99" fmla="*/ 67 h 251"/>
                <a:gd name="T100" fmla="*/ 59 w 278"/>
                <a:gd name="T101" fmla="*/ 60 h 251"/>
                <a:gd name="T102" fmla="*/ 65 w 278"/>
                <a:gd name="T103" fmla="*/ 52 h 251"/>
                <a:gd name="T104" fmla="*/ 73 w 278"/>
                <a:gd name="T105" fmla="*/ 59 h 251"/>
                <a:gd name="T106" fmla="*/ 73 w 278"/>
                <a:gd name="T107" fmla="*/ 59 h 251"/>
                <a:gd name="T108" fmla="*/ 43 w 278"/>
                <a:gd name="T109" fmla="*/ 33 h 251"/>
                <a:gd name="T110" fmla="*/ 37 w 278"/>
                <a:gd name="T111" fmla="*/ 41 h 251"/>
                <a:gd name="T112" fmla="*/ 30 w 278"/>
                <a:gd name="T113" fmla="*/ 34 h 251"/>
                <a:gd name="T114" fmla="*/ 37 w 278"/>
                <a:gd name="T115" fmla="*/ 26 h 251"/>
                <a:gd name="T116" fmla="*/ 43 w 278"/>
                <a:gd name="T117" fmla="*/ 3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51">
                  <a:moveTo>
                    <a:pt x="14" y="7"/>
                  </a:moveTo>
                  <a:lnTo>
                    <a:pt x="8" y="13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7"/>
                  </a:lnTo>
                  <a:lnTo>
                    <a:pt x="14" y="7"/>
                  </a:lnTo>
                  <a:close/>
                  <a:moveTo>
                    <a:pt x="278" y="245"/>
                  </a:moveTo>
                  <a:lnTo>
                    <a:pt x="273" y="239"/>
                  </a:lnTo>
                  <a:lnTo>
                    <a:pt x="267" y="247"/>
                  </a:lnTo>
                  <a:lnTo>
                    <a:pt x="272" y="251"/>
                  </a:lnTo>
                  <a:lnTo>
                    <a:pt x="278" y="245"/>
                  </a:lnTo>
                  <a:lnTo>
                    <a:pt x="278" y="245"/>
                  </a:lnTo>
                  <a:close/>
                  <a:moveTo>
                    <a:pt x="251" y="220"/>
                  </a:moveTo>
                  <a:lnTo>
                    <a:pt x="244" y="226"/>
                  </a:lnTo>
                  <a:lnTo>
                    <a:pt x="237" y="220"/>
                  </a:lnTo>
                  <a:lnTo>
                    <a:pt x="243" y="213"/>
                  </a:lnTo>
                  <a:lnTo>
                    <a:pt x="251" y="220"/>
                  </a:lnTo>
                  <a:lnTo>
                    <a:pt x="251" y="220"/>
                  </a:lnTo>
                  <a:close/>
                  <a:moveTo>
                    <a:pt x="221" y="192"/>
                  </a:moveTo>
                  <a:lnTo>
                    <a:pt x="214" y="200"/>
                  </a:lnTo>
                  <a:lnTo>
                    <a:pt x="208" y="194"/>
                  </a:lnTo>
                  <a:lnTo>
                    <a:pt x="214" y="186"/>
                  </a:lnTo>
                  <a:lnTo>
                    <a:pt x="221" y="192"/>
                  </a:lnTo>
                  <a:lnTo>
                    <a:pt x="221" y="192"/>
                  </a:lnTo>
                  <a:close/>
                  <a:moveTo>
                    <a:pt x="192" y="166"/>
                  </a:moveTo>
                  <a:lnTo>
                    <a:pt x="186" y="174"/>
                  </a:lnTo>
                  <a:lnTo>
                    <a:pt x="178" y="167"/>
                  </a:lnTo>
                  <a:lnTo>
                    <a:pt x="184" y="160"/>
                  </a:lnTo>
                  <a:lnTo>
                    <a:pt x="192" y="166"/>
                  </a:lnTo>
                  <a:lnTo>
                    <a:pt x="192" y="166"/>
                  </a:lnTo>
                  <a:close/>
                  <a:moveTo>
                    <a:pt x="162" y="140"/>
                  </a:moveTo>
                  <a:lnTo>
                    <a:pt x="156" y="146"/>
                  </a:lnTo>
                  <a:lnTo>
                    <a:pt x="148" y="140"/>
                  </a:lnTo>
                  <a:lnTo>
                    <a:pt x="154" y="132"/>
                  </a:lnTo>
                  <a:lnTo>
                    <a:pt x="162" y="140"/>
                  </a:lnTo>
                  <a:lnTo>
                    <a:pt x="162" y="140"/>
                  </a:lnTo>
                  <a:close/>
                  <a:moveTo>
                    <a:pt x="132" y="113"/>
                  </a:moveTo>
                  <a:lnTo>
                    <a:pt x="125" y="120"/>
                  </a:lnTo>
                  <a:lnTo>
                    <a:pt x="119" y="114"/>
                  </a:lnTo>
                  <a:lnTo>
                    <a:pt x="125" y="106"/>
                  </a:lnTo>
                  <a:lnTo>
                    <a:pt x="132" y="113"/>
                  </a:lnTo>
                  <a:lnTo>
                    <a:pt x="132" y="113"/>
                  </a:lnTo>
                  <a:close/>
                  <a:moveTo>
                    <a:pt x="103" y="86"/>
                  </a:moveTo>
                  <a:lnTo>
                    <a:pt x="97" y="93"/>
                  </a:lnTo>
                  <a:lnTo>
                    <a:pt x="89" y="86"/>
                  </a:lnTo>
                  <a:lnTo>
                    <a:pt x="95" y="80"/>
                  </a:lnTo>
                  <a:lnTo>
                    <a:pt x="103" y="86"/>
                  </a:lnTo>
                  <a:lnTo>
                    <a:pt x="103" y="86"/>
                  </a:lnTo>
                  <a:close/>
                  <a:moveTo>
                    <a:pt x="73" y="59"/>
                  </a:moveTo>
                  <a:lnTo>
                    <a:pt x="67" y="67"/>
                  </a:lnTo>
                  <a:lnTo>
                    <a:pt x="59" y="60"/>
                  </a:lnTo>
                  <a:lnTo>
                    <a:pt x="65" y="52"/>
                  </a:lnTo>
                  <a:lnTo>
                    <a:pt x="73" y="59"/>
                  </a:lnTo>
                  <a:lnTo>
                    <a:pt x="73" y="59"/>
                  </a:lnTo>
                  <a:close/>
                  <a:moveTo>
                    <a:pt x="43" y="33"/>
                  </a:moveTo>
                  <a:lnTo>
                    <a:pt x="37" y="41"/>
                  </a:lnTo>
                  <a:lnTo>
                    <a:pt x="30" y="34"/>
                  </a:lnTo>
                  <a:lnTo>
                    <a:pt x="37" y="26"/>
                  </a:lnTo>
                  <a:lnTo>
                    <a:pt x="43" y="3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74"/>
            <p:cNvSpPr>
              <a:spLocks noEditPoints="1"/>
            </p:cNvSpPr>
            <p:nvPr/>
          </p:nvSpPr>
          <p:spPr bwMode="auto">
            <a:xfrm>
              <a:off x="5671" y="4954"/>
              <a:ext cx="1408" cy="233"/>
            </a:xfrm>
            <a:custGeom>
              <a:avLst/>
              <a:gdLst>
                <a:gd name="T0" fmla="*/ 11 w 563"/>
                <a:gd name="T1" fmla="*/ 12 h 93"/>
                <a:gd name="T2" fmla="*/ 1 w 563"/>
                <a:gd name="T3" fmla="*/ 0 h 93"/>
                <a:gd name="T4" fmla="*/ 12 w 563"/>
                <a:gd name="T5" fmla="*/ 2 h 93"/>
                <a:gd name="T6" fmla="*/ 562 w 563"/>
                <a:gd name="T7" fmla="*/ 93 h 93"/>
                <a:gd name="T8" fmla="*/ 553 w 563"/>
                <a:gd name="T9" fmla="*/ 81 h 93"/>
                <a:gd name="T10" fmla="*/ 563 w 563"/>
                <a:gd name="T11" fmla="*/ 83 h 93"/>
                <a:gd name="T12" fmla="*/ 523 w 563"/>
                <a:gd name="T13" fmla="*/ 88 h 93"/>
                <a:gd name="T14" fmla="*/ 514 w 563"/>
                <a:gd name="T15" fmla="*/ 76 h 93"/>
                <a:gd name="T16" fmla="*/ 524 w 563"/>
                <a:gd name="T17" fmla="*/ 77 h 93"/>
                <a:gd name="T18" fmla="*/ 482 w 563"/>
                <a:gd name="T19" fmla="*/ 81 h 93"/>
                <a:gd name="T20" fmla="*/ 474 w 563"/>
                <a:gd name="T21" fmla="*/ 71 h 93"/>
                <a:gd name="T22" fmla="*/ 484 w 563"/>
                <a:gd name="T23" fmla="*/ 72 h 93"/>
                <a:gd name="T24" fmla="*/ 443 w 563"/>
                <a:gd name="T25" fmla="*/ 76 h 93"/>
                <a:gd name="T26" fmla="*/ 435 w 563"/>
                <a:gd name="T27" fmla="*/ 64 h 93"/>
                <a:gd name="T28" fmla="*/ 444 w 563"/>
                <a:gd name="T29" fmla="*/ 66 h 93"/>
                <a:gd name="T30" fmla="*/ 404 w 563"/>
                <a:gd name="T31" fmla="*/ 70 h 93"/>
                <a:gd name="T32" fmla="*/ 396 w 563"/>
                <a:gd name="T33" fmla="*/ 59 h 93"/>
                <a:gd name="T34" fmla="*/ 405 w 563"/>
                <a:gd name="T35" fmla="*/ 60 h 93"/>
                <a:gd name="T36" fmla="*/ 365 w 563"/>
                <a:gd name="T37" fmla="*/ 64 h 93"/>
                <a:gd name="T38" fmla="*/ 356 w 563"/>
                <a:gd name="T39" fmla="*/ 53 h 93"/>
                <a:gd name="T40" fmla="*/ 366 w 563"/>
                <a:gd name="T41" fmla="*/ 54 h 93"/>
                <a:gd name="T42" fmla="*/ 325 w 563"/>
                <a:gd name="T43" fmla="*/ 58 h 93"/>
                <a:gd name="T44" fmla="*/ 316 w 563"/>
                <a:gd name="T45" fmla="*/ 47 h 93"/>
                <a:gd name="T46" fmla="*/ 327 w 563"/>
                <a:gd name="T47" fmla="*/ 49 h 93"/>
                <a:gd name="T48" fmla="*/ 286 w 563"/>
                <a:gd name="T49" fmla="*/ 53 h 93"/>
                <a:gd name="T50" fmla="*/ 277 w 563"/>
                <a:gd name="T51" fmla="*/ 41 h 93"/>
                <a:gd name="T52" fmla="*/ 288 w 563"/>
                <a:gd name="T53" fmla="*/ 42 h 93"/>
                <a:gd name="T54" fmla="*/ 246 w 563"/>
                <a:gd name="T55" fmla="*/ 47 h 93"/>
                <a:gd name="T56" fmla="*/ 238 w 563"/>
                <a:gd name="T57" fmla="*/ 36 h 93"/>
                <a:gd name="T58" fmla="*/ 248 w 563"/>
                <a:gd name="T59" fmla="*/ 37 h 93"/>
                <a:gd name="T60" fmla="*/ 207 w 563"/>
                <a:gd name="T61" fmla="*/ 41 h 93"/>
                <a:gd name="T62" fmla="*/ 199 w 563"/>
                <a:gd name="T63" fmla="*/ 29 h 93"/>
                <a:gd name="T64" fmla="*/ 208 w 563"/>
                <a:gd name="T65" fmla="*/ 32 h 93"/>
                <a:gd name="T66" fmla="*/ 167 w 563"/>
                <a:gd name="T67" fmla="*/ 36 h 93"/>
                <a:gd name="T68" fmla="*/ 160 w 563"/>
                <a:gd name="T69" fmla="*/ 24 h 93"/>
                <a:gd name="T70" fmla="*/ 169 w 563"/>
                <a:gd name="T71" fmla="*/ 25 h 93"/>
                <a:gd name="T72" fmla="*/ 128 w 563"/>
                <a:gd name="T73" fmla="*/ 29 h 93"/>
                <a:gd name="T74" fmla="*/ 120 w 563"/>
                <a:gd name="T75" fmla="*/ 19 h 93"/>
                <a:gd name="T76" fmla="*/ 129 w 563"/>
                <a:gd name="T77" fmla="*/ 20 h 93"/>
                <a:gd name="T78" fmla="*/ 89 w 563"/>
                <a:gd name="T79" fmla="*/ 24 h 93"/>
                <a:gd name="T80" fmla="*/ 80 w 563"/>
                <a:gd name="T81" fmla="*/ 12 h 93"/>
                <a:gd name="T82" fmla="*/ 90 w 563"/>
                <a:gd name="T83" fmla="*/ 13 h 93"/>
                <a:gd name="T84" fmla="*/ 50 w 563"/>
                <a:gd name="T85" fmla="*/ 17 h 93"/>
                <a:gd name="T86" fmla="*/ 41 w 563"/>
                <a:gd name="T8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3" h="93">
                  <a:moveTo>
                    <a:pt x="12" y="2"/>
                  </a:moveTo>
                  <a:lnTo>
                    <a:pt x="11" y="12"/>
                  </a:lnTo>
                  <a:lnTo>
                    <a:pt x="0" y="11"/>
                  </a:lnTo>
                  <a:lnTo>
                    <a:pt x="1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563" y="83"/>
                  </a:moveTo>
                  <a:lnTo>
                    <a:pt x="562" y="93"/>
                  </a:lnTo>
                  <a:lnTo>
                    <a:pt x="552" y="92"/>
                  </a:lnTo>
                  <a:lnTo>
                    <a:pt x="553" y="81"/>
                  </a:lnTo>
                  <a:lnTo>
                    <a:pt x="563" y="83"/>
                  </a:lnTo>
                  <a:lnTo>
                    <a:pt x="563" y="83"/>
                  </a:lnTo>
                  <a:close/>
                  <a:moveTo>
                    <a:pt x="524" y="77"/>
                  </a:moveTo>
                  <a:lnTo>
                    <a:pt x="523" y="88"/>
                  </a:lnTo>
                  <a:lnTo>
                    <a:pt x="512" y="85"/>
                  </a:lnTo>
                  <a:lnTo>
                    <a:pt x="514" y="76"/>
                  </a:lnTo>
                  <a:lnTo>
                    <a:pt x="524" y="77"/>
                  </a:lnTo>
                  <a:lnTo>
                    <a:pt x="524" y="77"/>
                  </a:lnTo>
                  <a:close/>
                  <a:moveTo>
                    <a:pt x="484" y="72"/>
                  </a:moveTo>
                  <a:lnTo>
                    <a:pt x="482" y="81"/>
                  </a:lnTo>
                  <a:lnTo>
                    <a:pt x="473" y="80"/>
                  </a:lnTo>
                  <a:lnTo>
                    <a:pt x="474" y="71"/>
                  </a:lnTo>
                  <a:lnTo>
                    <a:pt x="484" y="72"/>
                  </a:lnTo>
                  <a:lnTo>
                    <a:pt x="484" y="72"/>
                  </a:lnTo>
                  <a:close/>
                  <a:moveTo>
                    <a:pt x="444" y="66"/>
                  </a:moveTo>
                  <a:lnTo>
                    <a:pt x="443" y="76"/>
                  </a:lnTo>
                  <a:lnTo>
                    <a:pt x="434" y="75"/>
                  </a:lnTo>
                  <a:lnTo>
                    <a:pt x="435" y="64"/>
                  </a:lnTo>
                  <a:lnTo>
                    <a:pt x="444" y="66"/>
                  </a:lnTo>
                  <a:lnTo>
                    <a:pt x="444" y="66"/>
                  </a:lnTo>
                  <a:close/>
                  <a:moveTo>
                    <a:pt x="405" y="60"/>
                  </a:moveTo>
                  <a:lnTo>
                    <a:pt x="404" y="70"/>
                  </a:lnTo>
                  <a:lnTo>
                    <a:pt x="395" y="68"/>
                  </a:lnTo>
                  <a:lnTo>
                    <a:pt x="396" y="59"/>
                  </a:lnTo>
                  <a:lnTo>
                    <a:pt x="405" y="60"/>
                  </a:lnTo>
                  <a:lnTo>
                    <a:pt x="405" y="60"/>
                  </a:lnTo>
                  <a:close/>
                  <a:moveTo>
                    <a:pt x="366" y="54"/>
                  </a:moveTo>
                  <a:lnTo>
                    <a:pt x="365" y="64"/>
                  </a:lnTo>
                  <a:lnTo>
                    <a:pt x="354" y="63"/>
                  </a:lnTo>
                  <a:lnTo>
                    <a:pt x="356" y="53"/>
                  </a:lnTo>
                  <a:lnTo>
                    <a:pt x="366" y="54"/>
                  </a:lnTo>
                  <a:lnTo>
                    <a:pt x="366" y="54"/>
                  </a:lnTo>
                  <a:close/>
                  <a:moveTo>
                    <a:pt x="327" y="49"/>
                  </a:moveTo>
                  <a:lnTo>
                    <a:pt x="325" y="58"/>
                  </a:lnTo>
                  <a:lnTo>
                    <a:pt x="315" y="56"/>
                  </a:lnTo>
                  <a:lnTo>
                    <a:pt x="316" y="47"/>
                  </a:lnTo>
                  <a:lnTo>
                    <a:pt x="327" y="49"/>
                  </a:lnTo>
                  <a:lnTo>
                    <a:pt x="327" y="49"/>
                  </a:lnTo>
                  <a:close/>
                  <a:moveTo>
                    <a:pt x="288" y="42"/>
                  </a:moveTo>
                  <a:lnTo>
                    <a:pt x="286" y="53"/>
                  </a:lnTo>
                  <a:lnTo>
                    <a:pt x="276" y="51"/>
                  </a:lnTo>
                  <a:lnTo>
                    <a:pt x="277" y="41"/>
                  </a:lnTo>
                  <a:lnTo>
                    <a:pt x="288" y="42"/>
                  </a:lnTo>
                  <a:lnTo>
                    <a:pt x="288" y="42"/>
                  </a:lnTo>
                  <a:close/>
                  <a:moveTo>
                    <a:pt x="248" y="37"/>
                  </a:moveTo>
                  <a:lnTo>
                    <a:pt x="246" y="47"/>
                  </a:lnTo>
                  <a:lnTo>
                    <a:pt x="237" y="45"/>
                  </a:lnTo>
                  <a:lnTo>
                    <a:pt x="238" y="36"/>
                  </a:lnTo>
                  <a:lnTo>
                    <a:pt x="248" y="37"/>
                  </a:lnTo>
                  <a:lnTo>
                    <a:pt x="248" y="37"/>
                  </a:lnTo>
                  <a:close/>
                  <a:moveTo>
                    <a:pt x="208" y="32"/>
                  </a:moveTo>
                  <a:lnTo>
                    <a:pt x="207" y="41"/>
                  </a:lnTo>
                  <a:lnTo>
                    <a:pt x="197" y="39"/>
                  </a:lnTo>
                  <a:lnTo>
                    <a:pt x="199" y="29"/>
                  </a:lnTo>
                  <a:lnTo>
                    <a:pt x="208" y="32"/>
                  </a:lnTo>
                  <a:lnTo>
                    <a:pt x="208" y="32"/>
                  </a:lnTo>
                  <a:close/>
                  <a:moveTo>
                    <a:pt x="169" y="25"/>
                  </a:moveTo>
                  <a:lnTo>
                    <a:pt x="167" y="36"/>
                  </a:lnTo>
                  <a:lnTo>
                    <a:pt x="158" y="34"/>
                  </a:lnTo>
                  <a:lnTo>
                    <a:pt x="160" y="24"/>
                  </a:lnTo>
                  <a:lnTo>
                    <a:pt x="169" y="25"/>
                  </a:lnTo>
                  <a:lnTo>
                    <a:pt x="169" y="25"/>
                  </a:lnTo>
                  <a:close/>
                  <a:moveTo>
                    <a:pt x="129" y="20"/>
                  </a:moveTo>
                  <a:lnTo>
                    <a:pt x="128" y="29"/>
                  </a:lnTo>
                  <a:lnTo>
                    <a:pt x="118" y="28"/>
                  </a:lnTo>
                  <a:lnTo>
                    <a:pt x="120" y="19"/>
                  </a:lnTo>
                  <a:lnTo>
                    <a:pt x="129" y="20"/>
                  </a:lnTo>
                  <a:lnTo>
                    <a:pt x="129" y="20"/>
                  </a:lnTo>
                  <a:close/>
                  <a:moveTo>
                    <a:pt x="90" y="13"/>
                  </a:moveTo>
                  <a:lnTo>
                    <a:pt x="89" y="24"/>
                  </a:lnTo>
                  <a:lnTo>
                    <a:pt x="78" y="22"/>
                  </a:lnTo>
                  <a:lnTo>
                    <a:pt x="80" y="12"/>
                  </a:lnTo>
                  <a:lnTo>
                    <a:pt x="90" y="13"/>
                  </a:lnTo>
                  <a:lnTo>
                    <a:pt x="90" y="13"/>
                  </a:lnTo>
                  <a:close/>
                  <a:moveTo>
                    <a:pt x="51" y="8"/>
                  </a:moveTo>
                  <a:lnTo>
                    <a:pt x="50" y="17"/>
                  </a:lnTo>
                  <a:lnTo>
                    <a:pt x="39" y="16"/>
                  </a:lnTo>
                  <a:lnTo>
                    <a:pt x="41" y="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75"/>
            <p:cNvSpPr>
              <a:spLocks noEditPoints="1"/>
            </p:cNvSpPr>
            <p:nvPr/>
          </p:nvSpPr>
          <p:spPr bwMode="auto">
            <a:xfrm>
              <a:off x="7106" y="5167"/>
              <a:ext cx="1300" cy="285"/>
            </a:xfrm>
            <a:custGeom>
              <a:avLst/>
              <a:gdLst>
                <a:gd name="T0" fmla="*/ 509 w 520"/>
                <a:gd name="T1" fmla="*/ 102 h 114"/>
                <a:gd name="T2" fmla="*/ 517 w 520"/>
                <a:gd name="T3" fmla="*/ 114 h 114"/>
                <a:gd name="T4" fmla="*/ 508 w 520"/>
                <a:gd name="T5" fmla="*/ 111 h 114"/>
                <a:gd name="T6" fmla="*/ 2 w 520"/>
                <a:gd name="T7" fmla="*/ 0 h 114"/>
                <a:gd name="T8" fmla="*/ 10 w 520"/>
                <a:gd name="T9" fmla="*/ 12 h 114"/>
                <a:gd name="T10" fmla="*/ 0 w 520"/>
                <a:gd name="T11" fmla="*/ 11 h 114"/>
                <a:gd name="T12" fmla="*/ 42 w 520"/>
                <a:gd name="T13" fmla="*/ 8 h 114"/>
                <a:gd name="T14" fmla="*/ 49 w 520"/>
                <a:gd name="T15" fmla="*/ 20 h 114"/>
                <a:gd name="T16" fmla="*/ 39 w 520"/>
                <a:gd name="T17" fmla="*/ 19 h 114"/>
                <a:gd name="T18" fmla="*/ 81 w 520"/>
                <a:gd name="T19" fmla="*/ 16 h 114"/>
                <a:gd name="T20" fmla="*/ 89 w 520"/>
                <a:gd name="T21" fmla="*/ 28 h 114"/>
                <a:gd name="T22" fmla="*/ 78 w 520"/>
                <a:gd name="T23" fmla="*/ 26 h 114"/>
                <a:gd name="T24" fmla="*/ 120 w 520"/>
                <a:gd name="T25" fmla="*/ 24 h 114"/>
                <a:gd name="T26" fmla="*/ 128 w 520"/>
                <a:gd name="T27" fmla="*/ 36 h 114"/>
                <a:gd name="T28" fmla="*/ 117 w 520"/>
                <a:gd name="T29" fmla="*/ 33 h 114"/>
                <a:gd name="T30" fmla="*/ 158 w 520"/>
                <a:gd name="T31" fmla="*/ 32 h 114"/>
                <a:gd name="T32" fmla="*/ 166 w 520"/>
                <a:gd name="T33" fmla="*/ 43 h 114"/>
                <a:gd name="T34" fmla="*/ 157 w 520"/>
                <a:gd name="T35" fmla="*/ 41 h 114"/>
                <a:gd name="T36" fmla="*/ 197 w 520"/>
                <a:gd name="T37" fmla="*/ 39 h 114"/>
                <a:gd name="T38" fmla="*/ 205 w 520"/>
                <a:gd name="T39" fmla="*/ 51 h 114"/>
                <a:gd name="T40" fmla="*/ 196 w 520"/>
                <a:gd name="T41" fmla="*/ 49 h 114"/>
                <a:gd name="T42" fmla="*/ 236 w 520"/>
                <a:gd name="T43" fmla="*/ 47 h 114"/>
                <a:gd name="T44" fmla="*/ 244 w 520"/>
                <a:gd name="T45" fmla="*/ 59 h 114"/>
                <a:gd name="T46" fmla="*/ 235 w 520"/>
                <a:gd name="T47" fmla="*/ 56 h 114"/>
                <a:gd name="T48" fmla="*/ 275 w 520"/>
                <a:gd name="T49" fmla="*/ 55 h 114"/>
                <a:gd name="T50" fmla="*/ 283 w 520"/>
                <a:gd name="T51" fmla="*/ 67 h 114"/>
                <a:gd name="T52" fmla="*/ 274 w 520"/>
                <a:gd name="T53" fmla="*/ 64 h 114"/>
                <a:gd name="T54" fmla="*/ 315 w 520"/>
                <a:gd name="T55" fmla="*/ 63 h 114"/>
                <a:gd name="T56" fmla="*/ 323 w 520"/>
                <a:gd name="T57" fmla="*/ 75 h 114"/>
                <a:gd name="T58" fmla="*/ 313 w 520"/>
                <a:gd name="T59" fmla="*/ 72 h 114"/>
                <a:gd name="T60" fmla="*/ 354 w 520"/>
                <a:gd name="T61" fmla="*/ 71 h 114"/>
                <a:gd name="T62" fmla="*/ 362 w 520"/>
                <a:gd name="T63" fmla="*/ 83 h 114"/>
                <a:gd name="T64" fmla="*/ 351 w 520"/>
                <a:gd name="T65" fmla="*/ 80 h 114"/>
                <a:gd name="T66" fmla="*/ 393 w 520"/>
                <a:gd name="T67" fmla="*/ 79 h 114"/>
                <a:gd name="T68" fmla="*/ 401 w 520"/>
                <a:gd name="T69" fmla="*/ 90 h 114"/>
                <a:gd name="T70" fmla="*/ 390 w 520"/>
                <a:gd name="T71" fmla="*/ 88 h 114"/>
                <a:gd name="T72" fmla="*/ 432 w 520"/>
                <a:gd name="T73" fmla="*/ 86 h 114"/>
                <a:gd name="T74" fmla="*/ 440 w 520"/>
                <a:gd name="T75" fmla="*/ 98 h 114"/>
                <a:gd name="T76" fmla="*/ 430 w 520"/>
                <a:gd name="T77" fmla="*/ 96 h 114"/>
                <a:gd name="T78" fmla="*/ 472 w 520"/>
                <a:gd name="T79" fmla="*/ 94 h 114"/>
                <a:gd name="T80" fmla="*/ 479 w 520"/>
                <a:gd name="T81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0" h="114">
                  <a:moveTo>
                    <a:pt x="508" y="111"/>
                  </a:moveTo>
                  <a:lnTo>
                    <a:pt x="509" y="102"/>
                  </a:lnTo>
                  <a:lnTo>
                    <a:pt x="520" y="103"/>
                  </a:lnTo>
                  <a:lnTo>
                    <a:pt x="517" y="114"/>
                  </a:lnTo>
                  <a:lnTo>
                    <a:pt x="508" y="111"/>
                  </a:lnTo>
                  <a:lnTo>
                    <a:pt x="508" y="111"/>
                  </a:lnTo>
                  <a:close/>
                  <a:moveTo>
                    <a:pt x="0" y="11"/>
                  </a:moveTo>
                  <a:lnTo>
                    <a:pt x="2" y="0"/>
                  </a:lnTo>
                  <a:lnTo>
                    <a:pt x="12" y="3"/>
                  </a:lnTo>
                  <a:lnTo>
                    <a:pt x="10" y="12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39" y="19"/>
                  </a:moveTo>
                  <a:lnTo>
                    <a:pt x="42" y="8"/>
                  </a:lnTo>
                  <a:lnTo>
                    <a:pt x="51" y="11"/>
                  </a:lnTo>
                  <a:lnTo>
                    <a:pt x="49" y="20"/>
                  </a:lnTo>
                  <a:lnTo>
                    <a:pt x="39" y="19"/>
                  </a:lnTo>
                  <a:lnTo>
                    <a:pt x="39" y="19"/>
                  </a:lnTo>
                  <a:close/>
                  <a:moveTo>
                    <a:pt x="78" y="26"/>
                  </a:moveTo>
                  <a:lnTo>
                    <a:pt x="81" y="16"/>
                  </a:lnTo>
                  <a:lnTo>
                    <a:pt x="90" y="19"/>
                  </a:lnTo>
                  <a:lnTo>
                    <a:pt x="89" y="28"/>
                  </a:lnTo>
                  <a:lnTo>
                    <a:pt x="78" y="26"/>
                  </a:lnTo>
                  <a:lnTo>
                    <a:pt x="78" y="26"/>
                  </a:lnTo>
                  <a:close/>
                  <a:moveTo>
                    <a:pt x="117" y="33"/>
                  </a:moveTo>
                  <a:lnTo>
                    <a:pt x="120" y="24"/>
                  </a:lnTo>
                  <a:lnTo>
                    <a:pt x="129" y="26"/>
                  </a:lnTo>
                  <a:lnTo>
                    <a:pt x="128" y="36"/>
                  </a:lnTo>
                  <a:lnTo>
                    <a:pt x="117" y="33"/>
                  </a:lnTo>
                  <a:lnTo>
                    <a:pt x="117" y="33"/>
                  </a:lnTo>
                  <a:close/>
                  <a:moveTo>
                    <a:pt x="157" y="41"/>
                  </a:moveTo>
                  <a:lnTo>
                    <a:pt x="158" y="32"/>
                  </a:lnTo>
                  <a:lnTo>
                    <a:pt x="168" y="33"/>
                  </a:lnTo>
                  <a:lnTo>
                    <a:pt x="166" y="43"/>
                  </a:lnTo>
                  <a:lnTo>
                    <a:pt x="157" y="41"/>
                  </a:lnTo>
                  <a:lnTo>
                    <a:pt x="157" y="41"/>
                  </a:lnTo>
                  <a:close/>
                  <a:moveTo>
                    <a:pt x="196" y="49"/>
                  </a:moveTo>
                  <a:lnTo>
                    <a:pt x="197" y="39"/>
                  </a:lnTo>
                  <a:lnTo>
                    <a:pt x="208" y="41"/>
                  </a:lnTo>
                  <a:lnTo>
                    <a:pt x="205" y="51"/>
                  </a:lnTo>
                  <a:lnTo>
                    <a:pt x="196" y="49"/>
                  </a:lnTo>
                  <a:lnTo>
                    <a:pt x="196" y="49"/>
                  </a:lnTo>
                  <a:close/>
                  <a:moveTo>
                    <a:pt x="235" y="56"/>
                  </a:moveTo>
                  <a:lnTo>
                    <a:pt x="236" y="47"/>
                  </a:lnTo>
                  <a:lnTo>
                    <a:pt x="247" y="49"/>
                  </a:lnTo>
                  <a:lnTo>
                    <a:pt x="244" y="59"/>
                  </a:lnTo>
                  <a:lnTo>
                    <a:pt x="235" y="56"/>
                  </a:lnTo>
                  <a:lnTo>
                    <a:pt x="235" y="56"/>
                  </a:lnTo>
                  <a:close/>
                  <a:moveTo>
                    <a:pt x="274" y="64"/>
                  </a:moveTo>
                  <a:lnTo>
                    <a:pt x="275" y="55"/>
                  </a:lnTo>
                  <a:lnTo>
                    <a:pt x="286" y="56"/>
                  </a:lnTo>
                  <a:lnTo>
                    <a:pt x="283" y="67"/>
                  </a:lnTo>
                  <a:lnTo>
                    <a:pt x="274" y="64"/>
                  </a:lnTo>
                  <a:lnTo>
                    <a:pt x="274" y="64"/>
                  </a:lnTo>
                  <a:close/>
                  <a:moveTo>
                    <a:pt x="313" y="72"/>
                  </a:moveTo>
                  <a:lnTo>
                    <a:pt x="315" y="63"/>
                  </a:lnTo>
                  <a:lnTo>
                    <a:pt x="325" y="64"/>
                  </a:lnTo>
                  <a:lnTo>
                    <a:pt x="323" y="75"/>
                  </a:lnTo>
                  <a:lnTo>
                    <a:pt x="313" y="72"/>
                  </a:lnTo>
                  <a:lnTo>
                    <a:pt x="313" y="72"/>
                  </a:lnTo>
                  <a:close/>
                  <a:moveTo>
                    <a:pt x="351" y="80"/>
                  </a:moveTo>
                  <a:lnTo>
                    <a:pt x="354" y="71"/>
                  </a:lnTo>
                  <a:lnTo>
                    <a:pt x="363" y="72"/>
                  </a:lnTo>
                  <a:lnTo>
                    <a:pt x="362" y="83"/>
                  </a:lnTo>
                  <a:lnTo>
                    <a:pt x="351" y="80"/>
                  </a:lnTo>
                  <a:lnTo>
                    <a:pt x="351" y="80"/>
                  </a:lnTo>
                  <a:close/>
                  <a:moveTo>
                    <a:pt x="390" y="88"/>
                  </a:moveTo>
                  <a:lnTo>
                    <a:pt x="393" y="79"/>
                  </a:lnTo>
                  <a:lnTo>
                    <a:pt x="402" y="80"/>
                  </a:lnTo>
                  <a:lnTo>
                    <a:pt x="401" y="90"/>
                  </a:lnTo>
                  <a:lnTo>
                    <a:pt x="390" y="88"/>
                  </a:lnTo>
                  <a:lnTo>
                    <a:pt x="390" y="88"/>
                  </a:lnTo>
                  <a:close/>
                  <a:moveTo>
                    <a:pt x="430" y="96"/>
                  </a:moveTo>
                  <a:lnTo>
                    <a:pt x="432" y="86"/>
                  </a:lnTo>
                  <a:lnTo>
                    <a:pt x="441" y="88"/>
                  </a:lnTo>
                  <a:lnTo>
                    <a:pt x="440" y="98"/>
                  </a:lnTo>
                  <a:lnTo>
                    <a:pt x="430" y="96"/>
                  </a:lnTo>
                  <a:lnTo>
                    <a:pt x="430" y="96"/>
                  </a:lnTo>
                  <a:close/>
                  <a:moveTo>
                    <a:pt x="469" y="103"/>
                  </a:moveTo>
                  <a:lnTo>
                    <a:pt x="472" y="94"/>
                  </a:lnTo>
                  <a:lnTo>
                    <a:pt x="481" y="96"/>
                  </a:lnTo>
                  <a:lnTo>
                    <a:pt x="479" y="106"/>
                  </a:lnTo>
                  <a:lnTo>
                    <a:pt x="469" y="10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76"/>
            <p:cNvSpPr>
              <a:spLocks noEditPoints="1"/>
            </p:cNvSpPr>
            <p:nvPr/>
          </p:nvSpPr>
          <p:spPr bwMode="auto">
            <a:xfrm>
              <a:off x="6999" y="3432"/>
              <a:ext cx="118" cy="1715"/>
            </a:xfrm>
            <a:custGeom>
              <a:avLst/>
              <a:gdLst>
                <a:gd name="T0" fmla="*/ 0 w 47"/>
                <a:gd name="T1" fmla="*/ 11 h 686"/>
                <a:gd name="T2" fmla="*/ 10 w 47"/>
                <a:gd name="T3" fmla="*/ 0 h 686"/>
                <a:gd name="T4" fmla="*/ 10 w 47"/>
                <a:gd name="T5" fmla="*/ 9 h 686"/>
                <a:gd name="T6" fmla="*/ 36 w 47"/>
                <a:gd name="T7" fmla="*/ 686 h 686"/>
                <a:gd name="T8" fmla="*/ 45 w 47"/>
                <a:gd name="T9" fmla="*/ 676 h 686"/>
                <a:gd name="T10" fmla="*/ 47 w 47"/>
                <a:gd name="T11" fmla="*/ 686 h 686"/>
                <a:gd name="T12" fmla="*/ 34 w 47"/>
                <a:gd name="T13" fmla="*/ 647 h 686"/>
                <a:gd name="T14" fmla="*/ 44 w 47"/>
                <a:gd name="T15" fmla="*/ 637 h 686"/>
                <a:gd name="T16" fmla="*/ 44 w 47"/>
                <a:gd name="T17" fmla="*/ 646 h 686"/>
                <a:gd name="T18" fmla="*/ 32 w 47"/>
                <a:gd name="T19" fmla="*/ 607 h 686"/>
                <a:gd name="T20" fmla="*/ 41 w 47"/>
                <a:gd name="T21" fmla="*/ 596 h 686"/>
                <a:gd name="T22" fmla="*/ 41 w 47"/>
                <a:gd name="T23" fmla="*/ 607 h 686"/>
                <a:gd name="T24" fmla="*/ 30 w 47"/>
                <a:gd name="T25" fmla="*/ 567 h 686"/>
                <a:gd name="T26" fmla="*/ 39 w 47"/>
                <a:gd name="T27" fmla="*/ 557 h 686"/>
                <a:gd name="T28" fmla="*/ 40 w 47"/>
                <a:gd name="T29" fmla="*/ 567 h 686"/>
                <a:gd name="T30" fmla="*/ 28 w 47"/>
                <a:gd name="T31" fmla="*/ 528 h 686"/>
                <a:gd name="T32" fmla="*/ 38 w 47"/>
                <a:gd name="T33" fmla="*/ 516 h 686"/>
                <a:gd name="T34" fmla="*/ 38 w 47"/>
                <a:gd name="T35" fmla="*/ 527 h 686"/>
                <a:gd name="T36" fmla="*/ 26 w 47"/>
                <a:gd name="T37" fmla="*/ 488 h 686"/>
                <a:gd name="T38" fmla="*/ 35 w 47"/>
                <a:gd name="T39" fmla="*/ 477 h 686"/>
                <a:gd name="T40" fmla="*/ 36 w 47"/>
                <a:gd name="T41" fmla="*/ 488 h 686"/>
                <a:gd name="T42" fmla="*/ 23 w 47"/>
                <a:gd name="T43" fmla="*/ 448 h 686"/>
                <a:gd name="T44" fmla="*/ 32 w 47"/>
                <a:gd name="T45" fmla="*/ 438 h 686"/>
                <a:gd name="T46" fmla="*/ 34 w 47"/>
                <a:gd name="T47" fmla="*/ 447 h 686"/>
                <a:gd name="T48" fmla="*/ 22 w 47"/>
                <a:gd name="T49" fmla="*/ 408 h 686"/>
                <a:gd name="T50" fmla="*/ 31 w 47"/>
                <a:gd name="T51" fmla="*/ 398 h 686"/>
                <a:gd name="T52" fmla="*/ 31 w 47"/>
                <a:gd name="T53" fmla="*/ 408 h 686"/>
                <a:gd name="T54" fmla="*/ 19 w 47"/>
                <a:gd name="T55" fmla="*/ 369 h 686"/>
                <a:gd name="T56" fmla="*/ 28 w 47"/>
                <a:gd name="T57" fmla="*/ 358 h 686"/>
                <a:gd name="T58" fmla="*/ 30 w 47"/>
                <a:gd name="T59" fmla="*/ 367 h 686"/>
                <a:gd name="T60" fmla="*/ 17 w 47"/>
                <a:gd name="T61" fmla="*/ 328 h 686"/>
                <a:gd name="T62" fmla="*/ 27 w 47"/>
                <a:gd name="T63" fmla="*/ 318 h 686"/>
                <a:gd name="T64" fmla="*/ 27 w 47"/>
                <a:gd name="T65" fmla="*/ 328 h 686"/>
                <a:gd name="T66" fmla="*/ 15 w 47"/>
                <a:gd name="T67" fmla="*/ 289 h 686"/>
                <a:gd name="T68" fmla="*/ 24 w 47"/>
                <a:gd name="T69" fmla="*/ 279 h 686"/>
                <a:gd name="T70" fmla="*/ 24 w 47"/>
                <a:gd name="T71" fmla="*/ 289 h 686"/>
                <a:gd name="T72" fmla="*/ 13 w 47"/>
                <a:gd name="T73" fmla="*/ 249 h 686"/>
                <a:gd name="T74" fmla="*/ 22 w 47"/>
                <a:gd name="T75" fmla="*/ 238 h 686"/>
                <a:gd name="T76" fmla="*/ 23 w 47"/>
                <a:gd name="T77" fmla="*/ 249 h 686"/>
                <a:gd name="T78" fmla="*/ 11 w 47"/>
                <a:gd name="T79" fmla="*/ 209 h 686"/>
                <a:gd name="T80" fmla="*/ 21 w 47"/>
                <a:gd name="T81" fmla="*/ 199 h 686"/>
                <a:gd name="T82" fmla="*/ 21 w 47"/>
                <a:gd name="T83" fmla="*/ 209 h 686"/>
                <a:gd name="T84" fmla="*/ 9 w 47"/>
                <a:gd name="T85" fmla="*/ 170 h 686"/>
                <a:gd name="T86" fmla="*/ 18 w 47"/>
                <a:gd name="T87" fmla="*/ 160 h 686"/>
                <a:gd name="T88" fmla="*/ 19 w 47"/>
                <a:gd name="T89" fmla="*/ 169 h 686"/>
                <a:gd name="T90" fmla="*/ 6 w 47"/>
                <a:gd name="T91" fmla="*/ 130 h 686"/>
                <a:gd name="T92" fmla="*/ 15 w 47"/>
                <a:gd name="T93" fmla="*/ 119 h 686"/>
                <a:gd name="T94" fmla="*/ 17 w 47"/>
                <a:gd name="T95" fmla="*/ 130 h 686"/>
                <a:gd name="T96" fmla="*/ 5 w 47"/>
                <a:gd name="T97" fmla="*/ 90 h 686"/>
                <a:gd name="T98" fmla="*/ 14 w 47"/>
                <a:gd name="T99" fmla="*/ 80 h 686"/>
                <a:gd name="T100" fmla="*/ 14 w 47"/>
                <a:gd name="T101" fmla="*/ 89 h 686"/>
                <a:gd name="T102" fmla="*/ 2 w 47"/>
                <a:gd name="T103" fmla="*/ 50 h 686"/>
                <a:gd name="T104" fmla="*/ 11 w 47"/>
                <a:gd name="T105" fmla="*/ 39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" h="686">
                  <a:moveTo>
                    <a:pt x="10" y="9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10" y="9"/>
                  </a:lnTo>
                  <a:close/>
                  <a:moveTo>
                    <a:pt x="47" y="686"/>
                  </a:moveTo>
                  <a:lnTo>
                    <a:pt x="36" y="686"/>
                  </a:lnTo>
                  <a:lnTo>
                    <a:pt x="36" y="677"/>
                  </a:lnTo>
                  <a:lnTo>
                    <a:pt x="45" y="676"/>
                  </a:lnTo>
                  <a:lnTo>
                    <a:pt x="47" y="686"/>
                  </a:lnTo>
                  <a:lnTo>
                    <a:pt x="47" y="686"/>
                  </a:lnTo>
                  <a:close/>
                  <a:moveTo>
                    <a:pt x="44" y="646"/>
                  </a:moveTo>
                  <a:lnTo>
                    <a:pt x="34" y="647"/>
                  </a:lnTo>
                  <a:lnTo>
                    <a:pt x="34" y="637"/>
                  </a:lnTo>
                  <a:lnTo>
                    <a:pt x="44" y="637"/>
                  </a:lnTo>
                  <a:lnTo>
                    <a:pt x="44" y="646"/>
                  </a:lnTo>
                  <a:lnTo>
                    <a:pt x="44" y="646"/>
                  </a:lnTo>
                  <a:close/>
                  <a:moveTo>
                    <a:pt x="41" y="607"/>
                  </a:moveTo>
                  <a:lnTo>
                    <a:pt x="32" y="607"/>
                  </a:lnTo>
                  <a:lnTo>
                    <a:pt x="31" y="597"/>
                  </a:lnTo>
                  <a:lnTo>
                    <a:pt x="41" y="596"/>
                  </a:lnTo>
                  <a:lnTo>
                    <a:pt x="41" y="607"/>
                  </a:lnTo>
                  <a:lnTo>
                    <a:pt x="41" y="607"/>
                  </a:lnTo>
                  <a:close/>
                  <a:moveTo>
                    <a:pt x="40" y="567"/>
                  </a:moveTo>
                  <a:lnTo>
                    <a:pt x="30" y="567"/>
                  </a:lnTo>
                  <a:lnTo>
                    <a:pt x="30" y="557"/>
                  </a:lnTo>
                  <a:lnTo>
                    <a:pt x="39" y="557"/>
                  </a:lnTo>
                  <a:lnTo>
                    <a:pt x="40" y="567"/>
                  </a:lnTo>
                  <a:lnTo>
                    <a:pt x="40" y="567"/>
                  </a:lnTo>
                  <a:close/>
                  <a:moveTo>
                    <a:pt x="38" y="527"/>
                  </a:moveTo>
                  <a:lnTo>
                    <a:pt x="28" y="528"/>
                  </a:lnTo>
                  <a:lnTo>
                    <a:pt x="27" y="518"/>
                  </a:lnTo>
                  <a:lnTo>
                    <a:pt x="38" y="516"/>
                  </a:lnTo>
                  <a:lnTo>
                    <a:pt x="38" y="527"/>
                  </a:lnTo>
                  <a:lnTo>
                    <a:pt x="38" y="527"/>
                  </a:lnTo>
                  <a:close/>
                  <a:moveTo>
                    <a:pt x="36" y="488"/>
                  </a:moveTo>
                  <a:lnTo>
                    <a:pt x="26" y="488"/>
                  </a:lnTo>
                  <a:lnTo>
                    <a:pt x="24" y="477"/>
                  </a:lnTo>
                  <a:lnTo>
                    <a:pt x="35" y="477"/>
                  </a:lnTo>
                  <a:lnTo>
                    <a:pt x="36" y="488"/>
                  </a:lnTo>
                  <a:lnTo>
                    <a:pt x="36" y="488"/>
                  </a:lnTo>
                  <a:close/>
                  <a:moveTo>
                    <a:pt x="34" y="447"/>
                  </a:moveTo>
                  <a:lnTo>
                    <a:pt x="23" y="448"/>
                  </a:lnTo>
                  <a:lnTo>
                    <a:pt x="23" y="438"/>
                  </a:lnTo>
                  <a:lnTo>
                    <a:pt x="32" y="438"/>
                  </a:lnTo>
                  <a:lnTo>
                    <a:pt x="34" y="447"/>
                  </a:lnTo>
                  <a:lnTo>
                    <a:pt x="34" y="447"/>
                  </a:lnTo>
                  <a:close/>
                  <a:moveTo>
                    <a:pt x="31" y="408"/>
                  </a:moveTo>
                  <a:lnTo>
                    <a:pt x="22" y="408"/>
                  </a:lnTo>
                  <a:lnTo>
                    <a:pt x="21" y="399"/>
                  </a:lnTo>
                  <a:lnTo>
                    <a:pt x="31" y="398"/>
                  </a:lnTo>
                  <a:lnTo>
                    <a:pt x="31" y="408"/>
                  </a:lnTo>
                  <a:lnTo>
                    <a:pt x="31" y="408"/>
                  </a:lnTo>
                  <a:close/>
                  <a:moveTo>
                    <a:pt x="30" y="367"/>
                  </a:moveTo>
                  <a:lnTo>
                    <a:pt x="19" y="369"/>
                  </a:lnTo>
                  <a:lnTo>
                    <a:pt x="19" y="358"/>
                  </a:lnTo>
                  <a:lnTo>
                    <a:pt x="28" y="358"/>
                  </a:lnTo>
                  <a:lnTo>
                    <a:pt x="30" y="367"/>
                  </a:lnTo>
                  <a:lnTo>
                    <a:pt x="30" y="367"/>
                  </a:lnTo>
                  <a:close/>
                  <a:moveTo>
                    <a:pt x="27" y="328"/>
                  </a:moveTo>
                  <a:lnTo>
                    <a:pt x="17" y="328"/>
                  </a:lnTo>
                  <a:lnTo>
                    <a:pt x="17" y="319"/>
                  </a:lnTo>
                  <a:lnTo>
                    <a:pt x="27" y="318"/>
                  </a:lnTo>
                  <a:lnTo>
                    <a:pt x="27" y="328"/>
                  </a:lnTo>
                  <a:lnTo>
                    <a:pt x="27" y="328"/>
                  </a:lnTo>
                  <a:close/>
                  <a:moveTo>
                    <a:pt x="24" y="289"/>
                  </a:moveTo>
                  <a:lnTo>
                    <a:pt x="15" y="289"/>
                  </a:lnTo>
                  <a:lnTo>
                    <a:pt x="14" y="279"/>
                  </a:lnTo>
                  <a:lnTo>
                    <a:pt x="24" y="279"/>
                  </a:lnTo>
                  <a:lnTo>
                    <a:pt x="24" y="289"/>
                  </a:lnTo>
                  <a:lnTo>
                    <a:pt x="24" y="289"/>
                  </a:lnTo>
                  <a:close/>
                  <a:moveTo>
                    <a:pt x="23" y="249"/>
                  </a:moveTo>
                  <a:lnTo>
                    <a:pt x="13" y="249"/>
                  </a:lnTo>
                  <a:lnTo>
                    <a:pt x="13" y="239"/>
                  </a:lnTo>
                  <a:lnTo>
                    <a:pt x="22" y="238"/>
                  </a:lnTo>
                  <a:lnTo>
                    <a:pt x="23" y="249"/>
                  </a:lnTo>
                  <a:lnTo>
                    <a:pt x="23" y="249"/>
                  </a:lnTo>
                  <a:close/>
                  <a:moveTo>
                    <a:pt x="21" y="209"/>
                  </a:moveTo>
                  <a:lnTo>
                    <a:pt x="11" y="209"/>
                  </a:lnTo>
                  <a:lnTo>
                    <a:pt x="10" y="199"/>
                  </a:lnTo>
                  <a:lnTo>
                    <a:pt x="21" y="199"/>
                  </a:lnTo>
                  <a:lnTo>
                    <a:pt x="21" y="209"/>
                  </a:lnTo>
                  <a:lnTo>
                    <a:pt x="21" y="209"/>
                  </a:lnTo>
                  <a:close/>
                  <a:moveTo>
                    <a:pt x="19" y="169"/>
                  </a:moveTo>
                  <a:lnTo>
                    <a:pt x="9" y="170"/>
                  </a:lnTo>
                  <a:lnTo>
                    <a:pt x="7" y="160"/>
                  </a:lnTo>
                  <a:lnTo>
                    <a:pt x="18" y="160"/>
                  </a:lnTo>
                  <a:lnTo>
                    <a:pt x="19" y="169"/>
                  </a:lnTo>
                  <a:lnTo>
                    <a:pt x="19" y="169"/>
                  </a:lnTo>
                  <a:close/>
                  <a:moveTo>
                    <a:pt x="17" y="130"/>
                  </a:moveTo>
                  <a:lnTo>
                    <a:pt x="6" y="130"/>
                  </a:lnTo>
                  <a:lnTo>
                    <a:pt x="6" y="120"/>
                  </a:lnTo>
                  <a:lnTo>
                    <a:pt x="15" y="119"/>
                  </a:lnTo>
                  <a:lnTo>
                    <a:pt x="17" y="130"/>
                  </a:lnTo>
                  <a:lnTo>
                    <a:pt x="17" y="130"/>
                  </a:lnTo>
                  <a:close/>
                  <a:moveTo>
                    <a:pt x="14" y="89"/>
                  </a:moveTo>
                  <a:lnTo>
                    <a:pt x="5" y="90"/>
                  </a:lnTo>
                  <a:lnTo>
                    <a:pt x="4" y="80"/>
                  </a:lnTo>
                  <a:lnTo>
                    <a:pt x="14" y="80"/>
                  </a:lnTo>
                  <a:lnTo>
                    <a:pt x="14" y="89"/>
                  </a:lnTo>
                  <a:lnTo>
                    <a:pt x="14" y="89"/>
                  </a:lnTo>
                  <a:close/>
                  <a:moveTo>
                    <a:pt x="13" y="50"/>
                  </a:moveTo>
                  <a:lnTo>
                    <a:pt x="2" y="50"/>
                  </a:lnTo>
                  <a:lnTo>
                    <a:pt x="2" y="41"/>
                  </a:lnTo>
                  <a:lnTo>
                    <a:pt x="11" y="39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77"/>
            <p:cNvSpPr>
              <a:spLocks noEditPoints="1"/>
            </p:cNvSpPr>
            <p:nvPr/>
          </p:nvSpPr>
          <p:spPr bwMode="auto">
            <a:xfrm>
              <a:off x="7011" y="3444"/>
              <a:ext cx="1313" cy="58"/>
            </a:xfrm>
            <a:custGeom>
              <a:avLst/>
              <a:gdLst>
                <a:gd name="T0" fmla="*/ 515 w 525"/>
                <a:gd name="T1" fmla="*/ 0 h 23"/>
                <a:gd name="T2" fmla="*/ 525 w 525"/>
                <a:gd name="T3" fmla="*/ 10 h 23"/>
                <a:gd name="T4" fmla="*/ 515 w 525"/>
                <a:gd name="T5" fmla="*/ 10 h 23"/>
                <a:gd name="T6" fmla="*/ 8 w 525"/>
                <a:gd name="T7" fmla="*/ 23 h 23"/>
                <a:gd name="T8" fmla="*/ 0 w 525"/>
                <a:gd name="T9" fmla="*/ 13 h 23"/>
                <a:gd name="T10" fmla="*/ 0 w 525"/>
                <a:gd name="T11" fmla="*/ 23 h 23"/>
                <a:gd name="T12" fmla="*/ 36 w 525"/>
                <a:gd name="T13" fmla="*/ 12 h 23"/>
                <a:gd name="T14" fmla="*/ 47 w 525"/>
                <a:gd name="T15" fmla="*/ 21 h 23"/>
                <a:gd name="T16" fmla="*/ 38 w 525"/>
                <a:gd name="T17" fmla="*/ 23 h 23"/>
                <a:gd name="T18" fmla="*/ 77 w 525"/>
                <a:gd name="T19" fmla="*/ 11 h 23"/>
                <a:gd name="T20" fmla="*/ 87 w 525"/>
                <a:gd name="T21" fmla="*/ 21 h 23"/>
                <a:gd name="T22" fmla="*/ 77 w 525"/>
                <a:gd name="T23" fmla="*/ 21 h 23"/>
                <a:gd name="T24" fmla="*/ 116 w 525"/>
                <a:gd name="T25" fmla="*/ 10 h 23"/>
                <a:gd name="T26" fmla="*/ 127 w 525"/>
                <a:gd name="T27" fmla="*/ 20 h 23"/>
                <a:gd name="T28" fmla="*/ 117 w 525"/>
                <a:gd name="T29" fmla="*/ 20 h 23"/>
                <a:gd name="T30" fmla="*/ 157 w 525"/>
                <a:gd name="T31" fmla="*/ 10 h 23"/>
                <a:gd name="T32" fmla="*/ 167 w 525"/>
                <a:gd name="T33" fmla="*/ 19 h 23"/>
                <a:gd name="T34" fmla="*/ 157 w 525"/>
                <a:gd name="T35" fmla="*/ 19 h 23"/>
                <a:gd name="T36" fmla="*/ 196 w 525"/>
                <a:gd name="T37" fmla="*/ 8 h 23"/>
                <a:gd name="T38" fmla="*/ 206 w 525"/>
                <a:gd name="T39" fmla="*/ 17 h 23"/>
                <a:gd name="T40" fmla="*/ 196 w 525"/>
                <a:gd name="T41" fmla="*/ 17 h 23"/>
                <a:gd name="T42" fmla="*/ 236 w 525"/>
                <a:gd name="T43" fmla="*/ 7 h 23"/>
                <a:gd name="T44" fmla="*/ 247 w 525"/>
                <a:gd name="T45" fmla="*/ 17 h 23"/>
                <a:gd name="T46" fmla="*/ 236 w 525"/>
                <a:gd name="T47" fmla="*/ 17 h 23"/>
                <a:gd name="T48" fmla="*/ 276 w 525"/>
                <a:gd name="T49" fmla="*/ 6 h 23"/>
                <a:gd name="T50" fmla="*/ 286 w 525"/>
                <a:gd name="T51" fmla="*/ 16 h 23"/>
                <a:gd name="T52" fmla="*/ 276 w 525"/>
                <a:gd name="T53" fmla="*/ 16 h 23"/>
                <a:gd name="T54" fmla="*/ 316 w 525"/>
                <a:gd name="T55" fmla="*/ 6 h 23"/>
                <a:gd name="T56" fmla="*/ 325 w 525"/>
                <a:gd name="T57" fmla="*/ 15 h 23"/>
                <a:gd name="T58" fmla="*/ 316 w 525"/>
                <a:gd name="T59" fmla="*/ 15 h 23"/>
                <a:gd name="T60" fmla="*/ 355 w 525"/>
                <a:gd name="T61" fmla="*/ 4 h 23"/>
                <a:gd name="T62" fmla="*/ 366 w 525"/>
                <a:gd name="T63" fmla="*/ 13 h 23"/>
                <a:gd name="T64" fmla="*/ 355 w 525"/>
                <a:gd name="T65" fmla="*/ 13 h 23"/>
                <a:gd name="T66" fmla="*/ 396 w 525"/>
                <a:gd name="T67" fmla="*/ 3 h 23"/>
                <a:gd name="T68" fmla="*/ 405 w 525"/>
                <a:gd name="T69" fmla="*/ 12 h 23"/>
                <a:gd name="T70" fmla="*/ 396 w 525"/>
                <a:gd name="T71" fmla="*/ 13 h 23"/>
                <a:gd name="T72" fmla="*/ 435 w 525"/>
                <a:gd name="T73" fmla="*/ 2 h 23"/>
                <a:gd name="T74" fmla="*/ 445 w 525"/>
                <a:gd name="T75" fmla="*/ 12 h 23"/>
                <a:gd name="T76" fmla="*/ 435 w 525"/>
                <a:gd name="T77" fmla="*/ 12 h 23"/>
                <a:gd name="T78" fmla="*/ 476 w 525"/>
                <a:gd name="T79" fmla="*/ 2 h 23"/>
                <a:gd name="T80" fmla="*/ 485 w 525"/>
                <a:gd name="T8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5" h="23">
                  <a:moveTo>
                    <a:pt x="515" y="10"/>
                  </a:moveTo>
                  <a:lnTo>
                    <a:pt x="515" y="0"/>
                  </a:lnTo>
                  <a:lnTo>
                    <a:pt x="525" y="0"/>
                  </a:lnTo>
                  <a:lnTo>
                    <a:pt x="525" y="10"/>
                  </a:lnTo>
                  <a:lnTo>
                    <a:pt x="515" y="10"/>
                  </a:lnTo>
                  <a:lnTo>
                    <a:pt x="515" y="10"/>
                  </a:lnTo>
                  <a:close/>
                  <a:moveTo>
                    <a:pt x="0" y="23"/>
                  </a:moveTo>
                  <a:lnTo>
                    <a:pt x="8" y="23"/>
                  </a:lnTo>
                  <a:lnTo>
                    <a:pt x="8" y="12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38" y="23"/>
                  </a:moveTo>
                  <a:lnTo>
                    <a:pt x="36" y="12"/>
                  </a:lnTo>
                  <a:lnTo>
                    <a:pt x="47" y="12"/>
                  </a:lnTo>
                  <a:lnTo>
                    <a:pt x="47" y="21"/>
                  </a:lnTo>
                  <a:lnTo>
                    <a:pt x="38" y="23"/>
                  </a:lnTo>
                  <a:lnTo>
                    <a:pt x="38" y="23"/>
                  </a:lnTo>
                  <a:close/>
                  <a:moveTo>
                    <a:pt x="77" y="21"/>
                  </a:moveTo>
                  <a:lnTo>
                    <a:pt x="77" y="11"/>
                  </a:lnTo>
                  <a:lnTo>
                    <a:pt x="86" y="11"/>
                  </a:lnTo>
                  <a:lnTo>
                    <a:pt x="87" y="21"/>
                  </a:lnTo>
                  <a:lnTo>
                    <a:pt x="77" y="21"/>
                  </a:lnTo>
                  <a:lnTo>
                    <a:pt x="77" y="21"/>
                  </a:lnTo>
                  <a:close/>
                  <a:moveTo>
                    <a:pt x="117" y="20"/>
                  </a:moveTo>
                  <a:lnTo>
                    <a:pt x="116" y="10"/>
                  </a:lnTo>
                  <a:lnTo>
                    <a:pt x="127" y="10"/>
                  </a:lnTo>
                  <a:lnTo>
                    <a:pt x="127" y="20"/>
                  </a:lnTo>
                  <a:lnTo>
                    <a:pt x="117" y="20"/>
                  </a:lnTo>
                  <a:lnTo>
                    <a:pt x="117" y="20"/>
                  </a:lnTo>
                  <a:close/>
                  <a:moveTo>
                    <a:pt x="157" y="19"/>
                  </a:moveTo>
                  <a:lnTo>
                    <a:pt x="157" y="10"/>
                  </a:lnTo>
                  <a:lnTo>
                    <a:pt x="166" y="8"/>
                  </a:lnTo>
                  <a:lnTo>
                    <a:pt x="167" y="19"/>
                  </a:lnTo>
                  <a:lnTo>
                    <a:pt x="157" y="19"/>
                  </a:lnTo>
                  <a:lnTo>
                    <a:pt x="157" y="19"/>
                  </a:lnTo>
                  <a:close/>
                  <a:moveTo>
                    <a:pt x="196" y="17"/>
                  </a:moveTo>
                  <a:lnTo>
                    <a:pt x="196" y="8"/>
                  </a:lnTo>
                  <a:lnTo>
                    <a:pt x="206" y="8"/>
                  </a:lnTo>
                  <a:lnTo>
                    <a:pt x="206" y="17"/>
                  </a:lnTo>
                  <a:lnTo>
                    <a:pt x="196" y="17"/>
                  </a:lnTo>
                  <a:lnTo>
                    <a:pt x="196" y="17"/>
                  </a:lnTo>
                  <a:close/>
                  <a:moveTo>
                    <a:pt x="236" y="17"/>
                  </a:moveTo>
                  <a:lnTo>
                    <a:pt x="236" y="7"/>
                  </a:lnTo>
                  <a:lnTo>
                    <a:pt x="246" y="7"/>
                  </a:lnTo>
                  <a:lnTo>
                    <a:pt x="247" y="17"/>
                  </a:lnTo>
                  <a:lnTo>
                    <a:pt x="236" y="17"/>
                  </a:lnTo>
                  <a:lnTo>
                    <a:pt x="236" y="17"/>
                  </a:lnTo>
                  <a:close/>
                  <a:moveTo>
                    <a:pt x="276" y="16"/>
                  </a:moveTo>
                  <a:lnTo>
                    <a:pt x="276" y="6"/>
                  </a:lnTo>
                  <a:lnTo>
                    <a:pt x="286" y="6"/>
                  </a:lnTo>
                  <a:lnTo>
                    <a:pt x="286" y="16"/>
                  </a:lnTo>
                  <a:lnTo>
                    <a:pt x="276" y="16"/>
                  </a:lnTo>
                  <a:lnTo>
                    <a:pt x="276" y="16"/>
                  </a:lnTo>
                  <a:close/>
                  <a:moveTo>
                    <a:pt x="316" y="15"/>
                  </a:moveTo>
                  <a:lnTo>
                    <a:pt x="316" y="6"/>
                  </a:lnTo>
                  <a:lnTo>
                    <a:pt x="325" y="4"/>
                  </a:lnTo>
                  <a:lnTo>
                    <a:pt x="325" y="15"/>
                  </a:lnTo>
                  <a:lnTo>
                    <a:pt x="316" y="15"/>
                  </a:lnTo>
                  <a:lnTo>
                    <a:pt x="316" y="15"/>
                  </a:lnTo>
                  <a:close/>
                  <a:moveTo>
                    <a:pt x="355" y="13"/>
                  </a:moveTo>
                  <a:lnTo>
                    <a:pt x="355" y="4"/>
                  </a:lnTo>
                  <a:lnTo>
                    <a:pt x="366" y="4"/>
                  </a:lnTo>
                  <a:lnTo>
                    <a:pt x="366" y="13"/>
                  </a:lnTo>
                  <a:lnTo>
                    <a:pt x="355" y="13"/>
                  </a:lnTo>
                  <a:lnTo>
                    <a:pt x="355" y="13"/>
                  </a:lnTo>
                  <a:close/>
                  <a:moveTo>
                    <a:pt x="396" y="13"/>
                  </a:moveTo>
                  <a:lnTo>
                    <a:pt x="396" y="3"/>
                  </a:lnTo>
                  <a:lnTo>
                    <a:pt x="405" y="3"/>
                  </a:lnTo>
                  <a:lnTo>
                    <a:pt x="405" y="12"/>
                  </a:lnTo>
                  <a:lnTo>
                    <a:pt x="396" y="13"/>
                  </a:lnTo>
                  <a:lnTo>
                    <a:pt x="396" y="13"/>
                  </a:lnTo>
                  <a:close/>
                  <a:moveTo>
                    <a:pt x="435" y="12"/>
                  </a:moveTo>
                  <a:lnTo>
                    <a:pt x="435" y="2"/>
                  </a:lnTo>
                  <a:lnTo>
                    <a:pt x="445" y="2"/>
                  </a:lnTo>
                  <a:lnTo>
                    <a:pt x="445" y="12"/>
                  </a:lnTo>
                  <a:lnTo>
                    <a:pt x="435" y="12"/>
                  </a:lnTo>
                  <a:lnTo>
                    <a:pt x="435" y="12"/>
                  </a:lnTo>
                  <a:close/>
                  <a:moveTo>
                    <a:pt x="476" y="11"/>
                  </a:moveTo>
                  <a:lnTo>
                    <a:pt x="476" y="2"/>
                  </a:lnTo>
                  <a:lnTo>
                    <a:pt x="485" y="0"/>
                  </a:lnTo>
                  <a:lnTo>
                    <a:pt x="485" y="11"/>
                  </a:lnTo>
                  <a:lnTo>
                    <a:pt x="476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78"/>
            <p:cNvSpPr>
              <a:spLocks noEditPoints="1"/>
            </p:cNvSpPr>
            <p:nvPr/>
          </p:nvSpPr>
          <p:spPr bwMode="auto">
            <a:xfrm>
              <a:off x="6414" y="3742"/>
              <a:ext cx="425" cy="830"/>
            </a:xfrm>
            <a:custGeom>
              <a:avLst/>
              <a:gdLst>
                <a:gd name="T0" fmla="*/ 4 w 170"/>
                <a:gd name="T1" fmla="*/ 319 h 332"/>
                <a:gd name="T2" fmla="*/ 13 w 170"/>
                <a:gd name="T3" fmla="*/ 323 h 332"/>
                <a:gd name="T4" fmla="*/ 9 w 170"/>
                <a:gd name="T5" fmla="*/ 332 h 332"/>
                <a:gd name="T6" fmla="*/ 0 w 170"/>
                <a:gd name="T7" fmla="*/ 328 h 332"/>
                <a:gd name="T8" fmla="*/ 4 w 170"/>
                <a:gd name="T9" fmla="*/ 319 h 332"/>
                <a:gd name="T10" fmla="*/ 4 w 170"/>
                <a:gd name="T11" fmla="*/ 319 h 332"/>
                <a:gd name="T12" fmla="*/ 160 w 170"/>
                <a:gd name="T13" fmla="*/ 0 h 332"/>
                <a:gd name="T14" fmla="*/ 158 w 170"/>
                <a:gd name="T15" fmla="*/ 6 h 332"/>
                <a:gd name="T16" fmla="*/ 167 w 170"/>
                <a:gd name="T17" fmla="*/ 11 h 332"/>
                <a:gd name="T18" fmla="*/ 170 w 170"/>
                <a:gd name="T19" fmla="*/ 4 h 332"/>
                <a:gd name="T20" fmla="*/ 160 w 170"/>
                <a:gd name="T21" fmla="*/ 0 h 332"/>
                <a:gd name="T22" fmla="*/ 160 w 170"/>
                <a:gd name="T23" fmla="*/ 0 h 332"/>
                <a:gd name="T24" fmla="*/ 145 w 170"/>
                <a:gd name="T25" fmla="*/ 33 h 332"/>
                <a:gd name="T26" fmla="*/ 154 w 170"/>
                <a:gd name="T27" fmla="*/ 37 h 332"/>
                <a:gd name="T28" fmla="*/ 149 w 170"/>
                <a:gd name="T29" fmla="*/ 46 h 332"/>
                <a:gd name="T30" fmla="*/ 141 w 170"/>
                <a:gd name="T31" fmla="*/ 42 h 332"/>
                <a:gd name="T32" fmla="*/ 145 w 170"/>
                <a:gd name="T33" fmla="*/ 33 h 332"/>
                <a:gd name="T34" fmla="*/ 145 w 170"/>
                <a:gd name="T35" fmla="*/ 33 h 332"/>
                <a:gd name="T36" fmla="*/ 126 w 170"/>
                <a:gd name="T37" fmla="*/ 68 h 332"/>
                <a:gd name="T38" fmla="*/ 136 w 170"/>
                <a:gd name="T39" fmla="*/ 74 h 332"/>
                <a:gd name="T40" fmla="*/ 132 w 170"/>
                <a:gd name="T41" fmla="*/ 81 h 332"/>
                <a:gd name="T42" fmla="*/ 123 w 170"/>
                <a:gd name="T43" fmla="*/ 77 h 332"/>
                <a:gd name="T44" fmla="*/ 126 w 170"/>
                <a:gd name="T45" fmla="*/ 68 h 332"/>
                <a:gd name="T46" fmla="*/ 126 w 170"/>
                <a:gd name="T47" fmla="*/ 68 h 332"/>
                <a:gd name="T48" fmla="*/ 109 w 170"/>
                <a:gd name="T49" fmla="*/ 105 h 332"/>
                <a:gd name="T50" fmla="*/ 119 w 170"/>
                <a:gd name="T51" fmla="*/ 109 h 332"/>
                <a:gd name="T52" fmla="*/ 115 w 170"/>
                <a:gd name="T53" fmla="*/ 118 h 332"/>
                <a:gd name="T54" fmla="*/ 106 w 170"/>
                <a:gd name="T55" fmla="*/ 114 h 332"/>
                <a:gd name="T56" fmla="*/ 109 w 170"/>
                <a:gd name="T57" fmla="*/ 105 h 332"/>
                <a:gd name="T58" fmla="*/ 109 w 170"/>
                <a:gd name="T59" fmla="*/ 105 h 332"/>
                <a:gd name="T60" fmla="*/ 93 w 170"/>
                <a:gd name="T61" fmla="*/ 140 h 332"/>
                <a:gd name="T62" fmla="*/ 100 w 170"/>
                <a:gd name="T63" fmla="*/ 144 h 332"/>
                <a:gd name="T64" fmla="*/ 96 w 170"/>
                <a:gd name="T65" fmla="*/ 153 h 332"/>
                <a:gd name="T66" fmla="*/ 87 w 170"/>
                <a:gd name="T67" fmla="*/ 149 h 332"/>
                <a:gd name="T68" fmla="*/ 93 w 170"/>
                <a:gd name="T69" fmla="*/ 140 h 332"/>
                <a:gd name="T70" fmla="*/ 93 w 170"/>
                <a:gd name="T71" fmla="*/ 140 h 332"/>
                <a:gd name="T72" fmla="*/ 74 w 170"/>
                <a:gd name="T73" fmla="*/ 175 h 332"/>
                <a:gd name="T74" fmla="*/ 83 w 170"/>
                <a:gd name="T75" fmla="*/ 181 h 332"/>
                <a:gd name="T76" fmla="*/ 79 w 170"/>
                <a:gd name="T77" fmla="*/ 190 h 332"/>
                <a:gd name="T78" fmla="*/ 70 w 170"/>
                <a:gd name="T79" fmla="*/ 185 h 332"/>
                <a:gd name="T80" fmla="*/ 74 w 170"/>
                <a:gd name="T81" fmla="*/ 175 h 332"/>
                <a:gd name="T82" fmla="*/ 74 w 170"/>
                <a:gd name="T83" fmla="*/ 175 h 332"/>
                <a:gd name="T84" fmla="*/ 57 w 170"/>
                <a:gd name="T85" fmla="*/ 212 h 332"/>
                <a:gd name="T86" fmla="*/ 66 w 170"/>
                <a:gd name="T87" fmla="*/ 216 h 332"/>
                <a:gd name="T88" fmla="*/ 61 w 170"/>
                <a:gd name="T89" fmla="*/ 225 h 332"/>
                <a:gd name="T90" fmla="*/ 52 w 170"/>
                <a:gd name="T91" fmla="*/ 221 h 332"/>
                <a:gd name="T92" fmla="*/ 57 w 170"/>
                <a:gd name="T93" fmla="*/ 212 h 332"/>
                <a:gd name="T94" fmla="*/ 57 w 170"/>
                <a:gd name="T95" fmla="*/ 212 h 332"/>
                <a:gd name="T96" fmla="*/ 39 w 170"/>
                <a:gd name="T97" fmla="*/ 247 h 332"/>
                <a:gd name="T98" fmla="*/ 48 w 170"/>
                <a:gd name="T99" fmla="*/ 251 h 332"/>
                <a:gd name="T100" fmla="*/ 44 w 170"/>
                <a:gd name="T101" fmla="*/ 260 h 332"/>
                <a:gd name="T102" fmla="*/ 35 w 170"/>
                <a:gd name="T103" fmla="*/ 257 h 332"/>
                <a:gd name="T104" fmla="*/ 39 w 170"/>
                <a:gd name="T105" fmla="*/ 247 h 332"/>
                <a:gd name="T106" fmla="*/ 39 w 170"/>
                <a:gd name="T107" fmla="*/ 247 h 332"/>
                <a:gd name="T108" fmla="*/ 22 w 170"/>
                <a:gd name="T109" fmla="*/ 283 h 332"/>
                <a:gd name="T110" fmla="*/ 31 w 170"/>
                <a:gd name="T111" fmla="*/ 288 h 332"/>
                <a:gd name="T112" fmla="*/ 26 w 170"/>
                <a:gd name="T113" fmla="*/ 297 h 332"/>
                <a:gd name="T114" fmla="*/ 18 w 170"/>
                <a:gd name="T115" fmla="*/ 292 h 332"/>
                <a:gd name="T116" fmla="*/ 22 w 170"/>
                <a:gd name="T117" fmla="*/ 28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" h="332">
                  <a:moveTo>
                    <a:pt x="4" y="319"/>
                  </a:moveTo>
                  <a:lnTo>
                    <a:pt x="13" y="323"/>
                  </a:lnTo>
                  <a:lnTo>
                    <a:pt x="9" y="332"/>
                  </a:lnTo>
                  <a:lnTo>
                    <a:pt x="0" y="328"/>
                  </a:lnTo>
                  <a:lnTo>
                    <a:pt x="4" y="319"/>
                  </a:lnTo>
                  <a:lnTo>
                    <a:pt x="4" y="319"/>
                  </a:lnTo>
                  <a:close/>
                  <a:moveTo>
                    <a:pt x="160" y="0"/>
                  </a:moveTo>
                  <a:lnTo>
                    <a:pt x="158" y="6"/>
                  </a:lnTo>
                  <a:lnTo>
                    <a:pt x="167" y="11"/>
                  </a:lnTo>
                  <a:lnTo>
                    <a:pt x="170" y="4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145" y="33"/>
                  </a:moveTo>
                  <a:lnTo>
                    <a:pt x="154" y="37"/>
                  </a:lnTo>
                  <a:lnTo>
                    <a:pt x="149" y="46"/>
                  </a:lnTo>
                  <a:lnTo>
                    <a:pt x="141" y="42"/>
                  </a:lnTo>
                  <a:lnTo>
                    <a:pt x="145" y="33"/>
                  </a:lnTo>
                  <a:lnTo>
                    <a:pt x="145" y="33"/>
                  </a:lnTo>
                  <a:close/>
                  <a:moveTo>
                    <a:pt x="126" y="68"/>
                  </a:moveTo>
                  <a:lnTo>
                    <a:pt x="136" y="74"/>
                  </a:lnTo>
                  <a:lnTo>
                    <a:pt x="132" y="81"/>
                  </a:lnTo>
                  <a:lnTo>
                    <a:pt x="123" y="77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09" y="105"/>
                  </a:moveTo>
                  <a:lnTo>
                    <a:pt x="119" y="109"/>
                  </a:lnTo>
                  <a:lnTo>
                    <a:pt x="115" y="118"/>
                  </a:lnTo>
                  <a:lnTo>
                    <a:pt x="106" y="114"/>
                  </a:lnTo>
                  <a:lnTo>
                    <a:pt x="109" y="105"/>
                  </a:lnTo>
                  <a:lnTo>
                    <a:pt x="109" y="105"/>
                  </a:lnTo>
                  <a:close/>
                  <a:moveTo>
                    <a:pt x="93" y="140"/>
                  </a:moveTo>
                  <a:lnTo>
                    <a:pt x="100" y="144"/>
                  </a:lnTo>
                  <a:lnTo>
                    <a:pt x="96" y="153"/>
                  </a:lnTo>
                  <a:lnTo>
                    <a:pt x="87" y="149"/>
                  </a:lnTo>
                  <a:lnTo>
                    <a:pt x="93" y="140"/>
                  </a:lnTo>
                  <a:lnTo>
                    <a:pt x="93" y="140"/>
                  </a:lnTo>
                  <a:close/>
                  <a:moveTo>
                    <a:pt x="74" y="175"/>
                  </a:moveTo>
                  <a:lnTo>
                    <a:pt x="83" y="181"/>
                  </a:lnTo>
                  <a:lnTo>
                    <a:pt x="79" y="190"/>
                  </a:lnTo>
                  <a:lnTo>
                    <a:pt x="70" y="185"/>
                  </a:lnTo>
                  <a:lnTo>
                    <a:pt x="74" y="175"/>
                  </a:lnTo>
                  <a:lnTo>
                    <a:pt x="74" y="175"/>
                  </a:lnTo>
                  <a:close/>
                  <a:moveTo>
                    <a:pt x="57" y="212"/>
                  </a:moveTo>
                  <a:lnTo>
                    <a:pt x="66" y="216"/>
                  </a:lnTo>
                  <a:lnTo>
                    <a:pt x="61" y="225"/>
                  </a:lnTo>
                  <a:lnTo>
                    <a:pt x="52" y="221"/>
                  </a:lnTo>
                  <a:lnTo>
                    <a:pt x="57" y="212"/>
                  </a:lnTo>
                  <a:lnTo>
                    <a:pt x="57" y="212"/>
                  </a:lnTo>
                  <a:close/>
                  <a:moveTo>
                    <a:pt x="39" y="247"/>
                  </a:moveTo>
                  <a:lnTo>
                    <a:pt x="48" y="251"/>
                  </a:lnTo>
                  <a:lnTo>
                    <a:pt x="44" y="260"/>
                  </a:lnTo>
                  <a:lnTo>
                    <a:pt x="35" y="257"/>
                  </a:lnTo>
                  <a:lnTo>
                    <a:pt x="39" y="247"/>
                  </a:lnTo>
                  <a:lnTo>
                    <a:pt x="39" y="247"/>
                  </a:lnTo>
                  <a:close/>
                  <a:moveTo>
                    <a:pt x="22" y="283"/>
                  </a:moveTo>
                  <a:lnTo>
                    <a:pt x="31" y="288"/>
                  </a:lnTo>
                  <a:lnTo>
                    <a:pt x="26" y="297"/>
                  </a:lnTo>
                  <a:lnTo>
                    <a:pt x="18" y="292"/>
                  </a:lnTo>
                  <a:lnTo>
                    <a:pt x="22" y="28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79"/>
            <p:cNvSpPr>
              <a:spLocks noEditPoints="1"/>
            </p:cNvSpPr>
            <p:nvPr/>
          </p:nvSpPr>
          <p:spPr bwMode="auto">
            <a:xfrm>
              <a:off x="4981" y="4067"/>
              <a:ext cx="1448" cy="513"/>
            </a:xfrm>
            <a:custGeom>
              <a:avLst/>
              <a:gdLst>
                <a:gd name="T0" fmla="*/ 570 w 579"/>
                <a:gd name="T1" fmla="*/ 192 h 205"/>
                <a:gd name="T2" fmla="*/ 575 w 579"/>
                <a:gd name="T3" fmla="*/ 205 h 205"/>
                <a:gd name="T4" fmla="*/ 566 w 579"/>
                <a:gd name="T5" fmla="*/ 202 h 205"/>
                <a:gd name="T6" fmla="*/ 4 w 579"/>
                <a:gd name="T7" fmla="*/ 0 h 205"/>
                <a:gd name="T8" fmla="*/ 10 w 579"/>
                <a:gd name="T9" fmla="*/ 13 h 205"/>
                <a:gd name="T10" fmla="*/ 0 w 579"/>
                <a:gd name="T11" fmla="*/ 10 h 205"/>
                <a:gd name="T12" fmla="*/ 42 w 579"/>
                <a:gd name="T13" fmla="*/ 13 h 205"/>
                <a:gd name="T14" fmla="*/ 47 w 579"/>
                <a:gd name="T15" fmla="*/ 26 h 205"/>
                <a:gd name="T16" fmla="*/ 38 w 579"/>
                <a:gd name="T17" fmla="*/ 22 h 205"/>
                <a:gd name="T18" fmla="*/ 79 w 579"/>
                <a:gd name="T19" fmla="*/ 26 h 205"/>
                <a:gd name="T20" fmla="*/ 85 w 579"/>
                <a:gd name="T21" fmla="*/ 39 h 205"/>
                <a:gd name="T22" fmla="*/ 76 w 579"/>
                <a:gd name="T23" fmla="*/ 35 h 205"/>
                <a:gd name="T24" fmla="*/ 117 w 579"/>
                <a:gd name="T25" fmla="*/ 39 h 205"/>
                <a:gd name="T26" fmla="*/ 123 w 579"/>
                <a:gd name="T27" fmla="*/ 51 h 205"/>
                <a:gd name="T28" fmla="*/ 114 w 579"/>
                <a:gd name="T29" fmla="*/ 48 h 205"/>
                <a:gd name="T30" fmla="*/ 155 w 579"/>
                <a:gd name="T31" fmla="*/ 52 h 205"/>
                <a:gd name="T32" fmla="*/ 161 w 579"/>
                <a:gd name="T33" fmla="*/ 64 h 205"/>
                <a:gd name="T34" fmla="*/ 152 w 579"/>
                <a:gd name="T35" fmla="*/ 61 h 205"/>
                <a:gd name="T36" fmla="*/ 192 w 579"/>
                <a:gd name="T37" fmla="*/ 64 h 205"/>
                <a:gd name="T38" fmla="*/ 199 w 579"/>
                <a:gd name="T39" fmla="*/ 77 h 205"/>
                <a:gd name="T40" fmla="*/ 190 w 579"/>
                <a:gd name="T41" fmla="*/ 74 h 205"/>
                <a:gd name="T42" fmla="*/ 230 w 579"/>
                <a:gd name="T43" fmla="*/ 77 h 205"/>
                <a:gd name="T44" fmla="*/ 237 w 579"/>
                <a:gd name="T45" fmla="*/ 90 h 205"/>
                <a:gd name="T46" fmla="*/ 226 w 579"/>
                <a:gd name="T47" fmla="*/ 86 h 205"/>
                <a:gd name="T48" fmla="*/ 268 w 579"/>
                <a:gd name="T49" fmla="*/ 90 h 205"/>
                <a:gd name="T50" fmla="*/ 273 w 579"/>
                <a:gd name="T51" fmla="*/ 103 h 205"/>
                <a:gd name="T52" fmla="*/ 264 w 579"/>
                <a:gd name="T53" fmla="*/ 99 h 205"/>
                <a:gd name="T54" fmla="*/ 306 w 579"/>
                <a:gd name="T55" fmla="*/ 103 h 205"/>
                <a:gd name="T56" fmla="*/ 311 w 579"/>
                <a:gd name="T57" fmla="*/ 115 h 205"/>
                <a:gd name="T58" fmla="*/ 302 w 579"/>
                <a:gd name="T59" fmla="*/ 112 h 205"/>
                <a:gd name="T60" fmla="*/ 343 w 579"/>
                <a:gd name="T61" fmla="*/ 116 h 205"/>
                <a:gd name="T62" fmla="*/ 349 w 579"/>
                <a:gd name="T63" fmla="*/ 128 h 205"/>
                <a:gd name="T64" fmla="*/ 340 w 579"/>
                <a:gd name="T65" fmla="*/ 125 h 205"/>
                <a:gd name="T66" fmla="*/ 381 w 579"/>
                <a:gd name="T67" fmla="*/ 128 h 205"/>
                <a:gd name="T68" fmla="*/ 387 w 579"/>
                <a:gd name="T69" fmla="*/ 141 h 205"/>
                <a:gd name="T70" fmla="*/ 378 w 579"/>
                <a:gd name="T71" fmla="*/ 138 h 205"/>
                <a:gd name="T72" fmla="*/ 419 w 579"/>
                <a:gd name="T73" fmla="*/ 141 h 205"/>
                <a:gd name="T74" fmla="*/ 425 w 579"/>
                <a:gd name="T75" fmla="*/ 154 h 205"/>
                <a:gd name="T76" fmla="*/ 416 w 579"/>
                <a:gd name="T77" fmla="*/ 150 h 205"/>
                <a:gd name="T78" fmla="*/ 456 w 579"/>
                <a:gd name="T79" fmla="*/ 154 h 205"/>
                <a:gd name="T80" fmla="*/ 463 w 579"/>
                <a:gd name="T81" fmla="*/ 167 h 205"/>
                <a:gd name="T82" fmla="*/ 454 w 579"/>
                <a:gd name="T83" fmla="*/ 163 h 205"/>
                <a:gd name="T84" fmla="*/ 494 w 579"/>
                <a:gd name="T85" fmla="*/ 167 h 205"/>
                <a:gd name="T86" fmla="*/ 501 w 579"/>
                <a:gd name="T87" fmla="*/ 179 h 205"/>
                <a:gd name="T88" fmla="*/ 490 w 579"/>
                <a:gd name="T89" fmla="*/ 176 h 205"/>
                <a:gd name="T90" fmla="*/ 532 w 579"/>
                <a:gd name="T91" fmla="*/ 180 h 205"/>
                <a:gd name="T92" fmla="*/ 537 w 579"/>
                <a:gd name="T93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205">
                  <a:moveTo>
                    <a:pt x="566" y="202"/>
                  </a:moveTo>
                  <a:lnTo>
                    <a:pt x="570" y="192"/>
                  </a:lnTo>
                  <a:lnTo>
                    <a:pt x="579" y="196"/>
                  </a:lnTo>
                  <a:lnTo>
                    <a:pt x="575" y="205"/>
                  </a:lnTo>
                  <a:lnTo>
                    <a:pt x="566" y="202"/>
                  </a:lnTo>
                  <a:lnTo>
                    <a:pt x="566" y="202"/>
                  </a:lnTo>
                  <a:close/>
                  <a:moveTo>
                    <a:pt x="0" y="10"/>
                  </a:moveTo>
                  <a:lnTo>
                    <a:pt x="4" y="0"/>
                  </a:lnTo>
                  <a:lnTo>
                    <a:pt x="13" y="4"/>
                  </a:lnTo>
                  <a:lnTo>
                    <a:pt x="10" y="13"/>
                  </a:lnTo>
                  <a:lnTo>
                    <a:pt x="0" y="10"/>
                  </a:lnTo>
                  <a:lnTo>
                    <a:pt x="0" y="10"/>
                  </a:lnTo>
                  <a:close/>
                  <a:moveTo>
                    <a:pt x="38" y="22"/>
                  </a:moveTo>
                  <a:lnTo>
                    <a:pt x="42" y="13"/>
                  </a:lnTo>
                  <a:lnTo>
                    <a:pt x="51" y="17"/>
                  </a:lnTo>
                  <a:lnTo>
                    <a:pt x="47" y="26"/>
                  </a:lnTo>
                  <a:lnTo>
                    <a:pt x="38" y="22"/>
                  </a:lnTo>
                  <a:lnTo>
                    <a:pt x="38" y="22"/>
                  </a:lnTo>
                  <a:close/>
                  <a:moveTo>
                    <a:pt x="76" y="35"/>
                  </a:moveTo>
                  <a:lnTo>
                    <a:pt x="79" y="26"/>
                  </a:lnTo>
                  <a:lnTo>
                    <a:pt x="89" y="28"/>
                  </a:lnTo>
                  <a:lnTo>
                    <a:pt x="85" y="39"/>
                  </a:lnTo>
                  <a:lnTo>
                    <a:pt x="76" y="35"/>
                  </a:lnTo>
                  <a:lnTo>
                    <a:pt x="76" y="35"/>
                  </a:lnTo>
                  <a:close/>
                  <a:moveTo>
                    <a:pt x="114" y="48"/>
                  </a:moveTo>
                  <a:lnTo>
                    <a:pt x="117" y="39"/>
                  </a:lnTo>
                  <a:lnTo>
                    <a:pt x="126" y="42"/>
                  </a:lnTo>
                  <a:lnTo>
                    <a:pt x="123" y="51"/>
                  </a:lnTo>
                  <a:lnTo>
                    <a:pt x="114" y="48"/>
                  </a:lnTo>
                  <a:lnTo>
                    <a:pt x="114" y="48"/>
                  </a:lnTo>
                  <a:close/>
                  <a:moveTo>
                    <a:pt x="152" y="61"/>
                  </a:moveTo>
                  <a:lnTo>
                    <a:pt x="155" y="52"/>
                  </a:lnTo>
                  <a:lnTo>
                    <a:pt x="164" y="55"/>
                  </a:lnTo>
                  <a:lnTo>
                    <a:pt x="161" y="64"/>
                  </a:lnTo>
                  <a:lnTo>
                    <a:pt x="152" y="61"/>
                  </a:lnTo>
                  <a:lnTo>
                    <a:pt x="152" y="61"/>
                  </a:lnTo>
                  <a:close/>
                  <a:moveTo>
                    <a:pt x="190" y="74"/>
                  </a:moveTo>
                  <a:lnTo>
                    <a:pt x="192" y="64"/>
                  </a:lnTo>
                  <a:lnTo>
                    <a:pt x="202" y="68"/>
                  </a:lnTo>
                  <a:lnTo>
                    <a:pt x="199" y="77"/>
                  </a:lnTo>
                  <a:lnTo>
                    <a:pt x="190" y="74"/>
                  </a:lnTo>
                  <a:lnTo>
                    <a:pt x="190" y="74"/>
                  </a:lnTo>
                  <a:close/>
                  <a:moveTo>
                    <a:pt x="226" y="86"/>
                  </a:moveTo>
                  <a:lnTo>
                    <a:pt x="230" y="77"/>
                  </a:lnTo>
                  <a:lnTo>
                    <a:pt x="239" y="81"/>
                  </a:lnTo>
                  <a:lnTo>
                    <a:pt x="237" y="90"/>
                  </a:lnTo>
                  <a:lnTo>
                    <a:pt x="226" y="86"/>
                  </a:lnTo>
                  <a:lnTo>
                    <a:pt x="226" y="86"/>
                  </a:lnTo>
                  <a:close/>
                  <a:moveTo>
                    <a:pt x="264" y="99"/>
                  </a:moveTo>
                  <a:lnTo>
                    <a:pt x="268" y="90"/>
                  </a:lnTo>
                  <a:lnTo>
                    <a:pt x="277" y="93"/>
                  </a:lnTo>
                  <a:lnTo>
                    <a:pt x="273" y="103"/>
                  </a:lnTo>
                  <a:lnTo>
                    <a:pt x="264" y="99"/>
                  </a:lnTo>
                  <a:lnTo>
                    <a:pt x="264" y="99"/>
                  </a:lnTo>
                  <a:close/>
                  <a:moveTo>
                    <a:pt x="302" y="112"/>
                  </a:moveTo>
                  <a:lnTo>
                    <a:pt x="306" y="103"/>
                  </a:lnTo>
                  <a:lnTo>
                    <a:pt x="315" y="106"/>
                  </a:lnTo>
                  <a:lnTo>
                    <a:pt x="311" y="115"/>
                  </a:lnTo>
                  <a:lnTo>
                    <a:pt x="302" y="112"/>
                  </a:lnTo>
                  <a:lnTo>
                    <a:pt x="302" y="112"/>
                  </a:lnTo>
                  <a:close/>
                  <a:moveTo>
                    <a:pt x="340" y="125"/>
                  </a:moveTo>
                  <a:lnTo>
                    <a:pt x="343" y="116"/>
                  </a:lnTo>
                  <a:lnTo>
                    <a:pt x="353" y="119"/>
                  </a:lnTo>
                  <a:lnTo>
                    <a:pt x="349" y="128"/>
                  </a:lnTo>
                  <a:lnTo>
                    <a:pt x="340" y="125"/>
                  </a:lnTo>
                  <a:lnTo>
                    <a:pt x="340" y="125"/>
                  </a:lnTo>
                  <a:close/>
                  <a:moveTo>
                    <a:pt x="378" y="138"/>
                  </a:moveTo>
                  <a:lnTo>
                    <a:pt x="381" y="128"/>
                  </a:lnTo>
                  <a:lnTo>
                    <a:pt x="390" y="132"/>
                  </a:lnTo>
                  <a:lnTo>
                    <a:pt x="387" y="141"/>
                  </a:lnTo>
                  <a:lnTo>
                    <a:pt x="378" y="138"/>
                  </a:lnTo>
                  <a:lnTo>
                    <a:pt x="378" y="138"/>
                  </a:lnTo>
                  <a:close/>
                  <a:moveTo>
                    <a:pt x="416" y="150"/>
                  </a:moveTo>
                  <a:lnTo>
                    <a:pt x="419" y="141"/>
                  </a:lnTo>
                  <a:lnTo>
                    <a:pt x="428" y="145"/>
                  </a:lnTo>
                  <a:lnTo>
                    <a:pt x="425" y="154"/>
                  </a:lnTo>
                  <a:lnTo>
                    <a:pt x="416" y="150"/>
                  </a:lnTo>
                  <a:lnTo>
                    <a:pt x="416" y="150"/>
                  </a:lnTo>
                  <a:close/>
                  <a:moveTo>
                    <a:pt x="454" y="163"/>
                  </a:moveTo>
                  <a:lnTo>
                    <a:pt x="456" y="154"/>
                  </a:lnTo>
                  <a:lnTo>
                    <a:pt x="466" y="157"/>
                  </a:lnTo>
                  <a:lnTo>
                    <a:pt x="463" y="167"/>
                  </a:lnTo>
                  <a:lnTo>
                    <a:pt x="454" y="163"/>
                  </a:lnTo>
                  <a:lnTo>
                    <a:pt x="454" y="163"/>
                  </a:lnTo>
                  <a:close/>
                  <a:moveTo>
                    <a:pt x="490" y="176"/>
                  </a:moveTo>
                  <a:lnTo>
                    <a:pt x="494" y="167"/>
                  </a:lnTo>
                  <a:lnTo>
                    <a:pt x="503" y="170"/>
                  </a:lnTo>
                  <a:lnTo>
                    <a:pt x="501" y="179"/>
                  </a:lnTo>
                  <a:lnTo>
                    <a:pt x="490" y="176"/>
                  </a:lnTo>
                  <a:lnTo>
                    <a:pt x="490" y="176"/>
                  </a:lnTo>
                  <a:close/>
                  <a:moveTo>
                    <a:pt x="528" y="189"/>
                  </a:moveTo>
                  <a:lnTo>
                    <a:pt x="532" y="180"/>
                  </a:lnTo>
                  <a:lnTo>
                    <a:pt x="541" y="183"/>
                  </a:lnTo>
                  <a:lnTo>
                    <a:pt x="537" y="192"/>
                  </a:lnTo>
                  <a:lnTo>
                    <a:pt x="528" y="1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80"/>
            <p:cNvSpPr>
              <a:spLocks noEditPoints="1"/>
            </p:cNvSpPr>
            <p:nvPr/>
          </p:nvSpPr>
          <p:spPr bwMode="auto">
            <a:xfrm>
              <a:off x="5614" y="4967"/>
              <a:ext cx="70" cy="423"/>
            </a:xfrm>
            <a:custGeom>
              <a:avLst/>
              <a:gdLst>
                <a:gd name="T0" fmla="*/ 27 w 28"/>
                <a:gd name="T1" fmla="*/ 11 h 169"/>
                <a:gd name="T2" fmla="*/ 18 w 28"/>
                <a:gd name="T3" fmla="*/ 10 h 169"/>
                <a:gd name="T4" fmla="*/ 19 w 28"/>
                <a:gd name="T5" fmla="*/ 0 h 169"/>
                <a:gd name="T6" fmla="*/ 28 w 28"/>
                <a:gd name="T7" fmla="*/ 2 h 169"/>
                <a:gd name="T8" fmla="*/ 27 w 28"/>
                <a:gd name="T9" fmla="*/ 11 h 169"/>
                <a:gd name="T10" fmla="*/ 27 w 28"/>
                <a:gd name="T11" fmla="*/ 11 h 169"/>
                <a:gd name="T12" fmla="*/ 9 w 28"/>
                <a:gd name="T13" fmla="*/ 169 h 169"/>
                <a:gd name="T14" fmla="*/ 0 w 28"/>
                <a:gd name="T15" fmla="*/ 168 h 169"/>
                <a:gd name="T16" fmla="*/ 0 w 28"/>
                <a:gd name="T17" fmla="*/ 159 h 169"/>
                <a:gd name="T18" fmla="*/ 10 w 28"/>
                <a:gd name="T19" fmla="*/ 160 h 169"/>
                <a:gd name="T20" fmla="*/ 9 w 28"/>
                <a:gd name="T21" fmla="*/ 169 h 169"/>
                <a:gd name="T22" fmla="*/ 9 w 28"/>
                <a:gd name="T23" fmla="*/ 169 h 169"/>
                <a:gd name="T24" fmla="*/ 14 w 28"/>
                <a:gd name="T25" fmla="*/ 130 h 169"/>
                <a:gd name="T26" fmla="*/ 3 w 28"/>
                <a:gd name="T27" fmla="*/ 129 h 169"/>
                <a:gd name="T28" fmla="*/ 5 w 28"/>
                <a:gd name="T29" fmla="*/ 118 h 169"/>
                <a:gd name="T30" fmla="*/ 15 w 28"/>
                <a:gd name="T31" fmla="*/ 119 h 169"/>
                <a:gd name="T32" fmla="*/ 14 w 28"/>
                <a:gd name="T33" fmla="*/ 130 h 169"/>
                <a:gd name="T34" fmla="*/ 14 w 28"/>
                <a:gd name="T35" fmla="*/ 130 h 169"/>
                <a:gd name="T36" fmla="*/ 18 w 28"/>
                <a:gd name="T37" fmla="*/ 91 h 169"/>
                <a:gd name="T38" fmla="*/ 9 w 28"/>
                <a:gd name="T39" fmla="*/ 89 h 169"/>
                <a:gd name="T40" fmla="*/ 10 w 28"/>
                <a:gd name="T41" fmla="*/ 79 h 169"/>
                <a:gd name="T42" fmla="*/ 19 w 28"/>
                <a:gd name="T43" fmla="*/ 80 h 169"/>
                <a:gd name="T44" fmla="*/ 18 w 28"/>
                <a:gd name="T45" fmla="*/ 91 h 169"/>
                <a:gd name="T46" fmla="*/ 18 w 28"/>
                <a:gd name="T47" fmla="*/ 91 h 169"/>
                <a:gd name="T48" fmla="*/ 23 w 28"/>
                <a:gd name="T49" fmla="*/ 50 h 169"/>
                <a:gd name="T50" fmla="*/ 13 w 28"/>
                <a:gd name="T51" fmla="*/ 49 h 169"/>
                <a:gd name="T52" fmla="*/ 14 w 28"/>
                <a:gd name="T53" fmla="*/ 40 h 169"/>
                <a:gd name="T54" fmla="*/ 24 w 28"/>
                <a:gd name="T55" fmla="*/ 41 h 169"/>
                <a:gd name="T56" fmla="*/ 23 w 28"/>
                <a:gd name="T57" fmla="*/ 5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" h="169">
                  <a:moveTo>
                    <a:pt x="27" y="11"/>
                  </a:moveTo>
                  <a:lnTo>
                    <a:pt x="18" y="10"/>
                  </a:lnTo>
                  <a:lnTo>
                    <a:pt x="19" y="0"/>
                  </a:lnTo>
                  <a:lnTo>
                    <a:pt x="28" y="2"/>
                  </a:lnTo>
                  <a:lnTo>
                    <a:pt x="27" y="11"/>
                  </a:lnTo>
                  <a:lnTo>
                    <a:pt x="27" y="11"/>
                  </a:lnTo>
                  <a:close/>
                  <a:moveTo>
                    <a:pt x="9" y="169"/>
                  </a:moveTo>
                  <a:lnTo>
                    <a:pt x="0" y="168"/>
                  </a:lnTo>
                  <a:lnTo>
                    <a:pt x="0" y="159"/>
                  </a:lnTo>
                  <a:lnTo>
                    <a:pt x="10" y="160"/>
                  </a:lnTo>
                  <a:lnTo>
                    <a:pt x="9" y="169"/>
                  </a:lnTo>
                  <a:lnTo>
                    <a:pt x="9" y="169"/>
                  </a:lnTo>
                  <a:close/>
                  <a:moveTo>
                    <a:pt x="14" y="130"/>
                  </a:moveTo>
                  <a:lnTo>
                    <a:pt x="3" y="129"/>
                  </a:lnTo>
                  <a:lnTo>
                    <a:pt x="5" y="118"/>
                  </a:lnTo>
                  <a:lnTo>
                    <a:pt x="15" y="119"/>
                  </a:lnTo>
                  <a:lnTo>
                    <a:pt x="14" y="130"/>
                  </a:lnTo>
                  <a:lnTo>
                    <a:pt x="14" y="130"/>
                  </a:lnTo>
                  <a:close/>
                  <a:moveTo>
                    <a:pt x="18" y="91"/>
                  </a:moveTo>
                  <a:lnTo>
                    <a:pt x="9" y="89"/>
                  </a:lnTo>
                  <a:lnTo>
                    <a:pt x="10" y="79"/>
                  </a:lnTo>
                  <a:lnTo>
                    <a:pt x="19" y="80"/>
                  </a:lnTo>
                  <a:lnTo>
                    <a:pt x="18" y="91"/>
                  </a:lnTo>
                  <a:lnTo>
                    <a:pt x="18" y="91"/>
                  </a:lnTo>
                  <a:close/>
                  <a:moveTo>
                    <a:pt x="23" y="50"/>
                  </a:moveTo>
                  <a:lnTo>
                    <a:pt x="13" y="49"/>
                  </a:lnTo>
                  <a:lnTo>
                    <a:pt x="14" y="40"/>
                  </a:lnTo>
                  <a:lnTo>
                    <a:pt x="24" y="41"/>
                  </a:lnTo>
                  <a:lnTo>
                    <a:pt x="23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81"/>
            <p:cNvSpPr>
              <a:spLocks noEditPoints="1"/>
            </p:cNvSpPr>
            <p:nvPr/>
          </p:nvSpPr>
          <p:spPr bwMode="auto">
            <a:xfrm>
              <a:off x="4474" y="4737"/>
              <a:ext cx="1200" cy="245"/>
            </a:xfrm>
            <a:custGeom>
              <a:avLst/>
              <a:gdLst>
                <a:gd name="T0" fmla="*/ 471 w 480"/>
                <a:gd name="T1" fmla="*/ 86 h 98"/>
                <a:gd name="T2" fmla="*/ 479 w 480"/>
                <a:gd name="T3" fmla="*/ 98 h 98"/>
                <a:gd name="T4" fmla="*/ 469 w 480"/>
                <a:gd name="T5" fmla="*/ 95 h 98"/>
                <a:gd name="T6" fmla="*/ 1 w 480"/>
                <a:gd name="T7" fmla="*/ 0 h 98"/>
                <a:gd name="T8" fmla="*/ 9 w 480"/>
                <a:gd name="T9" fmla="*/ 11 h 98"/>
                <a:gd name="T10" fmla="*/ 0 w 480"/>
                <a:gd name="T11" fmla="*/ 10 h 98"/>
                <a:gd name="T12" fmla="*/ 40 w 480"/>
                <a:gd name="T13" fmla="*/ 8 h 98"/>
                <a:gd name="T14" fmla="*/ 48 w 480"/>
                <a:gd name="T15" fmla="*/ 19 h 98"/>
                <a:gd name="T16" fmla="*/ 39 w 480"/>
                <a:gd name="T17" fmla="*/ 17 h 98"/>
                <a:gd name="T18" fmla="*/ 79 w 480"/>
                <a:gd name="T19" fmla="*/ 14 h 98"/>
                <a:gd name="T20" fmla="*/ 87 w 480"/>
                <a:gd name="T21" fmla="*/ 26 h 98"/>
                <a:gd name="T22" fmla="*/ 78 w 480"/>
                <a:gd name="T23" fmla="*/ 25 h 98"/>
                <a:gd name="T24" fmla="*/ 118 w 480"/>
                <a:gd name="T25" fmla="*/ 22 h 98"/>
                <a:gd name="T26" fmla="*/ 126 w 480"/>
                <a:gd name="T27" fmla="*/ 34 h 98"/>
                <a:gd name="T28" fmla="*/ 117 w 480"/>
                <a:gd name="T29" fmla="*/ 31 h 98"/>
                <a:gd name="T30" fmla="*/ 158 w 480"/>
                <a:gd name="T31" fmla="*/ 28 h 98"/>
                <a:gd name="T32" fmla="*/ 165 w 480"/>
                <a:gd name="T33" fmla="*/ 40 h 98"/>
                <a:gd name="T34" fmla="*/ 156 w 480"/>
                <a:gd name="T35" fmla="*/ 39 h 98"/>
                <a:gd name="T36" fmla="*/ 197 w 480"/>
                <a:gd name="T37" fmla="*/ 36 h 98"/>
                <a:gd name="T38" fmla="*/ 205 w 480"/>
                <a:gd name="T39" fmla="*/ 48 h 98"/>
                <a:gd name="T40" fmla="*/ 194 w 480"/>
                <a:gd name="T41" fmla="*/ 45 h 98"/>
                <a:gd name="T42" fmla="*/ 236 w 480"/>
                <a:gd name="T43" fmla="*/ 43 h 98"/>
                <a:gd name="T44" fmla="*/ 244 w 480"/>
                <a:gd name="T45" fmla="*/ 55 h 98"/>
                <a:gd name="T46" fmla="*/ 233 w 480"/>
                <a:gd name="T47" fmla="*/ 53 h 98"/>
                <a:gd name="T48" fmla="*/ 275 w 480"/>
                <a:gd name="T49" fmla="*/ 51 h 98"/>
                <a:gd name="T50" fmla="*/ 283 w 480"/>
                <a:gd name="T51" fmla="*/ 62 h 98"/>
                <a:gd name="T52" fmla="*/ 273 w 480"/>
                <a:gd name="T53" fmla="*/ 60 h 98"/>
                <a:gd name="T54" fmla="*/ 314 w 480"/>
                <a:gd name="T55" fmla="*/ 57 h 98"/>
                <a:gd name="T56" fmla="*/ 322 w 480"/>
                <a:gd name="T57" fmla="*/ 69 h 98"/>
                <a:gd name="T58" fmla="*/ 312 w 480"/>
                <a:gd name="T59" fmla="*/ 68 h 98"/>
                <a:gd name="T60" fmla="*/ 354 w 480"/>
                <a:gd name="T61" fmla="*/ 65 h 98"/>
                <a:gd name="T62" fmla="*/ 361 w 480"/>
                <a:gd name="T63" fmla="*/ 75 h 98"/>
                <a:gd name="T64" fmla="*/ 351 w 480"/>
                <a:gd name="T65" fmla="*/ 74 h 98"/>
                <a:gd name="T66" fmla="*/ 393 w 480"/>
                <a:gd name="T67" fmla="*/ 72 h 98"/>
                <a:gd name="T68" fmla="*/ 401 w 480"/>
                <a:gd name="T69" fmla="*/ 83 h 98"/>
                <a:gd name="T70" fmla="*/ 390 w 480"/>
                <a:gd name="T71" fmla="*/ 82 h 98"/>
                <a:gd name="T72" fmla="*/ 432 w 480"/>
                <a:gd name="T73" fmla="*/ 79 h 98"/>
                <a:gd name="T74" fmla="*/ 440 w 480"/>
                <a:gd name="T7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0" h="98">
                  <a:moveTo>
                    <a:pt x="469" y="95"/>
                  </a:moveTo>
                  <a:lnTo>
                    <a:pt x="471" y="86"/>
                  </a:lnTo>
                  <a:lnTo>
                    <a:pt x="480" y="87"/>
                  </a:lnTo>
                  <a:lnTo>
                    <a:pt x="479" y="98"/>
                  </a:lnTo>
                  <a:lnTo>
                    <a:pt x="469" y="95"/>
                  </a:lnTo>
                  <a:lnTo>
                    <a:pt x="469" y="95"/>
                  </a:lnTo>
                  <a:close/>
                  <a:moveTo>
                    <a:pt x="0" y="10"/>
                  </a:moveTo>
                  <a:lnTo>
                    <a:pt x="1" y="0"/>
                  </a:lnTo>
                  <a:lnTo>
                    <a:pt x="10" y="2"/>
                  </a:lnTo>
                  <a:lnTo>
                    <a:pt x="9" y="11"/>
                  </a:lnTo>
                  <a:lnTo>
                    <a:pt x="0" y="10"/>
                  </a:lnTo>
                  <a:lnTo>
                    <a:pt x="0" y="10"/>
                  </a:lnTo>
                  <a:close/>
                  <a:moveTo>
                    <a:pt x="39" y="17"/>
                  </a:moveTo>
                  <a:lnTo>
                    <a:pt x="40" y="8"/>
                  </a:lnTo>
                  <a:lnTo>
                    <a:pt x="49" y="9"/>
                  </a:lnTo>
                  <a:lnTo>
                    <a:pt x="48" y="19"/>
                  </a:lnTo>
                  <a:lnTo>
                    <a:pt x="39" y="17"/>
                  </a:lnTo>
                  <a:lnTo>
                    <a:pt x="39" y="17"/>
                  </a:lnTo>
                  <a:close/>
                  <a:moveTo>
                    <a:pt x="78" y="25"/>
                  </a:moveTo>
                  <a:lnTo>
                    <a:pt x="79" y="14"/>
                  </a:lnTo>
                  <a:lnTo>
                    <a:pt x="88" y="17"/>
                  </a:lnTo>
                  <a:lnTo>
                    <a:pt x="87" y="26"/>
                  </a:lnTo>
                  <a:lnTo>
                    <a:pt x="78" y="25"/>
                  </a:lnTo>
                  <a:lnTo>
                    <a:pt x="78" y="25"/>
                  </a:lnTo>
                  <a:close/>
                  <a:moveTo>
                    <a:pt x="117" y="31"/>
                  </a:moveTo>
                  <a:lnTo>
                    <a:pt x="118" y="22"/>
                  </a:lnTo>
                  <a:lnTo>
                    <a:pt x="128" y="23"/>
                  </a:lnTo>
                  <a:lnTo>
                    <a:pt x="126" y="34"/>
                  </a:lnTo>
                  <a:lnTo>
                    <a:pt x="117" y="31"/>
                  </a:lnTo>
                  <a:lnTo>
                    <a:pt x="117" y="31"/>
                  </a:lnTo>
                  <a:close/>
                  <a:moveTo>
                    <a:pt x="156" y="39"/>
                  </a:moveTo>
                  <a:lnTo>
                    <a:pt x="158" y="28"/>
                  </a:lnTo>
                  <a:lnTo>
                    <a:pt x="167" y="31"/>
                  </a:lnTo>
                  <a:lnTo>
                    <a:pt x="165" y="40"/>
                  </a:lnTo>
                  <a:lnTo>
                    <a:pt x="156" y="39"/>
                  </a:lnTo>
                  <a:lnTo>
                    <a:pt x="156" y="39"/>
                  </a:lnTo>
                  <a:close/>
                  <a:moveTo>
                    <a:pt x="194" y="45"/>
                  </a:moveTo>
                  <a:lnTo>
                    <a:pt x="197" y="36"/>
                  </a:lnTo>
                  <a:lnTo>
                    <a:pt x="206" y="38"/>
                  </a:lnTo>
                  <a:lnTo>
                    <a:pt x="205" y="48"/>
                  </a:lnTo>
                  <a:lnTo>
                    <a:pt x="194" y="45"/>
                  </a:lnTo>
                  <a:lnTo>
                    <a:pt x="194" y="45"/>
                  </a:lnTo>
                  <a:close/>
                  <a:moveTo>
                    <a:pt x="233" y="53"/>
                  </a:moveTo>
                  <a:lnTo>
                    <a:pt x="236" y="43"/>
                  </a:lnTo>
                  <a:lnTo>
                    <a:pt x="245" y="45"/>
                  </a:lnTo>
                  <a:lnTo>
                    <a:pt x="244" y="55"/>
                  </a:lnTo>
                  <a:lnTo>
                    <a:pt x="233" y="53"/>
                  </a:lnTo>
                  <a:lnTo>
                    <a:pt x="233" y="53"/>
                  </a:lnTo>
                  <a:close/>
                  <a:moveTo>
                    <a:pt x="273" y="60"/>
                  </a:moveTo>
                  <a:lnTo>
                    <a:pt x="275" y="51"/>
                  </a:lnTo>
                  <a:lnTo>
                    <a:pt x="284" y="52"/>
                  </a:lnTo>
                  <a:lnTo>
                    <a:pt x="283" y="62"/>
                  </a:lnTo>
                  <a:lnTo>
                    <a:pt x="273" y="60"/>
                  </a:lnTo>
                  <a:lnTo>
                    <a:pt x="273" y="60"/>
                  </a:lnTo>
                  <a:close/>
                  <a:moveTo>
                    <a:pt x="312" y="68"/>
                  </a:moveTo>
                  <a:lnTo>
                    <a:pt x="314" y="57"/>
                  </a:lnTo>
                  <a:lnTo>
                    <a:pt x="324" y="59"/>
                  </a:lnTo>
                  <a:lnTo>
                    <a:pt x="322" y="69"/>
                  </a:lnTo>
                  <a:lnTo>
                    <a:pt x="312" y="68"/>
                  </a:lnTo>
                  <a:lnTo>
                    <a:pt x="312" y="68"/>
                  </a:lnTo>
                  <a:close/>
                  <a:moveTo>
                    <a:pt x="351" y="74"/>
                  </a:moveTo>
                  <a:lnTo>
                    <a:pt x="354" y="65"/>
                  </a:lnTo>
                  <a:lnTo>
                    <a:pt x="363" y="66"/>
                  </a:lnTo>
                  <a:lnTo>
                    <a:pt x="361" y="75"/>
                  </a:lnTo>
                  <a:lnTo>
                    <a:pt x="351" y="74"/>
                  </a:lnTo>
                  <a:lnTo>
                    <a:pt x="351" y="74"/>
                  </a:lnTo>
                  <a:close/>
                  <a:moveTo>
                    <a:pt x="390" y="82"/>
                  </a:moveTo>
                  <a:lnTo>
                    <a:pt x="393" y="72"/>
                  </a:lnTo>
                  <a:lnTo>
                    <a:pt x="402" y="73"/>
                  </a:lnTo>
                  <a:lnTo>
                    <a:pt x="401" y="83"/>
                  </a:lnTo>
                  <a:lnTo>
                    <a:pt x="390" y="82"/>
                  </a:lnTo>
                  <a:lnTo>
                    <a:pt x="390" y="82"/>
                  </a:lnTo>
                  <a:close/>
                  <a:moveTo>
                    <a:pt x="429" y="89"/>
                  </a:moveTo>
                  <a:lnTo>
                    <a:pt x="432" y="79"/>
                  </a:lnTo>
                  <a:lnTo>
                    <a:pt x="441" y="81"/>
                  </a:lnTo>
                  <a:lnTo>
                    <a:pt x="440" y="90"/>
                  </a:lnTo>
                  <a:lnTo>
                    <a:pt x="429" y="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82"/>
            <p:cNvSpPr>
              <a:spLocks noEditPoints="1"/>
            </p:cNvSpPr>
            <p:nvPr/>
          </p:nvSpPr>
          <p:spPr bwMode="auto">
            <a:xfrm>
              <a:off x="4959" y="4089"/>
              <a:ext cx="725" cy="885"/>
            </a:xfrm>
            <a:custGeom>
              <a:avLst/>
              <a:gdLst>
                <a:gd name="T0" fmla="*/ 284 w 290"/>
                <a:gd name="T1" fmla="*/ 341 h 354"/>
                <a:gd name="T2" fmla="*/ 282 w 290"/>
                <a:gd name="T3" fmla="*/ 354 h 354"/>
                <a:gd name="T4" fmla="*/ 276 w 290"/>
                <a:gd name="T5" fmla="*/ 348 h 354"/>
                <a:gd name="T6" fmla="*/ 8 w 290"/>
                <a:gd name="T7" fmla="*/ 0 h 354"/>
                <a:gd name="T8" fmla="*/ 7 w 290"/>
                <a:gd name="T9" fmla="*/ 14 h 354"/>
                <a:gd name="T10" fmla="*/ 0 w 290"/>
                <a:gd name="T11" fmla="*/ 6 h 354"/>
                <a:gd name="T12" fmla="*/ 33 w 290"/>
                <a:gd name="T13" fmla="*/ 31 h 354"/>
                <a:gd name="T14" fmla="*/ 32 w 290"/>
                <a:gd name="T15" fmla="*/ 46 h 354"/>
                <a:gd name="T16" fmla="*/ 25 w 290"/>
                <a:gd name="T17" fmla="*/ 38 h 354"/>
                <a:gd name="T18" fmla="*/ 58 w 290"/>
                <a:gd name="T19" fmla="*/ 63 h 354"/>
                <a:gd name="T20" fmla="*/ 56 w 290"/>
                <a:gd name="T21" fmla="*/ 76 h 354"/>
                <a:gd name="T22" fmla="*/ 50 w 290"/>
                <a:gd name="T23" fmla="*/ 68 h 354"/>
                <a:gd name="T24" fmla="*/ 83 w 290"/>
                <a:gd name="T25" fmla="*/ 93 h 354"/>
                <a:gd name="T26" fmla="*/ 81 w 290"/>
                <a:gd name="T27" fmla="*/ 107 h 354"/>
                <a:gd name="T28" fmla="*/ 75 w 290"/>
                <a:gd name="T29" fmla="*/ 99 h 354"/>
                <a:gd name="T30" fmla="*/ 107 w 290"/>
                <a:gd name="T31" fmla="*/ 124 h 354"/>
                <a:gd name="T32" fmla="*/ 106 w 290"/>
                <a:gd name="T33" fmla="*/ 138 h 354"/>
                <a:gd name="T34" fmla="*/ 101 w 290"/>
                <a:gd name="T35" fmla="*/ 131 h 354"/>
                <a:gd name="T36" fmla="*/ 134 w 290"/>
                <a:gd name="T37" fmla="*/ 155 h 354"/>
                <a:gd name="T38" fmla="*/ 131 w 290"/>
                <a:gd name="T39" fmla="*/ 168 h 354"/>
                <a:gd name="T40" fmla="*/ 126 w 290"/>
                <a:gd name="T41" fmla="*/ 161 h 354"/>
                <a:gd name="T42" fmla="*/ 158 w 290"/>
                <a:gd name="T43" fmla="*/ 185 h 354"/>
                <a:gd name="T44" fmla="*/ 157 w 290"/>
                <a:gd name="T45" fmla="*/ 200 h 354"/>
                <a:gd name="T46" fmla="*/ 150 w 290"/>
                <a:gd name="T47" fmla="*/ 192 h 354"/>
                <a:gd name="T48" fmla="*/ 183 w 290"/>
                <a:gd name="T49" fmla="*/ 217 h 354"/>
                <a:gd name="T50" fmla="*/ 182 w 290"/>
                <a:gd name="T51" fmla="*/ 231 h 354"/>
                <a:gd name="T52" fmla="*/ 175 w 290"/>
                <a:gd name="T53" fmla="*/ 223 h 354"/>
                <a:gd name="T54" fmla="*/ 208 w 290"/>
                <a:gd name="T55" fmla="*/ 248 h 354"/>
                <a:gd name="T56" fmla="*/ 207 w 290"/>
                <a:gd name="T57" fmla="*/ 261 h 354"/>
                <a:gd name="T58" fmla="*/ 200 w 290"/>
                <a:gd name="T59" fmla="*/ 255 h 354"/>
                <a:gd name="T60" fmla="*/ 233 w 290"/>
                <a:gd name="T61" fmla="*/ 278 h 354"/>
                <a:gd name="T62" fmla="*/ 232 w 290"/>
                <a:gd name="T63" fmla="*/ 293 h 354"/>
                <a:gd name="T64" fmla="*/ 225 w 290"/>
                <a:gd name="T65" fmla="*/ 285 h 354"/>
                <a:gd name="T66" fmla="*/ 259 w 290"/>
                <a:gd name="T67" fmla="*/ 310 h 354"/>
                <a:gd name="T68" fmla="*/ 256 w 290"/>
                <a:gd name="T69" fmla="*/ 32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354">
                  <a:moveTo>
                    <a:pt x="276" y="348"/>
                  </a:moveTo>
                  <a:lnTo>
                    <a:pt x="284" y="341"/>
                  </a:lnTo>
                  <a:lnTo>
                    <a:pt x="290" y="349"/>
                  </a:lnTo>
                  <a:lnTo>
                    <a:pt x="282" y="354"/>
                  </a:lnTo>
                  <a:lnTo>
                    <a:pt x="276" y="348"/>
                  </a:lnTo>
                  <a:lnTo>
                    <a:pt x="276" y="348"/>
                  </a:lnTo>
                  <a:close/>
                  <a:moveTo>
                    <a:pt x="0" y="6"/>
                  </a:moveTo>
                  <a:lnTo>
                    <a:pt x="8" y="0"/>
                  </a:lnTo>
                  <a:lnTo>
                    <a:pt x="13" y="8"/>
                  </a:lnTo>
                  <a:lnTo>
                    <a:pt x="7" y="14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25" y="38"/>
                  </a:moveTo>
                  <a:lnTo>
                    <a:pt x="33" y="31"/>
                  </a:lnTo>
                  <a:lnTo>
                    <a:pt x="39" y="39"/>
                  </a:lnTo>
                  <a:lnTo>
                    <a:pt x="32" y="46"/>
                  </a:lnTo>
                  <a:lnTo>
                    <a:pt x="25" y="38"/>
                  </a:lnTo>
                  <a:lnTo>
                    <a:pt x="25" y="38"/>
                  </a:lnTo>
                  <a:close/>
                  <a:moveTo>
                    <a:pt x="50" y="68"/>
                  </a:moveTo>
                  <a:lnTo>
                    <a:pt x="58" y="63"/>
                  </a:lnTo>
                  <a:lnTo>
                    <a:pt x="64" y="70"/>
                  </a:lnTo>
                  <a:lnTo>
                    <a:pt x="56" y="76"/>
                  </a:lnTo>
                  <a:lnTo>
                    <a:pt x="50" y="68"/>
                  </a:lnTo>
                  <a:lnTo>
                    <a:pt x="50" y="68"/>
                  </a:lnTo>
                  <a:close/>
                  <a:moveTo>
                    <a:pt x="75" y="99"/>
                  </a:moveTo>
                  <a:lnTo>
                    <a:pt x="83" y="93"/>
                  </a:lnTo>
                  <a:lnTo>
                    <a:pt x="89" y="101"/>
                  </a:lnTo>
                  <a:lnTo>
                    <a:pt x="81" y="107"/>
                  </a:lnTo>
                  <a:lnTo>
                    <a:pt x="75" y="99"/>
                  </a:lnTo>
                  <a:lnTo>
                    <a:pt x="75" y="99"/>
                  </a:lnTo>
                  <a:close/>
                  <a:moveTo>
                    <a:pt x="101" y="131"/>
                  </a:moveTo>
                  <a:lnTo>
                    <a:pt x="107" y="124"/>
                  </a:lnTo>
                  <a:lnTo>
                    <a:pt x="114" y="132"/>
                  </a:lnTo>
                  <a:lnTo>
                    <a:pt x="106" y="138"/>
                  </a:lnTo>
                  <a:lnTo>
                    <a:pt x="101" y="131"/>
                  </a:lnTo>
                  <a:lnTo>
                    <a:pt x="101" y="131"/>
                  </a:lnTo>
                  <a:close/>
                  <a:moveTo>
                    <a:pt x="126" y="161"/>
                  </a:moveTo>
                  <a:lnTo>
                    <a:pt x="134" y="155"/>
                  </a:lnTo>
                  <a:lnTo>
                    <a:pt x="139" y="163"/>
                  </a:lnTo>
                  <a:lnTo>
                    <a:pt x="131" y="168"/>
                  </a:lnTo>
                  <a:lnTo>
                    <a:pt x="126" y="161"/>
                  </a:lnTo>
                  <a:lnTo>
                    <a:pt x="126" y="161"/>
                  </a:lnTo>
                  <a:close/>
                  <a:moveTo>
                    <a:pt x="150" y="192"/>
                  </a:moveTo>
                  <a:lnTo>
                    <a:pt x="158" y="185"/>
                  </a:lnTo>
                  <a:lnTo>
                    <a:pt x="165" y="193"/>
                  </a:lnTo>
                  <a:lnTo>
                    <a:pt x="157" y="200"/>
                  </a:lnTo>
                  <a:lnTo>
                    <a:pt x="150" y="192"/>
                  </a:lnTo>
                  <a:lnTo>
                    <a:pt x="150" y="192"/>
                  </a:lnTo>
                  <a:close/>
                  <a:moveTo>
                    <a:pt x="175" y="223"/>
                  </a:moveTo>
                  <a:lnTo>
                    <a:pt x="183" y="217"/>
                  </a:lnTo>
                  <a:lnTo>
                    <a:pt x="190" y="225"/>
                  </a:lnTo>
                  <a:lnTo>
                    <a:pt x="182" y="231"/>
                  </a:lnTo>
                  <a:lnTo>
                    <a:pt x="175" y="223"/>
                  </a:lnTo>
                  <a:lnTo>
                    <a:pt x="175" y="223"/>
                  </a:lnTo>
                  <a:close/>
                  <a:moveTo>
                    <a:pt x="200" y="255"/>
                  </a:moveTo>
                  <a:lnTo>
                    <a:pt x="208" y="248"/>
                  </a:lnTo>
                  <a:lnTo>
                    <a:pt x="215" y="256"/>
                  </a:lnTo>
                  <a:lnTo>
                    <a:pt x="207" y="261"/>
                  </a:lnTo>
                  <a:lnTo>
                    <a:pt x="200" y="255"/>
                  </a:lnTo>
                  <a:lnTo>
                    <a:pt x="200" y="255"/>
                  </a:lnTo>
                  <a:close/>
                  <a:moveTo>
                    <a:pt x="225" y="285"/>
                  </a:moveTo>
                  <a:lnTo>
                    <a:pt x="233" y="278"/>
                  </a:lnTo>
                  <a:lnTo>
                    <a:pt x="239" y="286"/>
                  </a:lnTo>
                  <a:lnTo>
                    <a:pt x="232" y="293"/>
                  </a:lnTo>
                  <a:lnTo>
                    <a:pt x="225" y="285"/>
                  </a:lnTo>
                  <a:lnTo>
                    <a:pt x="225" y="285"/>
                  </a:lnTo>
                  <a:close/>
                  <a:moveTo>
                    <a:pt x="251" y="316"/>
                  </a:moveTo>
                  <a:lnTo>
                    <a:pt x="259" y="310"/>
                  </a:lnTo>
                  <a:lnTo>
                    <a:pt x="264" y="318"/>
                  </a:lnTo>
                  <a:lnTo>
                    <a:pt x="256" y="324"/>
                  </a:lnTo>
                  <a:lnTo>
                    <a:pt x="251" y="31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83"/>
            <p:cNvSpPr>
              <a:spLocks noEditPoints="1"/>
            </p:cNvSpPr>
            <p:nvPr/>
          </p:nvSpPr>
          <p:spPr bwMode="auto">
            <a:xfrm>
              <a:off x="5669" y="4572"/>
              <a:ext cx="738" cy="405"/>
            </a:xfrm>
            <a:custGeom>
              <a:avLst/>
              <a:gdLst>
                <a:gd name="T0" fmla="*/ 9 w 295"/>
                <a:gd name="T1" fmla="*/ 149 h 162"/>
                <a:gd name="T2" fmla="*/ 13 w 295"/>
                <a:gd name="T3" fmla="*/ 158 h 162"/>
                <a:gd name="T4" fmla="*/ 4 w 295"/>
                <a:gd name="T5" fmla="*/ 162 h 162"/>
                <a:gd name="T6" fmla="*/ 0 w 295"/>
                <a:gd name="T7" fmla="*/ 155 h 162"/>
                <a:gd name="T8" fmla="*/ 9 w 295"/>
                <a:gd name="T9" fmla="*/ 149 h 162"/>
                <a:gd name="T10" fmla="*/ 9 w 295"/>
                <a:gd name="T11" fmla="*/ 149 h 162"/>
                <a:gd name="T12" fmla="*/ 290 w 295"/>
                <a:gd name="T13" fmla="*/ 0 h 162"/>
                <a:gd name="T14" fmla="*/ 295 w 295"/>
                <a:gd name="T15" fmla="*/ 9 h 162"/>
                <a:gd name="T16" fmla="*/ 286 w 295"/>
                <a:gd name="T17" fmla="*/ 15 h 162"/>
                <a:gd name="T18" fmla="*/ 281 w 295"/>
                <a:gd name="T19" fmla="*/ 6 h 162"/>
                <a:gd name="T20" fmla="*/ 290 w 295"/>
                <a:gd name="T21" fmla="*/ 0 h 162"/>
                <a:gd name="T22" fmla="*/ 290 w 295"/>
                <a:gd name="T23" fmla="*/ 0 h 162"/>
                <a:gd name="T24" fmla="*/ 255 w 295"/>
                <a:gd name="T25" fmla="*/ 20 h 162"/>
                <a:gd name="T26" fmla="*/ 260 w 295"/>
                <a:gd name="T27" fmla="*/ 28 h 162"/>
                <a:gd name="T28" fmla="*/ 251 w 295"/>
                <a:gd name="T29" fmla="*/ 33 h 162"/>
                <a:gd name="T30" fmla="*/ 245 w 295"/>
                <a:gd name="T31" fmla="*/ 24 h 162"/>
                <a:gd name="T32" fmla="*/ 255 w 295"/>
                <a:gd name="T33" fmla="*/ 20 h 162"/>
                <a:gd name="T34" fmla="*/ 255 w 295"/>
                <a:gd name="T35" fmla="*/ 20 h 162"/>
                <a:gd name="T36" fmla="*/ 219 w 295"/>
                <a:gd name="T37" fmla="*/ 38 h 162"/>
                <a:gd name="T38" fmla="*/ 225 w 295"/>
                <a:gd name="T39" fmla="*/ 47 h 162"/>
                <a:gd name="T40" fmla="*/ 215 w 295"/>
                <a:gd name="T41" fmla="*/ 51 h 162"/>
                <a:gd name="T42" fmla="*/ 211 w 295"/>
                <a:gd name="T43" fmla="*/ 42 h 162"/>
                <a:gd name="T44" fmla="*/ 219 w 295"/>
                <a:gd name="T45" fmla="*/ 38 h 162"/>
                <a:gd name="T46" fmla="*/ 219 w 295"/>
                <a:gd name="T47" fmla="*/ 38 h 162"/>
                <a:gd name="T48" fmla="*/ 184 w 295"/>
                <a:gd name="T49" fmla="*/ 57 h 162"/>
                <a:gd name="T50" fmla="*/ 189 w 295"/>
                <a:gd name="T51" fmla="*/ 66 h 162"/>
                <a:gd name="T52" fmla="*/ 180 w 295"/>
                <a:gd name="T53" fmla="*/ 70 h 162"/>
                <a:gd name="T54" fmla="*/ 176 w 295"/>
                <a:gd name="T55" fmla="*/ 62 h 162"/>
                <a:gd name="T56" fmla="*/ 184 w 295"/>
                <a:gd name="T57" fmla="*/ 57 h 162"/>
                <a:gd name="T58" fmla="*/ 184 w 295"/>
                <a:gd name="T59" fmla="*/ 57 h 162"/>
                <a:gd name="T60" fmla="*/ 149 w 295"/>
                <a:gd name="T61" fmla="*/ 75 h 162"/>
                <a:gd name="T62" fmla="*/ 154 w 295"/>
                <a:gd name="T63" fmla="*/ 84 h 162"/>
                <a:gd name="T64" fmla="*/ 145 w 295"/>
                <a:gd name="T65" fmla="*/ 89 h 162"/>
                <a:gd name="T66" fmla="*/ 141 w 295"/>
                <a:gd name="T67" fmla="*/ 80 h 162"/>
                <a:gd name="T68" fmla="*/ 149 w 295"/>
                <a:gd name="T69" fmla="*/ 75 h 162"/>
                <a:gd name="T70" fmla="*/ 149 w 295"/>
                <a:gd name="T71" fmla="*/ 75 h 162"/>
                <a:gd name="T72" fmla="*/ 113 w 295"/>
                <a:gd name="T73" fmla="*/ 94 h 162"/>
                <a:gd name="T74" fmla="*/ 119 w 295"/>
                <a:gd name="T75" fmla="*/ 102 h 162"/>
                <a:gd name="T76" fmla="*/ 110 w 295"/>
                <a:gd name="T77" fmla="*/ 108 h 162"/>
                <a:gd name="T78" fmla="*/ 106 w 295"/>
                <a:gd name="T79" fmla="*/ 98 h 162"/>
                <a:gd name="T80" fmla="*/ 113 w 295"/>
                <a:gd name="T81" fmla="*/ 94 h 162"/>
                <a:gd name="T82" fmla="*/ 113 w 295"/>
                <a:gd name="T83" fmla="*/ 94 h 162"/>
                <a:gd name="T84" fmla="*/ 78 w 295"/>
                <a:gd name="T85" fmla="*/ 113 h 162"/>
                <a:gd name="T86" fmla="*/ 83 w 295"/>
                <a:gd name="T87" fmla="*/ 121 h 162"/>
                <a:gd name="T88" fmla="*/ 74 w 295"/>
                <a:gd name="T89" fmla="*/ 126 h 162"/>
                <a:gd name="T90" fmla="*/ 70 w 295"/>
                <a:gd name="T91" fmla="*/ 117 h 162"/>
                <a:gd name="T92" fmla="*/ 78 w 295"/>
                <a:gd name="T93" fmla="*/ 113 h 162"/>
                <a:gd name="T94" fmla="*/ 78 w 295"/>
                <a:gd name="T95" fmla="*/ 113 h 162"/>
                <a:gd name="T96" fmla="*/ 43 w 295"/>
                <a:gd name="T97" fmla="*/ 131 h 162"/>
                <a:gd name="T98" fmla="*/ 48 w 295"/>
                <a:gd name="T99" fmla="*/ 140 h 162"/>
                <a:gd name="T100" fmla="*/ 39 w 295"/>
                <a:gd name="T101" fmla="*/ 144 h 162"/>
                <a:gd name="T102" fmla="*/ 35 w 295"/>
                <a:gd name="T103" fmla="*/ 136 h 162"/>
                <a:gd name="T104" fmla="*/ 43 w 295"/>
                <a:gd name="T105" fmla="*/ 1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5" h="162">
                  <a:moveTo>
                    <a:pt x="9" y="149"/>
                  </a:moveTo>
                  <a:lnTo>
                    <a:pt x="13" y="158"/>
                  </a:lnTo>
                  <a:lnTo>
                    <a:pt x="4" y="162"/>
                  </a:lnTo>
                  <a:lnTo>
                    <a:pt x="0" y="155"/>
                  </a:lnTo>
                  <a:lnTo>
                    <a:pt x="9" y="149"/>
                  </a:lnTo>
                  <a:lnTo>
                    <a:pt x="9" y="149"/>
                  </a:lnTo>
                  <a:close/>
                  <a:moveTo>
                    <a:pt x="290" y="0"/>
                  </a:moveTo>
                  <a:lnTo>
                    <a:pt x="295" y="9"/>
                  </a:lnTo>
                  <a:lnTo>
                    <a:pt x="286" y="15"/>
                  </a:lnTo>
                  <a:lnTo>
                    <a:pt x="281" y="6"/>
                  </a:lnTo>
                  <a:lnTo>
                    <a:pt x="290" y="0"/>
                  </a:lnTo>
                  <a:lnTo>
                    <a:pt x="290" y="0"/>
                  </a:lnTo>
                  <a:close/>
                  <a:moveTo>
                    <a:pt x="255" y="20"/>
                  </a:moveTo>
                  <a:lnTo>
                    <a:pt x="260" y="28"/>
                  </a:lnTo>
                  <a:lnTo>
                    <a:pt x="251" y="33"/>
                  </a:lnTo>
                  <a:lnTo>
                    <a:pt x="245" y="24"/>
                  </a:lnTo>
                  <a:lnTo>
                    <a:pt x="255" y="20"/>
                  </a:lnTo>
                  <a:lnTo>
                    <a:pt x="255" y="20"/>
                  </a:lnTo>
                  <a:close/>
                  <a:moveTo>
                    <a:pt x="219" y="38"/>
                  </a:moveTo>
                  <a:lnTo>
                    <a:pt x="225" y="47"/>
                  </a:lnTo>
                  <a:lnTo>
                    <a:pt x="215" y="51"/>
                  </a:lnTo>
                  <a:lnTo>
                    <a:pt x="211" y="42"/>
                  </a:lnTo>
                  <a:lnTo>
                    <a:pt x="219" y="38"/>
                  </a:lnTo>
                  <a:lnTo>
                    <a:pt x="219" y="38"/>
                  </a:lnTo>
                  <a:close/>
                  <a:moveTo>
                    <a:pt x="184" y="57"/>
                  </a:moveTo>
                  <a:lnTo>
                    <a:pt x="189" y="66"/>
                  </a:lnTo>
                  <a:lnTo>
                    <a:pt x="180" y="70"/>
                  </a:lnTo>
                  <a:lnTo>
                    <a:pt x="176" y="62"/>
                  </a:lnTo>
                  <a:lnTo>
                    <a:pt x="184" y="57"/>
                  </a:lnTo>
                  <a:lnTo>
                    <a:pt x="184" y="57"/>
                  </a:lnTo>
                  <a:close/>
                  <a:moveTo>
                    <a:pt x="149" y="75"/>
                  </a:moveTo>
                  <a:lnTo>
                    <a:pt x="154" y="84"/>
                  </a:lnTo>
                  <a:lnTo>
                    <a:pt x="145" y="89"/>
                  </a:lnTo>
                  <a:lnTo>
                    <a:pt x="141" y="80"/>
                  </a:lnTo>
                  <a:lnTo>
                    <a:pt x="149" y="75"/>
                  </a:lnTo>
                  <a:lnTo>
                    <a:pt x="149" y="75"/>
                  </a:lnTo>
                  <a:close/>
                  <a:moveTo>
                    <a:pt x="113" y="94"/>
                  </a:moveTo>
                  <a:lnTo>
                    <a:pt x="119" y="102"/>
                  </a:lnTo>
                  <a:lnTo>
                    <a:pt x="110" y="108"/>
                  </a:lnTo>
                  <a:lnTo>
                    <a:pt x="106" y="98"/>
                  </a:lnTo>
                  <a:lnTo>
                    <a:pt x="113" y="94"/>
                  </a:lnTo>
                  <a:lnTo>
                    <a:pt x="113" y="94"/>
                  </a:lnTo>
                  <a:close/>
                  <a:moveTo>
                    <a:pt x="78" y="113"/>
                  </a:moveTo>
                  <a:lnTo>
                    <a:pt x="83" y="121"/>
                  </a:lnTo>
                  <a:lnTo>
                    <a:pt x="74" y="126"/>
                  </a:lnTo>
                  <a:lnTo>
                    <a:pt x="70" y="117"/>
                  </a:lnTo>
                  <a:lnTo>
                    <a:pt x="78" y="113"/>
                  </a:lnTo>
                  <a:lnTo>
                    <a:pt x="78" y="113"/>
                  </a:lnTo>
                  <a:close/>
                  <a:moveTo>
                    <a:pt x="43" y="131"/>
                  </a:moveTo>
                  <a:lnTo>
                    <a:pt x="48" y="140"/>
                  </a:lnTo>
                  <a:lnTo>
                    <a:pt x="39" y="144"/>
                  </a:lnTo>
                  <a:lnTo>
                    <a:pt x="35" y="136"/>
                  </a:lnTo>
                  <a:lnTo>
                    <a:pt x="43" y="13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84"/>
            <p:cNvSpPr>
              <a:spLocks noEditPoints="1"/>
            </p:cNvSpPr>
            <p:nvPr/>
          </p:nvSpPr>
          <p:spPr bwMode="auto">
            <a:xfrm>
              <a:off x="4391" y="4087"/>
              <a:ext cx="533" cy="660"/>
            </a:xfrm>
            <a:custGeom>
              <a:avLst/>
              <a:gdLst>
                <a:gd name="T0" fmla="*/ 6 w 213"/>
                <a:gd name="T1" fmla="*/ 249 h 264"/>
                <a:gd name="T2" fmla="*/ 14 w 213"/>
                <a:gd name="T3" fmla="*/ 256 h 264"/>
                <a:gd name="T4" fmla="*/ 8 w 213"/>
                <a:gd name="T5" fmla="*/ 264 h 264"/>
                <a:gd name="T6" fmla="*/ 0 w 213"/>
                <a:gd name="T7" fmla="*/ 257 h 264"/>
                <a:gd name="T8" fmla="*/ 6 w 213"/>
                <a:gd name="T9" fmla="*/ 249 h 264"/>
                <a:gd name="T10" fmla="*/ 6 w 213"/>
                <a:gd name="T11" fmla="*/ 249 h 264"/>
                <a:gd name="T12" fmla="*/ 206 w 213"/>
                <a:gd name="T13" fmla="*/ 0 h 264"/>
                <a:gd name="T14" fmla="*/ 213 w 213"/>
                <a:gd name="T15" fmla="*/ 6 h 264"/>
                <a:gd name="T16" fmla="*/ 208 w 213"/>
                <a:gd name="T17" fmla="*/ 14 h 264"/>
                <a:gd name="T18" fmla="*/ 200 w 213"/>
                <a:gd name="T19" fmla="*/ 7 h 264"/>
                <a:gd name="T20" fmla="*/ 206 w 213"/>
                <a:gd name="T21" fmla="*/ 0 h 264"/>
                <a:gd name="T22" fmla="*/ 206 w 213"/>
                <a:gd name="T23" fmla="*/ 0 h 264"/>
                <a:gd name="T24" fmla="*/ 180 w 213"/>
                <a:gd name="T25" fmla="*/ 31 h 264"/>
                <a:gd name="T26" fmla="*/ 188 w 213"/>
                <a:gd name="T27" fmla="*/ 37 h 264"/>
                <a:gd name="T28" fmla="*/ 183 w 213"/>
                <a:gd name="T29" fmla="*/ 45 h 264"/>
                <a:gd name="T30" fmla="*/ 175 w 213"/>
                <a:gd name="T31" fmla="*/ 39 h 264"/>
                <a:gd name="T32" fmla="*/ 180 w 213"/>
                <a:gd name="T33" fmla="*/ 31 h 264"/>
                <a:gd name="T34" fmla="*/ 180 w 213"/>
                <a:gd name="T35" fmla="*/ 31 h 264"/>
                <a:gd name="T36" fmla="*/ 155 w 213"/>
                <a:gd name="T37" fmla="*/ 62 h 264"/>
                <a:gd name="T38" fmla="*/ 163 w 213"/>
                <a:gd name="T39" fmla="*/ 69 h 264"/>
                <a:gd name="T40" fmla="*/ 158 w 213"/>
                <a:gd name="T41" fmla="*/ 77 h 264"/>
                <a:gd name="T42" fmla="*/ 150 w 213"/>
                <a:gd name="T43" fmla="*/ 70 h 264"/>
                <a:gd name="T44" fmla="*/ 155 w 213"/>
                <a:gd name="T45" fmla="*/ 62 h 264"/>
                <a:gd name="T46" fmla="*/ 155 w 213"/>
                <a:gd name="T47" fmla="*/ 62 h 264"/>
                <a:gd name="T48" fmla="*/ 131 w 213"/>
                <a:gd name="T49" fmla="*/ 94 h 264"/>
                <a:gd name="T50" fmla="*/ 138 w 213"/>
                <a:gd name="T51" fmla="*/ 100 h 264"/>
                <a:gd name="T52" fmla="*/ 133 w 213"/>
                <a:gd name="T53" fmla="*/ 108 h 264"/>
                <a:gd name="T54" fmla="*/ 125 w 213"/>
                <a:gd name="T55" fmla="*/ 102 h 264"/>
                <a:gd name="T56" fmla="*/ 131 w 213"/>
                <a:gd name="T57" fmla="*/ 94 h 264"/>
                <a:gd name="T58" fmla="*/ 131 w 213"/>
                <a:gd name="T59" fmla="*/ 94 h 264"/>
                <a:gd name="T60" fmla="*/ 106 w 213"/>
                <a:gd name="T61" fmla="*/ 125 h 264"/>
                <a:gd name="T62" fmla="*/ 114 w 213"/>
                <a:gd name="T63" fmla="*/ 130 h 264"/>
                <a:gd name="T64" fmla="*/ 108 w 213"/>
                <a:gd name="T65" fmla="*/ 138 h 264"/>
                <a:gd name="T66" fmla="*/ 100 w 213"/>
                <a:gd name="T67" fmla="*/ 133 h 264"/>
                <a:gd name="T68" fmla="*/ 106 w 213"/>
                <a:gd name="T69" fmla="*/ 125 h 264"/>
                <a:gd name="T70" fmla="*/ 106 w 213"/>
                <a:gd name="T71" fmla="*/ 125 h 264"/>
                <a:gd name="T72" fmla="*/ 81 w 213"/>
                <a:gd name="T73" fmla="*/ 155 h 264"/>
                <a:gd name="T74" fmla="*/ 89 w 213"/>
                <a:gd name="T75" fmla="*/ 162 h 264"/>
                <a:gd name="T76" fmla="*/ 82 w 213"/>
                <a:gd name="T77" fmla="*/ 169 h 264"/>
                <a:gd name="T78" fmla="*/ 76 w 213"/>
                <a:gd name="T79" fmla="*/ 163 h 264"/>
                <a:gd name="T80" fmla="*/ 81 w 213"/>
                <a:gd name="T81" fmla="*/ 155 h 264"/>
                <a:gd name="T82" fmla="*/ 81 w 213"/>
                <a:gd name="T83" fmla="*/ 155 h 264"/>
                <a:gd name="T84" fmla="*/ 56 w 213"/>
                <a:gd name="T85" fmla="*/ 186 h 264"/>
                <a:gd name="T86" fmla="*/ 64 w 213"/>
                <a:gd name="T87" fmla="*/ 193 h 264"/>
                <a:gd name="T88" fmla="*/ 57 w 213"/>
                <a:gd name="T89" fmla="*/ 201 h 264"/>
                <a:gd name="T90" fmla="*/ 49 w 213"/>
                <a:gd name="T91" fmla="*/ 194 h 264"/>
                <a:gd name="T92" fmla="*/ 56 w 213"/>
                <a:gd name="T93" fmla="*/ 186 h 264"/>
                <a:gd name="T94" fmla="*/ 56 w 213"/>
                <a:gd name="T95" fmla="*/ 186 h 264"/>
                <a:gd name="T96" fmla="*/ 31 w 213"/>
                <a:gd name="T97" fmla="*/ 218 h 264"/>
                <a:gd name="T98" fmla="*/ 39 w 213"/>
                <a:gd name="T99" fmla="*/ 224 h 264"/>
                <a:gd name="T100" fmla="*/ 33 w 213"/>
                <a:gd name="T101" fmla="*/ 232 h 264"/>
                <a:gd name="T102" fmla="*/ 25 w 213"/>
                <a:gd name="T103" fmla="*/ 226 h 264"/>
                <a:gd name="T104" fmla="*/ 31 w 213"/>
                <a:gd name="T105" fmla="*/ 21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4">
                  <a:moveTo>
                    <a:pt x="6" y="249"/>
                  </a:moveTo>
                  <a:lnTo>
                    <a:pt x="14" y="256"/>
                  </a:lnTo>
                  <a:lnTo>
                    <a:pt x="8" y="264"/>
                  </a:lnTo>
                  <a:lnTo>
                    <a:pt x="0" y="257"/>
                  </a:lnTo>
                  <a:lnTo>
                    <a:pt x="6" y="249"/>
                  </a:lnTo>
                  <a:lnTo>
                    <a:pt x="6" y="249"/>
                  </a:lnTo>
                  <a:close/>
                  <a:moveTo>
                    <a:pt x="206" y="0"/>
                  </a:moveTo>
                  <a:lnTo>
                    <a:pt x="213" y="6"/>
                  </a:lnTo>
                  <a:lnTo>
                    <a:pt x="208" y="14"/>
                  </a:lnTo>
                  <a:lnTo>
                    <a:pt x="200" y="7"/>
                  </a:lnTo>
                  <a:lnTo>
                    <a:pt x="206" y="0"/>
                  </a:lnTo>
                  <a:lnTo>
                    <a:pt x="206" y="0"/>
                  </a:lnTo>
                  <a:close/>
                  <a:moveTo>
                    <a:pt x="180" y="31"/>
                  </a:moveTo>
                  <a:lnTo>
                    <a:pt x="188" y="37"/>
                  </a:lnTo>
                  <a:lnTo>
                    <a:pt x="183" y="45"/>
                  </a:lnTo>
                  <a:lnTo>
                    <a:pt x="175" y="39"/>
                  </a:lnTo>
                  <a:lnTo>
                    <a:pt x="180" y="31"/>
                  </a:lnTo>
                  <a:lnTo>
                    <a:pt x="180" y="31"/>
                  </a:lnTo>
                  <a:close/>
                  <a:moveTo>
                    <a:pt x="155" y="62"/>
                  </a:moveTo>
                  <a:lnTo>
                    <a:pt x="163" y="69"/>
                  </a:lnTo>
                  <a:lnTo>
                    <a:pt x="158" y="77"/>
                  </a:lnTo>
                  <a:lnTo>
                    <a:pt x="150" y="70"/>
                  </a:lnTo>
                  <a:lnTo>
                    <a:pt x="155" y="62"/>
                  </a:lnTo>
                  <a:lnTo>
                    <a:pt x="155" y="62"/>
                  </a:lnTo>
                  <a:close/>
                  <a:moveTo>
                    <a:pt x="131" y="94"/>
                  </a:moveTo>
                  <a:lnTo>
                    <a:pt x="138" y="100"/>
                  </a:lnTo>
                  <a:lnTo>
                    <a:pt x="133" y="108"/>
                  </a:lnTo>
                  <a:lnTo>
                    <a:pt x="125" y="102"/>
                  </a:lnTo>
                  <a:lnTo>
                    <a:pt x="131" y="94"/>
                  </a:lnTo>
                  <a:lnTo>
                    <a:pt x="131" y="94"/>
                  </a:lnTo>
                  <a:close/>
                  <a:moveTo>
                    <a:pt x="106" y="125"/>
                  </a:moveTo>
                  <a:lnTo>
                    <a:pt x="114" y="130"/>
                  </a:lnTo>
                  <a:lnTo>
                    <a:pt x="108" y="138"/>
                  </a:lnTo>
                  <a:lnTo>
                    <a:pt x="100" y="133"/>
                  </a:lnTo>
                  <a:lnTo>
                    <a:pt x="106" y="125"/>
                  </a:lnTo>
                  <a:lnTo>
                    <a:pt x="106" y="125"/>
                  </a:lnTo>
                  <a:close/>
                  <a:moveTo>
                    <a:pt x="81" y="155"/>
                  </a:moveTo>
                  <a:lnTo>
                    <a:pt x="89" y="162"/>
                  </a:lnTo>
                  <a:lnTo>
                    <a:pt x="82" y="169"/>
                  </a:lnTo>
                  <a:lnTo>
                    <a:pt x="76" y="163"/>
                  </a:lnTo>
                  <a:lnTo>
                    <a:pt x="81" y="155"/>
                  </a:lnTo>
                  <a:lnTo>
                    <a:pt x="81" y="155"/>
                  </a:lnTo>
                  <a:close/>
                  <a:moveTo>
                    <a:pt x="56" y="186"/>
                  </a:moveTo>
                  <a:lnTo>
                    <a:pt x="64" y="193"/>
                  </a:lnTo>
                  <a:lnTo>
                    <a:pt x="57" y="201"/>
                  </a:lnTo>
                  <a:lnTo>
                    <a:pt x="49" y="194"/>
                  </a:lnTo>
                  <a:lnTo>
                    <a:pt x="56" y="186"/>
                  </a:lnTo>
                  <a:lnTo>
                    <a:pt x="56" y="186"/>
                  </a:lnTo>
                  <a:close/>
                  <a:moveTo>
                    <a:pt x="31" y="218"/>
                  </a:moveTo>
                  <a:lnTo>
                    <a:pt x="39" y="224"/>
                  </a:lnTo>
                  <a:lnTo>
                    <a:pt x="33" y="232"/>
                  </a:lnTo>
                  <a:lnTo>
                    <a:pt x="25" y="226"/>
                  </a:lnTo>
                  <a:lnTo>
                    <a:pt x="31" y="21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85"/>
            <p:cNvSpPr>
              <a:spLocks noEditPoints="1"/>
            </p:cNvSpPr>
            <p:nvPr/>
          </p:nvSpPr>
          <p:spPr bwMode="auto">
            <a:xfrm>
              <a:off x="3814" y="3477"/>
              <a:ext cx="1098" cy="580"/>
            </a:xfrm>
            <a:custGeom>
              <a:avLst/>
              <a:gdLst>
                <a:gd name="T0" fmla="*/ 9 w 439"/>
                <a:gd name="T1" fmla="*/ 14 h 232"/>
                <a:gd name="T2" fmla="*/ 5 w 439"/>
                <a:gd name="T3" fmla="*/ 0 h 232"/>
                <a:gd name="T4" fmla="*/ 13 w 439"/>
                <a:gd name="T5" fmla="*/ 6 h 232"/>
                <a:gd name="T6" fmla="*/ 433 w 439"/>
                <a:gd name="T7" fmla="*/ 232 h 232"/>
                <a:gd name="T8" fmla="*/ 429 w 439"/>
                <a:gd name="T9" fmla="*/ 219 h 232"/>
                <a:gd name="T10" fmla="*/ 439 w 439"/>
                <a:gd name="T11" fmla="*/ 223 h 232"/>
                <a:gd name="T12" fmla="*/ 398 w 439"/>
                <a:gd name="T13" fmla="*/ 214 h 232"/>
                <a:gd name="T14" fmla="*/ 394 w 439"/>
                <a:gd name="T15" fmla="*/ 200 h 232"/>
                <a:gd name="T16" fmla="*/ 403 w 439"/>
                <a:gd name="T17" fmla="*/ 204 h 232"/>
                <a:gd name="T18" fmla="*/ 363 w 439"/>
                <a:gd name="T19" fmla="*/ 195 h 232"/>
                <a:gd name="T20" fmla="*/ 359 w 439"/>
                <a:gd name="T21" fmla="*/ 182 h 232"/>
                <a:gd name="T22" fmla="*/ 368 w 439"/>
                <a:gd name="T23" fmla="*/ 186 h 232"/>
                <a:gd name="T24" fmla="*/ 328 w 439"/>
                <a:gd name="T25" fmla="*/ 177 h 232"/>
                <a:gd name="T26" fmla="*/ 324 w 439"/>
                <a:gd name="T27" fmla="*/ 164 h 232"/>
                <a:gd name="T28" fmla="*/ 333 w 439"/>
                <a:gd name="T29" fmla="*/ 169 h 232"/>
                <a:gd name="T30" fmla="*/ 292 w 439"/>
                <a:gd name="T31" fmla="*/ 159 h 232"/>
                <a:gd name="T32" fmla="*/ 288 w 439"/>
                <a:gd name="T33" fmla="*/ 146 h 232"/>
                <a:gd name="T34" fmla="*/ 296 w 439"/>
                <a:gd name="T35" fmla="*/ 151 h 232"/>
                <a:gd name="T36" fmla="*/ 257 w 439"/>
                <a:gd name="T37" fmla="*/ 142 h 232"/>
                <a:gd name="T38" fmla="*/ 253 w 439"/>
                <a:gd name="T39" fmla="*/ 127 h 232"/>
                <a:gd name="T40" fmla="*/ 261 w 439"/>
                <a:gd name="T41" fmla="*/ 132 h 232"/>
                <a:gd name="T42" fmla="*/ 222 w 439"/>
                <a:gd name="T43" fmla="*/ 123 h 232"/>
                <a:gd name="T44" fmla="*/ 216 w 439"/>
                <a:gd name="T45" fmla="*/ 109 h 232"/>
                <a:gd name="T46" fmla="*/ 226 w 439"/>
                <a:gd name="T47" fmla="*/ 114 h 232"/>
                <a:gd name="T48" fmla="*/ 186 w 439"/>
                <a:gd name="T49" fmla="*/ 105 h 232"/>
                <a:gd name="T50" fmla="*/ 181 w 439"/>
                <a:gd name="T51" fmla="*/ 91 h 232"/>
                <a:gd name="T52" fmla="*/ 190 w 439"/>
                <a:gd name="T53" fmla="*/ 96 h 232"/>
                <a:gd name="T54" fmla="*/ 150 w 439"/>
                <a:gd name="T55" fmla="*/ 87 h 232"/>
                <a:gd name="T56" fmla="*/ 146 w 439"/>
                <a:gd name="T57" fmla="*/ 74 h 232"/>
                <a:gd name="T58" fmla="*/ 155 w 439"/>
                <a:gd name="T59" fmla="*/ 78 h 232"/>
                <a:gd name="T60" fmla="*/ 115 w 439"/>
                <a:gd name="T61" fmla="*/ 68 h 232"/>
                <a:gd name="T62" fmla="*/ 111 w 439"/>
                <a:gd name="T63" fmla="*/ 55 h 232"/>
                <a:gd name="T64" fmla="*/ 120 w 439"/>
                <a:gd name="T65" fmla="*/ 59 h 232"/>
                <a:gd name="T66" fmla="*/ 79 w 439"/>
                <a:gd name="T67" fmla="*/ 50 h 232"/>
                <a:gd name="T68" fmla="*/ 75 w 439"/>
                <a:gd name="T69" fmla="*/ 37 h 232"/>
                <a:gd name="T70" fmla="*/ 84 w 439"/>
                <a:gd name="T71" fmla="*/ 41 h 232"/>
                <a:gd name="T72" fmla="*/ 44 w 439"/>
                <a:gd name="T73" fmla="*/ 32 h 232"/>
                <a:gd name="T74" fmla="*/ 40 w 439"/>
                <a:gd name="T75" fmla="*/ 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9" h="232">
                  <a:moveTo>
                    <a:pt x="13" y="6"/>
                  </a:moveTo>
                  <a:lnTo>
                    <a:pt x="9" y="14"/>
                  </a:lnTo>
                  <a:lnTo>
                    <a:pt x="0" y="10"/>
                  </a:lnTo>
                  <a:lnTo>
                    <a:pt x="5" y="0"/>
                  </a:lnTo>
                  <a:lnTo>
                    <a:pt x="13" y="6"/>
                  </a:lnTo>
                  <a:lnTo>
                    <a:pt x="13" y="6"/>
                  </a:lnTo>
                  <a:close/>
                  <a:moveTo>
                    <a:pt x="439" y="223"/>
                  </a:moveTo>
                  <a:lnTo>
                    <a:pt x="433" y="232"/>
                  </a:lnTo>
                  <a:lnTo>
                    <a:pt x="426" y="227"/>
                  </a:lnTo>
                  <a:lnTo>
                    <a:pt x="429" y="219"/>
                  </a:lnTo>
                  <a:lnTo>
                    <a:pt x="439" y="223"/>
                  </a:lnTo>
                  <a:lnTo>
                    <a:pt x="439" y="223"/>
                  </a:lnTo>
                  <a:close/>
                  <a:moveTo>
                    <a:pt x="403" y="204"/>
                  </a:moveTo>
                  <a:lnTo>
                    <a:pt x="398" y="214"/>
                  </a:lnTo>
                  <a:lnTo>
                    <a:pt x="390" y="210"/>
                  </a:lnTo>
                  <a:lnTo>
                    <a:pt x="394" y="200"/>
                  </a:lnTo>
                  <a:lnTo>
                    <a:pt x="403" y="204"/>
                  </a:lnTo>
                  <a:lnTo>
                    <a:pt x="403" y="204"/>
                  </a:lnTo>
                  <a:close/>
                  <a:moveTo>
                    <a:pt x="368" y="186"/>
                  </a:moveTo>
                  <a:lnTo>
                    <a:pt x="363" y="195"/>
                  </a:lnTo>
                  <a:lnTo>
                    <a:pt x="354" y="191"/>
                  </a:lnTo>
                  <a:lnTo>
                    <a:pt x="359" y="182"/>
                  </a:lnTo>
                  <a:lnTo>
                    <a:pt x="368" y="186"/>
                  </a:lnTo>
                  <a:lnTo>
                    <a:pt x="368" y="186"/>
                  </a:lnTo>
                  <a:close/>
                  <a:moveTo>
                    <a:pt x="333" y="169"/>
                  </a:moveTo>
                  <a:lnTo>
                    <a:pt x="328" y="177"/>
                  </a:lnTo>
                  <a:lnTo>
                    <a:pt x="318" y="173"/>
                  </a:lnTo>
                  <a:lnTo>
                    <a:pt x="324" y="164"/>
                  </a:lnTo>
                  <a:lnTo>
                    <a:pt x="333" y="169"/>
                  </a:lnTo>
                  <a:lnTo>
                    <a:pt x="333" y="169"/>
                  </a:lnTo>
                  <a:close/>
                  <a:moveTo>
                    <a:pt x="296" y="151"/>
                  </a:moveTo>
                  <a:lnTo>
                    <a:pt x="292" y="159"/>
                  </a:lnTo>
                  <a:lnTo>
                    <a:pt x="283" y="155"/>
                  </a:lnTo>
                  <a:lnTo>
                    <a:pt x="288" y="146"/>
                  </a:lnTo>
                  <a:lnTo>
                    <a:pt x="296" y="151"/>
                  </a:lnTo>
                  <a:lnTo>
                    <a:pt x="296" y="151"/>
                  </a:lnTo>
                  <a:close/>
                  <a:moveTo>
                    <a:pt x="261" y="132"/>
                  </a:moveTo>
                  <a:lnTo>
                    <a:pt x="257" y="142"/>
                  </a:lnTo>
                  <a:lnTo>
                    <a:pt x="248" y="136"/>
                  </a:lnTo>
                  <a:lnTo>
                    <a:pt x="253" y="127"/>
                  </a:lnTo>
                  <a:lnTo>
                    <a:pt x="261" y="132"/>
                  </a:lnTo>
                  <a:lnTo>
                    <a:pt x="261" y="132"/>
                  </a:lnTo>
                  <a:close/>
                  <a:moveTo>
                    <a:pt x="226" y="114"/>
                  </a:moveTo>
                  <a:lnTo>
                    <a:pt x="222" y="123"/>
                  </a:lnTo>
                  <a:lnTo>
                    <a:pt x="213" y="118"/>
                  </a:lnTo>
                  <a:lnTo>
                    <a:pt x="216" y="109"/>
                  </a:lnTo>
                  <a:lnTo>
                    <a:pt x="226" y="114"/>
                  </a:lnTo>
                  <a:lnTo>
                    <a:pt x="226" y="114"/>
                  </a:lnTo>
                  <a:close/>
                  <a:moveTo>
                    <a:pt x="190" y="96"/>
                  </a:moveTo>
                  <a:lnTo>
                    <a:pt x="186" y="105"/>
                  </a:lnTo>
                  <a:lnTo>
                    <a:pt x="177" y="100"/>
                  </a:lnTo>
                  <a:lnTo>
                    <a:pt x="181" y="91"/>
                  </a:lnTo>
                  <a:lnTo>
                    <a:pt x="190" y="96"/>
                  </a:lnTo>
                  <a:lnTo>
                    <a:pt x="190" y="96"/>
                  </a:lnTo>
                  <a:close/>
                  <a:moveTo>
                    <a:pt x="155" y="78"/>
                  </a:moveTo>
                  <a:lnTo>
                    <a:pt x="150" y="87"/>
                  </a:lnTo>
                  <a:lnTo>
                    <a:pt x="142" y="81"/>
                  </a:lnTo>
                  <a:lnTo>
                    <a:pt x="146" y="74"/>
                  </a:lnTo>
                  <a:lnTo>
                    <a:pt x="155" y="78"/>
                  </a:lnTo>
                  <a:lnTo>
                    <a:pt x="155" y="78"/>
                  </a:lnTo>
                  <a:close/>
                  <a:moveTo>
                    <a:pt x="120" y="59"/>
                  </a:moveTo>
                  <a:lnTo>
                    <a:pt x="115" y="68"/>
                  </a:lnTo>
                  <a:lnTo>
                    <a:pt x="107" y="65"/>
                  </a:lnTo>
                  <a:lnTo>
                    <a:pt x="111" y="55"/>
                  </a:lnTo>
                  <a:lnTo>
                    <a:pt x="120" y="59"/>
                  </a:lnTo>
                  <a:lnTo>
                    <a:pt x="120" y="59"/>
                  </a:lnTo>
                  <a:close/>
                  <a:moveTo>
                    <a:pt x="84" y="41"/>
                  </a:moveTo>
                  <a:lnTo>
                    <a:pt x="79" y="50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4" y="41"/>
                  </a:lnTo>
                  <a:lnTo>
                    <a:pt x="84" y="41"/>
                  </a:lnTo>
                  <a:close/>
                  <a:moveTo>
                    <a:pt x="49" y="23"/>
                  </a:moveTo>
                  <a:lnTo>
                    <a:pt x="44" y="32"/>
                  </a:lnTo>
                  <a:lnTo>
                    <a:pt x="35" y="28"/>
                  </a:lnTo>
                  <a:lnTo>
                    <a:pt x="40" y="19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86"/>
            <p:cNvSpPr>
              <a:spLocks noEditPoints="1"/>
            </p:cNvSpPr>
            <p:nvPr/>
          </p:nvSpPr>
          <p:spPr bwMode="auto">
            <a:xfrm>
              <a:off x="4566" y="2849"/>
              <a:ext cx="373" cy="1178"/>
            </a:xfrm>
            <a:custGeom>
              <a:avLst/>
              <a:gdLst>
                <a:gd name="T0" fmla="*/ 4 w 149"/>
                <a:gd name="T1" fmla="*/ 14 h 471"/>
                <a:gd name="T2" fmla="*/ 11 w 149"/>
                <a:gd name="T3" fmla="*/ 0 h 471"/>
                <a:gd name="T4" fmla="*/ 13 w 149"/>
                <a:gd name="T5" fmla="*/ 11 h 471"/>
                <a:gd name="T6" fmla="*/ 140 w 149"/>
                <a:gd name="T7" fmla="*/ 471 h 471"/>
                <a:gd name="T8" fmla="*/ 147 w 149"/>
                <a:gd name="T9" fmla="*/ 459 h 471"/>
                <a:gd name="T10" fmla="*/ 149 w 149"/>
                <a:gd name="T11" fmla="*/ 468 h 471"/>
                <a:gd name="T12" fmla="*/ 128 w 149"/>
                <a:gd name="T13" fmla="*/ 433 h 471"/>
                <a:gd name="T14" fmla="*/ 135 w 149"/>
                <a:gd name="T15" fmla="*/ 421 h 471"/>
                <a:gd name="T16" fmla="*/ 139 w 149"/>
                <a:gd name="T17" fmla="*/ 431 h 471"/>
                <a:gd name="T18" fmla="*/ 118 w 149"/>
                <a:gd name="T19" fmla="*/ 395 h 471"/>
                <a:gd name="T20" fmla="*/ 125 w 149"/>
                <a:gd name="T21" fmla="*/ 383 h 471"/>
                <a:gd name="T22" fmla="*/ 127 w 149"/>
                <a:gd name="T23" fmla="*/ 393 h 471"/>
                <a:gd name="T24" fmla="*/ 106 w 149"/>
                <a:gd name="T25" fmla="*/ 357 h 471"/>
                <a:gd name="T26" fmla="*/ 113 w 149"/>
                <a:gd name="T27" fmla="*/ 344 h 471"/>
                <a:gd name="T28" fmla="*/ 115 w 149"/>
                <a:gd name="T29" fmla="*/ 355 h 471"/>
                <a:gd name="T30" fmla="*/ 94 w 149"/>
                <a:gd name="T31" fmla="*/ 319 h 471"/>
                <a:gd name="T32" fmla="*/ 101 w 149"/>
                <a:gd name="T33" fmla="*/ 306 h 471"/>
                <a:gd name="T34" fmla="*/ 105 w 149"/>
                <a:gd name="T35" fmla="*/ 316 h 471"/>
                <a:gd name="T36" fmla="*/ 84 w 149"/>
                <a:gd name="T37" fmla="*/ 280 h 471"/>
                <a:gd name="T38" fmla="*/ 91 w 149"/>
                <a:gd name="T39" fmla="*/ 268 h 471"/>
                <a:gd name="T40" fmla="*/ 93 w 149"/>
                <a:gd name="T41" fmla="*/ 278 h 471"/>
                <a:gd name="T42" fmla="*/ 72 w 149"/>
                <a:gd name="T43" fmla="*/ 242 h 471"/>
                <a:gd name="T44" fmla="*/ 79 w 149"/>
                <a:gd name="T45" fmla="*/ 231 h 471"/>
                <a:gd name="T46" fmla="*/ 81 w 149"/>
                <a:gd name="T47" fmla="*/ 240 h 471"/>
                <a:gd name="T48" fmla="*/ 61 w 149"/>
                <a:gd name="T49" fmla="*/ 204 h 471"/>
                <a:gd name="T50" fmla="*/ 67 w 149"/>
                <a:gd name="T51" fmla="*/ 193 h 471"/>
                <a:gd name="T52" fmla="*/ 70 w 149"/>
                <a:gd name="T53" fmla="*/ 202 h 471"/>
                <a:gd name="T54" fmla="*/ 49 w 149"/>
                <a:gd name="T55" fmla="*/ 166 h 471"/>
                <a:gd name="T56" fmla="*/ 57 w 149"/>
                <a:gd name="T57" fmla="*/ 153 h 471"/>
                <a:gd name="T58" fmla="*/ 59 w 149"/>
                <a:gd name="T59" fmla="*/ 164 h 471"/>
                <a:gd name="T60" fmla="*/ 38 w 149"/>
                <a:gd name="T61" fmla="*/ 129 h 471"/>
                <a:gd name="T62" fmla="*/ 45 w 149"/>
                <a:gd name="T63" fmla="*/ 116 h 471"/>
                <a:gd name="T64" fmla="*/ 47 w 149"/>
                <a:gd name="T65" fmla="*/ 125 h 471"/>
                <a:gd name="T66" fmla="*/ 27 w 149"/>
                <a:gd name="T67" fmla="*/ 89 h 471"/>
                <a:gd name="T68" fmla="*/ 33 w 149"/>
                <a:gd name="T69" fmla="*/ 78 h 471"/>
                <a:gd name="T70" fmla="*/ 36 w 149"/>
                <a:gd name="T71" fmla="*/ 87 h 471"/>
                <a:gd name="T72" fmla="*/ 15 w 149"/>
                <a:gd name="T73" fmla="*/ 51 h 471"/>
                <a:gd name="T74" fmla="*/ 21 w 149"/>
                <a:gd name="T75" fmla="*/ 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" h="471">
                  <a:moveTo>
                    <a:pt x="13" y="11"/>
                  </a:moveTo>
                  <a:lnTo>
                    <a:pt x="4" y="14"/>
                  </a:lnTo>
                  <a:lnTo>
                    <a:pt x="0" y="4"/>
                  </a:lnTo>
                  <a:lnTo>
                    <a:pt x="11" y="0"/>
                  </a:lnTo>
                  <a:lnTo>
                    <a:pt x="13" y="11"/>
                  </a:lnTo>
                  <a:lnTo>
                    <a:pt x="13" y="11"/>
                  </a:lnTo>
                  <a:close/>
                  <a:moveTo>
                    <a:pt x="149" y="468"/>
                  </a:moveTo>
                  <a:lnTo>
                    <a:pt x="140" y="471"/>
                  </a:lnTo>
                  <a:lnTo>
                    <a:pt x="138" y="462"/>
                  </a:lnTo>
                  <a:lnTo>
                    <a:pt x="147" y="459"/>
                  </a:lnTo>
                  <a:lnTo>
                    <a:pt x="149" y="468"/>
                  </a:lnTo>
                  <a:lnTo>
                    <a:pt x="149" y="468"/>
                  </a:lnTo>
                  <a:close/>
                  <a:moveTo>
                    <a:pt x="139" y="431"/>
                  </a:moveTo>
                  <a:lnTo>
                    <a:pt x="128" y="433"/>
                  </a:lnTo>
                  <a:lnTo>
                    <a:pt x="126" y="424"/>
                  </a:lnTo>
                  <a:lnTo>
                    <a:pt x="135" y="421"/>
                  </a:lnTo>
                  <a:lnTo>
                    <a:pt x="139" y="431"/>
                  </a:lnTo>
                  <a:lnTo>
                    <a:pt x="139" y="431"/>
                  </a:lnTo>
                  <a:close/>
                  <a:moveTo>
                    <a:pt x="127" y="393"/>
                  </a:moveTo>
                  <a:lnTo>
                    <a:pt x="118" y="395"/>
                  </a:lnTo>
                  <a:lnTo>
                    <a:pt x="114" y="386"/>
                  </a:lnTo>
                  <a:lnTo>
                    <a:pt x="125" y="383"/>
                  </a:lnTo>
                  <a:lnTo>
                    <a:pt x="127" y="393"/>
                  </a:lnTo>
                  <a:lnTo>
                    <a:pt x="127" y="393"/>
                  </a:lnTo>
                  <a:close/>
                  <a:moveTo>
                    <a:pt x="115" y="355"/>
                  </a:moveTo>
                  <a:lnTo>
                    <a:pt x="106" y="357"/>
                  </a:lnTo>
                  <a:lnTo>
                    <a:pt x="104" y="348"/>
                  </a:lnTo>
                  <a:lnTo>
                    <a:pt x="113" y="344"/>
                  </a:lnTo>
                  <a:lnTo>
                    <a:pt x="115" y="355"/>
                  </a:lnTo>
                  <a:lnTo>
                    <a:pt x="115" y="355"/>
                  </a:lnTo>
                  <a:close/>
                  <a:moveTo>
                    <a:pt x="105" y="316"/>
                  </a:moveTo>
                  <a:lnTo>
                    <a:pt x="94" y="319"/>
                  </a:lnTo>
                  <a:lnTo>
                    <a:pt x="92" y="309"/>
                  </a:lnTo>
                  <a:lnTo>
                    <a:pt x="101" y="306"/>
                  </a:lnTo>
                  <a:lnTo>
                    <a:pt x="105" y="316"/>
                  </a:lnTo>
                  <a:lnTo>
                    <a:pt x="105" y="316"/>
                  </a:lnTo>
                  <a:close/>
                  <a:moveTo>
                    <a:pt x="93" y="278"/>
                  </a:moveTo>
                  <a:lnTo>
                    <a:pt x="84" y="280"/>
                  </a:lnTo>
                  <a:lnTo>
                    <a:pt x="80" y="271"/>
                  </a:lnTo>
                  <a:lnTo>
                    <a:pt x="91" y="268"/>
                  </a:lnTo>
                  <a:lnTo>
                    <a:pt x="93" y="278"/>
                  </a:lnTo>
                  <a:lnTo>
                    <a:pt x="93" y="278"/>
                  </a:lnTo>
                  <a:close/>
                  <a:moveTo>
                    <a:pt x="81" y="240"/>
                  </a:moveTo>
                  <a:lnTo>
                    <a:pt x="72" y="242"/>
                  </a:lnTo>
                  <a:lnTo>
                    <a:pt x="70" y="233"/>
                  </a:lnTo>
                  <a:lnTo>
                    <a:pt x="79" y="231"/>
                  </a:lnTo>
                  <a:lnTo>
                    <a:pt x="81" y="240"/>
                  </a:lnTo>
                  <a:lnTo>
                    <a:pt x="81" y="240"/>
                  </a:lnTo>
                  <a:close/>
                  <a:moveTo>
                    <a:pt x="70" y="202"/>
                  </a:moveTo>
                  <a:lnTo>
                    <a:pt x="61" y="204"/>
                  </a:lnTo>
                  <a:lnTo>
                    <a:pt x="58" y="195"/>
                  </a:lnTo>
                  <a:lnTo>
                    <a:pt x="67" y="193"/>
                  </a:lnTo>
                  <a:lnTo>
                    <a:pt x="70" y="202"/>
                  </a:lnTo>
                  <a:lnTo>
                    <a:pt x="70" y="202"/>
                  </a:lnTo>
                  <a:close/>
                  <a:moveTo>
                    <a:pt x="59" y="164"/>
                  </a:moveTo>
                  <a:lnTo>
                    <a:pt x="49" y="166"/>
                  </a:lnTo>
                  <a:lnTo>
                    <a:pt x="46" y="156"/>
                  </a:lnTo>
                  <a:lnTo>
                    <a:pt x="57" y="153"/>
                  </a:lnTo>
                  <a:lnTo>
                    <a:pt x="59" y="164"/>
                  </a:lnTo>
                  <a:lnTo>
                    <a:pt x="59" y="164"/>
                  </a:lnTo>
                  <a:close/>
                  <a:moveTo>
                    <a:pt x="47" y="125"/>
                  </a:moveTo>
                  <a:lnTo>
                    <a:pt x="38" y="129"/>
                  </a:lnTo>
                  <a:lnTo>
                    <a:pt x="36" y="118"/>
                  </a:lnTo>
                  <a:lnTo>
                    <a:pt x="45" y="116"/>
                  </a:lnTo>
                  <a:lnTo>
                    <a:pt x="47" y="125"/>
                  </a:lnTo>
                  <a:lnTo>
                    <a:pt x="47" y="125"/>
                  </a:lnTo>
                  <a:close/>
                  <a:moveTo>
                    <a:pt x="36" y="87"/>
                  </a:moveTo>
                  <a:lnTo>
                    <a:pt x="27" y="89"/>
                  </a:lnTo>
                  <a:lnTo>
                    <a:pt x="24" y="80"/>
                  </a:lnTo>
                  <a:lnTo>
                    <a:pt x="33" y="78"/>
                  </a:lnTo>
                  <a:lnTo>
                    <a:pt x="36" y="87"/>
                  </a:lnTo>
                  <a:lnTo>
                    <a:pt x="36" y="87"/>
                  </a:lnTo>
                  <a:close/>
                  <a:moveTo>
                    <a:pt x="25" y="49"/>
                  </a:moveTo>
                  <a:lnTo>
                    <a:pt x="15" y="51"/>
                  </a:lnTo>
                  <a:lnTo>
                    <a:pt x="12" y="42"/>
                  </a:lnTo>
                  <a:lnTo>
                    <a:pt x="21" y="40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7"/>
            <p:cNvSpPr>
              <a:spLocks noEditPoints="1"/>
            </p:cNvSpPr>
            <p:nvPr/>
          </p:nvSpPr>
          <p:spPr bwMode="auto">
            <a:xfrm>
              <a:off x="4394" y="2257"/>
              <a:ext cx="200" cy="603"/>
            </a:xfrm>
            <a:custGeom>
              <a:avLst/>
              <a:gdLst>
                <a:gd name="T0" fmla="*/ 67 w 80"/>
                <a:gd name="T1" fmla="*/ 231 h 241"/>
                <a:gd name="T2" fmla="*/ 77 w 80"/>
                <a:gd name="T3" fmla="*/ 228 h 241"/>
                <a:gd name="T4" fmla="*/ 80 w 80"/>
                <a:gd name="T5" fmla="*/ 239 h 241"/>
                <a:gd name="T6" fmla="*/ 69 w 80"/>
                <a:gd name="T7" fmla="*/ 241 h 241"/>
                <a:gd name="T8" fmla="*/ 67 w 80"/>
                <a:gd name="T9" fmla="*/ 231 h 241"/>
                <a:gd name="T10" fmla="*/ 67 w 80"/>
                <a:gd name="T11" fmla="*/ 231 h 241"/>
                <a:gd name="T12" fmla="*/ 0 w 80"/>
                <a:gd name="T13" fmla="*/ 2 h 241"/>
                <a:gd name="T14" fmla="*/ 9 w 80"/>
                <a:gd name="T15" fmla="*/ 0 h 241"/>
                <a:gd name="T16" fmla="*/ 13 w 80"/>
                <a:gd name="T17" fmla="*/ 9 h 241"/>
                <a:gd name="T18" fmla="*/ 3 w 80"/>
                <a:gd name="T19" fmla="*/ 11 h 241"/>
                <a:gd name="T20" fmla="*/ 0 w 80"/>
                <a:gd name="T21" fmla="*/ 2 h 241"/>
                <a:gd name="T22" fmla="*/ 0 w 80"/>
                <a:gd name="T23" fmla="*/ 2 h 241"/>
                <a:gd name="T24" fmla="*/ 12 w 80"/>
                <a:gd name="T25" fmla="*/ 40 h 241"/>
                <a:gd name="T26" fmla="*/ 21 w 80"/>
                <a:gd name="T27" fmla="*/ 38 h 241"/>
                <a:gd name="T28" fmla="*/ 24 w 80"/>
                <a:gd name="T29" fmla="*/ 47 h 241"/>
                <a:gd name="T30" fmla="*/ 15 w 80"/>
                <a:gd name="T31" fmla="*/ 49 h 241"/>
                <a:gd name="T32" fmla="*/ 12 w 80"/>
                <a:gd name="T33" fmla="*/ 40 h 241"/>
                <a:gd name="T34" fmla="*/ 12 w 80"/>
                <a:gd name="T35" fmla="*/ 40 h 241"/>
                <a:gd name="T36" fmla="*/ 22 w 80"/>
                <a:gd name="T37" fmla="*/ 78 h 241"/>
                <a:gd name="T38" fmla="*/ 33 w 80"/>
                <a:gd name="T39" fmla="*/ 75 h 241"/>
                <a:gd name="T40" fmla="*/ 35 w 80"/>
                <a:gd name="T41" fmla="*/ 85 h 241"/>
                <a:gd name="T42" fmla="*/ 25 w 80"/>
                <a:gd name="T43" fmla="*/ 88 h 241"/>
                <a:gd name="T44" fmla="*/ 22 w 80"/>
                <a:gd name="T45" fmla="*/ 78 h 241"/>
                <a:gd name="T46" fmla="*/ 22 w 80"/>
                <a:gd name="T47" fmla="*/ 78 h 241"/>
                <a:gd name="T48" fmla="*/ 34 w 80"/>
                <a:gd name="T49" fmla="*/ 117 h 241"/>
                <a:gd name="T50" fmla="*/ 43 w 80"/>
                <a:gd name="T51" fmla="*/ 113 h 241"/>
                <a:gd name="T52" fmla="*/ 46 w 80"/>
                <a:gd name="T53" fmla="*/ 124 h 241"/>
                <a:gd name="T54" fmla="*/ 37 w 80"/>
                <a:gd name="T55" fmla="*/ 126 h 241"/>
                <a:gd name="T56" fmla="*/ 34 w 80"/>
                <a:gd name="T57" fmla="*/ 117 h 241"/>
                <a:gd name="T58" fmla="*/ 34 w 80"/>
                <a:gd name="T59" fmla="*/ 117 h 241"/>
                <a:gd name="T60" fmla="*/ 45 w 80"/>
                <a:gd name="T61" fmla="*/ 155 h 241"/>
                <a:gd name="T62" fmla="*/ 55 w 80"/>
                <a:gd name="T63" fmla="*/ 153 h 241"/>
                <a:gd name="T64" fmla="*/ 58 w 80"/>
                <a:gd name="T65" fmla="*/ 162 h 241"/>
                <a:gd name="T66" fmla="*/ 47 w 80"/>
                <a:gd name="T67" fmla="*/ 164 h 241"/>
                <a:gd name="T68" fmla="*/ 45 w 80"/>
                <a:gd name="T69" fmla="*/ 155 h 241"/>
                <a:gd name="T70" fmla="*/ 45 w 80"/>
                <a:gd name="T71" fmla="*/ 155 h 241"/>
                <a:gd name="T72" fmla="*/ 56 w 80"/>
                <a:gd name="T73" fmla="*/ 193 h 241"/>
                <a:gd name="T74" fmla="*/ 65 w 80"/>
                <a:gd name="T75" fmla="*/ 190 h 241"/>
                <a:gd name="T76" fmla="*/ 68 w 80"/>
                <a:gd name="T77" fmla="*/ 200 h 241"/>
                <a:gd name="T78" fmla="*/ 59 w 80"/>
                <a:gd name="T79" fmla="*/ 202 h 241"/>
                <a:gd name="T80" fmla="*/ 56 w 80"/>
                <a:gd name="T81" fmla="*/ 19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" h="241">
                  <a:moveTo>
                    <a:pt x="67" y="231"/>
                  </a:moveTo>
                  <a:lnTo>
                    <a:pt x="77" y="228"/>
                  </a:lnTo>
                  <a:lnTo>
                    <a:pt x="80" y="239"/>
                  </a:lnTo>
                  <a:lnTo>
                    <a:pt x="69" y="241"/>
                  </a:lnTo>
                  <a:lnTo>
                    <a:pt x="67" y="231"/>
                  </a:lnTo>
                  <a:lnTo>
                    <a:pt x="67" y="231"/>
                  </a:lnTo>
                  <a:close/>
                  <a:moveTo>
                    <a:pt x="0" y="2"/>
                  </a:moveTo>
                  <a:lnTo>
                    <a:pt x="9" y="0"/>
                  </a:lnTo>
                  <a:lnTo>
                    <a:pt x="13" y="9"/>
                  </a:lnTo>
                  <a:lnTo>
                    <a:pt x="3" y="11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2" y="40"/>
                  </a:moveTo>
                  <a:lnTo>
                    <a:pt x="21" y="38"/>
                  </a:lnTo>
                  <a:lnTo>
                    <a:pt x="24" y="47"/>
                  </a:lnTo>
                  <a:lnTo>
                    <a:pt x="15" y="49"/>
                  </a:lnTo>
                  <a:lnTo>
                    <a:pt x="12" y="40"/>
                  </a:lnTo>
                  <a:lnTo>
                    <a:pt x="12" y="40"/>
                  </a:lnTo>
                  <a:close/>
                  <a:moveTo>
                    <a:pt x="22" y="78"/>
                  </a:moveTo>
                  <a:lnTo>
                    <a:pt x="33" y="75"/>
                  </a:lnTo>
                  <a:lnTo>
                    <a:pt x="35" y="85"/>
                  </a:lnTo>
                  <a:lnTo>
                    <a:pt x="25" y="88"/>
                  </a:lnTo>
                  <a:lnTo>
                    <a:pt x="22" y="78"/>
                  </a:lnTo>
                  <a:lnTo>
                    <a:pt x="22" y="78"/>
                  </a:lnTo>
                  <a:close/>
                  <a:moveTo>
                    <a:pt x="34" y="117"/>
                  </a:moveTo>
                  <a:lnTo>
                    <a:pt x="43" y="113"/>
                  </a:lnTo>
                  <a:lnTo>
                    <a:pt x="46" y="124"/>
                  </a:lnTo>
                  <a:lnTo>
                    <a:pt x="37" y="126"/>
                  </a:lnTo>
                  <a:lnTo>
                    <a:pt x="34" y="117"/>
                  </a:lnTo>
                  <a:lnTo>
                    <a:pt x="34" y="117"/>
                  </a:lnTo>
                  <a:close/>
                  <a:moveTo>
                    <a:pt x="45" y="155"/>
                  </a:moveTo>
                  <a:lnTo>
                    <a:pt x="55" y="153"/>
                  </a:lnTo>
                  <a:lnTo>
                    <a:pt x="58" y="162"/>
                  </a:lnTo>
                  <a:lnTo>
                    <a:pt x="47" y="164"/>
                  </a:lnTo>
                  <a:lnTo>
                    <a:pt x="45" y="155"/>
                  </a:lnTo>
                  <a:lnTo>
                    <a:pt x="45" y="155"/>
                  </a:lnTo>
                  <a:close/>
                  <a:moveTo>
                    <a:pt x="56" y="193"/>
                  </a:moveTo>
                  <a:lnTo>
                    <a:pt x="65" y="190"/>
                  </a:lnTo>
                  <a:lnTo>
                    <a:pt x="68" y="200"/>
                  </a:lnTo>
                  <a:lnTo>
                    <a:pt x="59" y="202"/>
                  </a:lnTo>
                  <a:lnTo>
                    <a:pt x="56" y="19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88"/>
            <p:cNvSpPr>
              <a:spLocks noEditPoints="1"/>
            </p:cNvSpPr>
            <p:nvPr/>
          </p:nvSpPr>
          <p:spPr bwMode="auto">
            <a:xfrm>
              <a:off x="4574" y="2289"/>
              <a:ext cx="1098" cy="578"/>
            </a:xfrm>
            <a:custGeom>
              <a:avLst/>
              <a:gdLst>
                <a:gd name="T0" fmla="*/ 14 w 439"/>
                <a:gd name="T1" fmla="*/ 226 h 231"/>
                <a:gd name="T2" fmla="*/ 0 w 439"/>
                <a:gd name="T3" fmla="*/ 222 h 231"/>
                <a:gd name="T4" fmla="*/ 9 w 439"/>
                <a:gd name="T5" fmla="*/ 218 h 231"/>
                <a:gd name="T6" fmla="*/ 439 w 439"/>
                <a:gd name="T7" fmla="*/ 9 h 231"/>
                <a:gd name="T8" fmla="*/ 426 w 439"/>
                <a:gd name="T9" fmla="*/ 5 h 231"/>
                <a:gd name="T10" fmla="*/ 435 w 439"/>
                <a:gd name="T11" fmla="*/ 0 h 231"/>
                <a:gd name="T12" fmla="*/ 404 w 439"/>
                <a:gd name="T13" fmla="*/ 27 h 231"/>
                <a:gd name="T14" fmla="*/ 391 w 439"/>
                <a:gd name="T15" fmla="*/ 22 h 231"/>
                <a:gd name="T16" fmla="*/ 400 w 439"/>
                <a:gd name="T17" fmla="*/ 18 h 231"/>
                <a:gd name="T18" fmla="*/ 369 w 439"/>
                <a:gd name="T19" fmla="*/ 45 h 231"/>
                <a:gd name="T20" fmla="*/ 355 w 439"/>
                <a:gd name="T21" fmla="*/ 40 h 231"/>
                <a:gd name="T22" fmla="*/ 363 w 439"/>
                <a:gd name="T23" fmla="*/ 36 h 231"/>
                <a:gd name="T24" fmla="*/ 333 w 439"/>
                <a:gd name="T25" fmla="*/ 64 h 231"/>
                <a:gd name="T26" fmla="*/ 320 w 439"/>
                <a:gd name="T27" fmla="*/ 59 h 231"/>
                <a:gd name="T28" fmla="*/ 328 w 439"/>
                <a:gd name="T29" fmla="*/ 55 h 231"/>
                <a:gd name="T30" fmla="*/ 298 w 439"/>
                <a:gd name="T31" fmla="*/ 81 h 231"/>
                <a:gd name="T32" fmla="*/ 284 w 439"/>
                <a:gd name="T33" fmla="*/ 77 h 231"/>
                <a:gd name="T34" fmla="*/ 293 w 439"/>
                <a:gd name="T35" fmla="*/ 73 h 231"/>
                <a:gd name="T36" fmla="*/ 261 w 439"/>
                <a:gd name="T37" fmla="*/ 99 h 231"/>
                <a:gd name="T38" fmla="*/ 248 w 439"/>
                <a:gd name="T39" fmla="*/ 95 h 231"/>
                <a:gd name="T40" fmla="*/ 257 w 439"/>
                <a:gd name="T41" fmla="*/ 91 h 231"/>
                <a:gd name="T42" fmla="*/ 226 w 439"/>
                <a:gd name="T43" fmla="*/ 117 h 231"/>
                <a:gd name="T44" fmla="*/ 213 w 439"/>
                <a:gd name="T45" fmla="*/ 113 h 231"/>
                <a:gd name="T46" fmla="*/ 222 w 439"/>
                <a:gd name="T47" fmla="*/ 108 h 231"/>
                <a:gd name="T48" fmla="*/ 191 w 439"/>
                <a:gd name="T49" fmla="*/ 136 h 231"/>
                <a:gd name="T50" fmla="*/ 178 w 439"/>
                <a:gd name="T51" fmla="*/ 132 h 231"/>
                <a:gd name="T52" fmla="*/ 187 w 439"/>
                <a:gd name="T53" fmla="*/ 126 h 231"/>
                <a:gd name="T54" fmla="*/ 156 w 439"/>
                <a:gd name="T55" fmla="*/ 154 h 231"/>
                <a:gd name="T56" fmla="*/ 142 w 439"/>
                <a:gd name="T57" fmla="*/ 150 h 231"/>
                <a:gd name="T58" fmla="*/ 152 w 439"/>
                <a:gd name="T59" fmla="*/ 145 h 231"/>
                <a:gd name="T60" fmla="*/ 120 w 439"/>
                <a:gd name="T61" fmla="*/ 172 h 231"/>
                <a:gd name="T62" fmla="*/ 107 w 439"/>
                <a:gd name="T63" fmla="*/ 168 h 231"/>
                <a:gd name="T64" fmla="*/ 116 w 439"/>
                <a:gd name="T65" fmla="*/ 163 h 231"/>
                <a:gd name="T66" fmla="*/ 85 w 439"/>
                <a:gd name="T67" fmla="*/ 191 h 231"/>
                <a:gd name="T68" fmla="*/ 72 w 439"/>
                <a:gd name="T69" fmla="*/ 185 h 231"/>
                <a:gd name="T70" fmla="*/ 80 w 439"/>
                <a:gd name="T71" fmla="*/ 181 h 231"/>
                <a:gd name="T72" fmla="*/ 50 w 439"/>
                <a:gd name="T73" fmla="*/ 209 h 231"/>
                <a:gd name="T74" fmla="*/ 35 w 439"/>
                <a:gd name="T75" fmla="*/ 20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9" h="231">
                  <a:moveTo>
                    <a:pt x="9" y="218"/>
                  </a:moveTo>
                  <a:lnTo>
                    <a:pt x="14" y="226"/>
                  </a:lnTo>
                  <a:lnTo>
                    <a:pt x="5" y="231"/>
                  </a:lnTo>
                  <a:lnTo>
                    <a:pt x="0" y="222"/>
                  </a:lnTo>
                  <a:lnTo>
                    <a:pt x="9" y="218"/>
                  </a:lnTo>
                  <a:lnTo>
                    <a:pt x="9" y="218"/>
                  </a:lnTo>
                  <a:close/>
                  <a:moveTo>
                    <a:pt x="435" y="0"/>
                  </a:moveTo>
                  <a:lnTo>
                    <a:pt x="439" y="9"/>
                  </a:lnTo>
                  <a:lnTo>
                    <a:pt x="430" y="13"/>
                  </a:lnTo>
                  <a:lnTo>
                    <a:pt x="426" y="5"/>
                  </a:lnTo>
                  <a:lnTo>
                    <a:pt x="435" y="0"/>
                  </a:lnTo>
                  <a:lnTo>
                    <a:pt x="435" y="0"/>
                  </a:lnTo>
                  <a:close/>
                  <a:moveTo>
                    <a:pt x="400" y="18"/>
                  </a:moveTo>
                  <a:lnTo>
                    <a:pt x="404" y="27"/>
                  </a:lnTo>
                  <a:lnTo>
                    <a:pt x="395" y="31"/>
                  </a:lnTo>
                  <a:lnTo>
                    <a:pt x="391" y="22"/>
                  </a:lnTo>
                  <a:lnTo>
                    <a:pt x="400" y="18"/>
                  </a:lnTo>
                  <a:lnTo>
                    <a:pt x="400" y="18"/>
                  </a:lnTo>
                  <a:close/>
                  <a:moveTo>
                    <a:pt x="363" y="36"/>
                  </a:moveTo>
                  <a:lnTo>
                    <a:pt x="369" y="45"/>
                  </a:lnTo>
                  <a:lnTo>
                    <a:pt x="359" y="49"/>
                  </a:lnTo>
                  <a:lnTo>
                    <a:pt x="355" y="40"/>
                  </a:lnTo>
                  <a:lnTo>
                    <a:pt x="363" y="36"/>
                  </a:lnTo>
                  <a:lnTo>
                    <a:pt x="363" y="36"/>
                  </a:lnTo>
                  <a:close/>
                  <a:moveTo>
                    <a:pt x="328" y="55"/>
                  </a:moveTo>
                  <a:lnTo>
                    <a:pt x="333" y="64"/>
                  </a:lnTo>
                  <a:lnTo>
                    <a:pt x="324" y="68"/>
                  </a:lnTo>
                  <a:lnTo>
                    <a:pt x="320" y="59"/>
                  </a:lnTo>
                  <a:lnTo>
                    <a:pt x="328" y="55"/>
                  </a:lnTo>
                  <a:lnTo>
                    <a:pt x="328" y="55"/>
                  </a:lnTo>
                  <a:close/>
                  <a:moveTo>
                    <a:pt x="293" y="73"/>
                  </a:moveTo>
                  <a:lnTo>
                    <a:pt x="298" y="81"/>
                  </a:lnTo>
                  <a:lnTo>
                    <a:pt x="289" y="86"/>
                  </a:lnTo>
                  <a:lnTo>
                    <a:pt x="284" y="77"/>
                  </a:lnTo>
                  <a:lnTo>
                    <a:pt x="293" y="73"/>
                  </a:lnTo>
                  <a:lnTo>
                    <a:pt x="293" y="73"/>
                  </a:lnTo>
                  <a:close/>
                  <a:moveTo>
                    <a:pt x="257" y="91"/>
                  </a:moveTo>
                  <a:lnTo>
                    <a:pt x="261" y="99"/>
                  </a:lnTo>
                  <a:lnTo>
                    <a:pt x="254" y="104"/>
                  </a:lnTo>
                  <a:lnTo>
                    <a:pt x="248" y="95"/>
                  </a:lnTo>
                  <a:lnTo>
                    <a:pt x="257" y="91"/>
                  </a:lnTo>
                  <a:lnTo>
                    <a:pt x="257" y="91"/>
                  </a:lnTo>
                  <a:close/>
                  <a:moveTo>
                    <a:pt x="222" y="108"/>
                  </a:moveTo>
                  <a:lnTo>
                    <a:pt x="226" y="117"/>
                  </a:lnTo>
                  <a:lnTo>
                    <a:pt x="218" y="123"/>
                  </a:lnTo>
                  <a:lnTo>
                    <a:pt x="213" y="113"/>
                  </a:lnTo>
                  <a:lnTo>
                    <a:pt x="222" y="108"/>
                  </a:lnTo>
                  <a:lnTo>
                    <a:pt x="222" y="108"/>
                  </a:lnTo>
                  <a:close/>
                  <a:moveTo>
                    <a:pt x="187" y="126"/>
                  </a:moveTo>
                  <a:lnTo>
                    <a:pt x="191" y="136"/>
                  </a:lnTo>
                  <a:lnTo>
                    <a:pt x="182" y="141"/>
                  </a:lnTo>
                  <a:lnTo>
                    <a:pt x="178" y="132"/>
                  </a:lnTo>
                  <a:lnTo>
                    <a:pt x="187" y="126"/>
                  </a:lnTo>
                  <a:lnTo>
                    <a:pt x="187" y="126"/>
                  </a:lnTo>
                  <a:close/>
                  <a:moveTo>
                    <a:pt x="152" y="145"/>
                  </a:moveTo>
                  <a:lnTo>
                    <a:pt x="156" y="154"/>
                  </a:lnTo>
                  <a:lnTo>
                    <a:pt x="146" y="158"/>
                  </a:lnTo>
                  <a:lnTo>
                    <a:pt x="142" y="150"/>
                  </a:lnTo>
                  <a:lnTo>
                    <a:pt x="152" y="145"/>
                  </a:lnTo>
                  <a:lnTo>
                    <a:pt x="152" y="145"/>
                  </a:lnTo>
                  <a:close/>
                  <a:moveTo>
                    <a:pt x="116" y="163"/>
                  </a:moveTo>
                  <a:lnTo>
                    <a:pt x="120" y="172"/>
                  </a:lnTo>
                  <a:lnTo>
                    <a:pt x="111" y="176"/>
                  </a:lnTo>
                  <a:lnTo>
                    <a:pt x="107" y="168"/>
                  </a:lnTo>
                  <a:lnTo>
                    <a:pt x="116" y="163"/>
                  </a:lnTo>
                  <a:lnTo>
                    <a:pt x="116" y="163"/>
                  </a:lnTo>
                  <a:close/>
                  <a:moveTo>
                    <a:pt x="80" y="181"/>
                  </a:moveTo>
                  <a:lnTo>
                    <a:pt x="85" y="191"/>
                  </a:lnTo>
                  <a:lnTo>
                    <a:pt x="76" y="194"/>
                  </a:lnTo>
                  <a:lnTo>
                    <a:pt x="72" y="185"/>
                  </a:lnTo>
                  <a:lnTo>
                    <a:pt x="80" y="181"/>
                  </a:lnTo>
                  <a:lnTo>
                    <a:pt x="80" y="181"/>
                  </a:lnTo>
                  <a:close/>
                  <a:moveTo>
                    <a:pt x="44" y="200"/>
                  </a:moveTo>
                  <a:lnTo>
                    <a:pt x="50" y="209"/>
                  </a:lnTo>
                  <a:lnTo>
                    <a:pt x="41" y="213"/>
                  </a:lnTo>
                  <a:lnTo>
                    <a:pt x="35" y="204"/>
                  </a:lnTo>
                  <a:lnTo>
                    <a:pt x="44" y="20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9"/>
            <p:cNvSpPr>
              <a:spLocks noEditPoints="1"/>
            </p:cNvSpPr>
            <p:nvPr/>
          </p:nvSpPr>
          <p:spPr bwMode="auto">
            <a:xfrm>
              <a:off x="5621" y="2399"/>
              <a:ext cx="198" cy="1210"/>
            </a:xfrm>
            <a:custGeom>
              <a:avLst/>
              <a:gdLst>
                <a:gd name="T0" fmla="*/ 12 w 79"/>
                <a:gd name="T1" fmla="*/ 475 h 484"/>
                <a:gd name="T2" fmla="*/ 0 w 79"/>
                <a:gd name="T3" fmla="*/ 482 h 484"/>
                <a:gd name="T4" fmla="*/ 2 w 79"/>
                <a:gd name="T5" fmla="*/ 473 h 484"/>
                <a:gd name="T6" fmla="*/ 79 w 79"/>
                <a:gd name="T7" fmla="*/ 1 h 484"/>
                <a:gd name="T8" fmla="*/ 68 w 79"/>
                <a:gd name="T9" fmla="*/ 9 h 484"/>
                <a:gd name="T10" fmla="*/ 70 w 79"/>
                <a:gd name="T11" fmla="*/ 0 h 484"/>
                <a:gd name="T12" fmla="*/ 74 w 79"/>
                <a:gd name="T13" fmla="*/ 41 h 484"/>
                <a:gd name="T14" fmla="*/ 62 w 79"/>
                <a:gd name="T15" fmla="*/ 48 h 484"/>
                <a:gd name="T16" fmla="*/ 63 w 79"/>
                <a:gd name="T17" fmla="*/ 39 h 484"/>
                <a:gd name="T18" fmla="*/ 68 w 79"/>
                <a:gd name="T19" fmla="*/ 80 h 484"/>
                <a:gd name="T20" fmla="*/ 57 w 79"/>
                <a:gd name="T21" fmla="*/ 88 h 484"/>
                <a:gd name="T22" fmla="*/ 58 w 79"/>
                <a:gd name="T23" fmla="*/ 79 h 484"/>
                <a:gd name="T24" fmla="*/ 62 w 79"/>
                <a:gd name="T25" fmla="*/ 119 h 484"/>
                <a:gd name="T26" fmla="*/ 51 w 79"/>
                <a:gd name="T27" fmla="*/ 128 h 484"/>
                <a:gd name="T28" fmla="*/ 53 w 79"/>
                <a:gd name="T29" fmla="*/ 118 h 484"/>
                <a:gd name="T30" fmla="*/ 57 w 79"/>
                <a:gd name="T31" fmla="*/ 158 h 484"/>
                <a:gd name="T32" fmla="*/ 46 w 79"/>
                <a:gd name="T33" fmla="*/ 167 h 484"/>
                <a:gd name="T34" fmla="*/ 48 w 79"/>
                <a:gd name="T35" fmla="*/ 157 h 484"/>
                <a:gd name="T36" fmla="*/ 51 w 79"/>
                <a:gd name="T37" fmla="*/ 199 h 484"/>
                <a:gd name="T38" fmla="*/ 40 w 79"/>
                <a:gd name="T39" fmla="*/ 207 h 484"/>
                <a:gd name="T40" fmla="*/ 41 w 79"/>
                <a:gd name="T41" fmla="*/ 196 h 484"/>
                <a:gd name="T42" fmla="*/ 46 w 79"/>
                <a:gd name="T43" fmla="*/ 238 h 484"/>
                <a:gd name="T44" fmla="*/ 34 w 79"/>
                <a:gd name="T45" fmla="*/ 246 h 484"/>
                <a:gd name="T46" fmla="*/ 36 w 79"/>
                <a:gd name="T47" fmla="*/ 237 h 484"/>
                <a:gd name="T48" fmla="*/ 40 w 79"/>
                <a:gd name="T49" fmla="*/ 277 h 484"/>
                <a:gd name="T50" fmla="*/ 29 w 79"/>
                <a:gd name="T51" fmla="*/ 285 h 484"/>
                <a:gd name="T52" fmla="*/ 31 w 79"/>
                <a:gd name="T53" fmla="*/ 276 h 484"/>
                <a:gd name="T54" fmla="*/ 34 w 79"/>
                <a:gd name="T55" fmla="*/ 316 h 484"/>
                <a:gd name="T56" fmla="*/ 23 w 79"/>
                <a:gd name="T57" fmla="*/ 326 h 484"/>
                <a:gd name="T58" fmla="*/ 25 w 79"/>
                <a:gd name="T59" fmla="*/ 315 h 484"/>
                <a:gd name="T60" fmla="*/ 29 w 79"/>
                <a:gd name="T61" fmla="*/ 356 h 484"/>
                <a:gd name="T62" fmla="*/ 17 w 79"/>
                <a:gd name="T63" fmla="*/ 365 h 484"/>
                <a:gd name="T64" fmla="*/ 19 w 79"/>
                <a:gd name="T65" fmla="*/ 354 h 484"/>
                <a:gd name="T66" fmla="*/ 24 w 79"/>
                <a:gd name="T67" fmla="*/ 395 h 484"/>
                <a:gd name="T68" fmla="*/ 12 w 79"/>
                <a:gd name="T69" fmla="*/ 404 h 484"/>
                <a:gd name="T70" fmla="*/ 14 w 79"/>
                <a:gd name="T71" fmla="*/ 394 h 484"/>
                <a:gd name="T72" fmla="*/ 17 w 79"/>
                <a:gd name="T73" fmla="*/ 435 h 484"/>
                <a:gd name="T74" fmla="*/ 7 w 79"/>
                <a:gd name="T75" fmla="*/ 44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484">
                  <a:moveTo>
                    <a:pt x="2" y="473"/>
                  </a:moveTo>
                  <a:lnTo>
                    <a:pt x="12" y="475"/>
                  </a:lnTo>
                  <a:lnTo>
                    <a:pt x="11" y="484"/>
                  </a:lnTo>
                  <a:lnTo>
                    <a:pt x="0" y="482"/>
                  </a:lnTo>
                  <a:lnTo>
                    <a:pt x="2" y="473"/>
                  </a:lnTo>
                  <a:lnTo>
                    <a:pt x="2" y="473"/>
                  </a:lnTo>
                  <a:close/>
                  <a:moveTo>
                    <a:pt x="70" y="0"/>
                  </a:moveTo>
                  <a:lnTo>
                    <a:pt x="79" y="1"/>
                  </a:lnTo>
                  <a:lnTo>
                    <a:pt x="78" y="11"/>
                  </a:lnTo>
                  <a:lnTo>
                    <a:pt x="68" y="9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63" y="39"/>
                  </a:moveTo>
                  <a:lnTo>
                    <a:pt x="74" y="41"/>
                  </a:lnTo>
                  <a:lnTo>
                    <a:pt x="72" y="50"/>
                  </a:lnTo>
                  <a:lnTo>
                    <a:pt x="62" y="48"/>
                  </a:lnTo>
                  <a:lnTo>
                    <a:pt x="63" y="39"/>
                  </a:lnTo>
                  <a:lnTo>
                    <a:pt x="63" y="39"/>
                  </a:lnTo>
                  <a:close/>
                  <a:moveTo>
                    <a:pt x="58" y="79"/>
                  </a:moveTo>
                  <a:lnTo>
                    <a:pt x="68" y="80"/>
                  </a:lnTo>
                  <a:lnTo>
                    <a:pt x="67" y="90"/>
                  </a:lnTo>
                  <a:lnTo>
                    <a:pt x="57" y="88"/>
                  </a:lnTo>
                  <a:lnTo>
                    <a:pt x="58" y="79"/>
                  </a:lnTo>
                  <a:lnTo>
                    <a:pt x="58" y="79"/>
                  </a:lnTo>
                  <a:close/>
                  <a:moveTo>
                    <a:pt x="53" y="118"/>
                  </a:moveTo>
                  <a:lnTo>
                    <a:pt x="62" y="119"/>
                  </a:lnTo>
                  <a:lnTo>
                    <a:pt x="61" y="130"/>
                  </a:lnTo>
                  <a:lnTo>
                    <a:pt x="51" y="128"/>
                  </a:lnTo>
                  <a:lnTo>
                    <a:pt x="53" y="118"/>
                  </a:lnTo>
                  <a:lnTo>
                    <a:pt x="53" y="118"/>
                  </a:lnTo>
                  <a:close/>
                  <a:moveTo>
                    <a:pt x="48" y="157"/>
                  </a:moveTo>
                  <a:lnTo>
                    <a:pt x="57" y="158"/>
                  </a:lnTo>
                  <a:lnTo>
                    <a:pt x="55" y="169"/>
                  </a:lnTo>
                  <a:lnTo>
                    <a:pt x="46" y="167"/>
                  </a:lnTo>
                  <a:lnTo>
                    <a:pt x="48" y="157"/>
                  </a:lnTo>
                  <a:lnTo>
                    <a:pt x="48" y="157"/>
                  </a:lnTo>
                  <a:close/>
                  <a:moveTo>
                    <a:pt x="41" y="196"/>
                  </a:moveTo>
                  <a:lnTo>
                    <a:pt x="51" y="199"/>
                  </a:lnTo>
                  <a:lnTo>
                    <a:pt x="50" y="208"/>
                  </a:lnTo>
                  <a:lnTo>
                    <a:pt x="40" y="207"/>
                  </a:lnTo>
                  <a:lnTo>
                    <a:pt x="41" y="196"/>
                  </a:lnTo>
                  <a:lnTo>
                    <a:pt x="41" y="196"/>
                  </a:lnTo>
                  <a:close/>
                  <a:moveTo>
                    <a:pt x="36" y="237"/>
                  </a:moveTo>
                  <a:lnTo>
                    <a:pt x="46" y="238"/>
                  </a:lnTo>
                  <a:lnTo>
                    <a:pt x="45" y="247"/>
                  </a:lnTo>
                  <a:lnTo>
                    <a:pt x="34" y="246"/>
                  </a:lnTo>
                  <a:lnTo>
                    <a:pt x="36" y="237"/>
                  </a:lnTo>
                  <a:lnTo>
                    <a:pt x="36" y="237"/>
                  </a:lnTo>
                  <a:close/>
                  <a:moveTo>
                    <a:pt x="31" y="276"/>
                  </a:moveTo>
                  <a:lnTo>
                    <a:pt x="40" y="277"/>
                  </a:lnTo>
                  <a:lnTo>
                    <a:pt x="38" y="286"/>
                  </a:lnTo>
                  <a:lnTo>
                    <a:pt x="29" y="285"/>
                  </a:lnTo>
                  <a:lnTo>
                    <a:pt x="31" y="276"/>
                  </a:lnTo>
                  <a:lnTo>
                    <a:pt x="31" y="276"/>
                  </a:lnTo>
                  <a:close/>
                  <a:moveTo>
                    <a:pt x="25" y="315"/>
                  </a:moveTo>
                  <a:lnTo>
                    <a:pt x="34" y="316"/>
                  </a:lnTo>
                  <a:lnTo>
                    <a:pt x="33" y="327"/>
                  </a:lnTo>
                  <a:lnTo>
                    <a:pt x="23" y="326"/>
                  </a:lnTo>
                  <a:lnTo>
                    <a:pt x="25" y="315"/>
                  </a:lnTo>
                  <a:lnTo>
                    <a:pt x="25" y="315"/>
                  </a:lnTo>
                  <a:close/>
                  <a:moveTo>
                    <a:pt x="19" y="354"/>
                  </a:moveTo>
                  <a:lnTo>
                    <a:pt x="29" y="356"/>
                  </a:lnTo>
                  <a:lnTo>
                    <a:pt x="28" y="366"/>
                  </a:lnTo>
                  <a:lnTo>
                    <a:pt x="17" y="365"/>
                  </a:lnTo>
                  <a:lnTo>
                    <a:pt x="19" y="354"/>
                  </a:lnTo>
                  <a:lnTo>
                    <a:pt x="19" y="354"/>
                  </a:lnTo>
                  <a:close/>
                  <a:moveTo>
                    <a:pt x="14" y="394"/>
                  </a:moveTo>
                  <a:lnTo>
                    <a:pt x="24" y="395"/>
                  </a:lnTo>
                  <a:lnTo>
                    <a:pt x="21" y="405"/>
                  </a:lnTo>
                  <a:lnTo>
                    <a:pt x="12" y="404"/>
                  </a:lnTo>
                  <a:lnTo>
                    <a:pt x="14" y="394"/>
                  </a:lnTo>
                  <a:lnTo>
                    <a:pt x="14" y="394"/>
                  </a:lnTo>
                  <a:close/>
                  <a:moveTo>
                    <a:pt x="8" y="434"/>
                  </a:moveTo>
                  <a:lnTo>
                    <a:pt x="17" y="435"/>
                  </a:lnTo>
                  <a:lnTo>
                    <a:pt x="16" y="445"/>
                  </a:lnTo>
                  <a:lnTo>
                    <a:pt x="7" y="443"/>
                  </a:lnTo>
                  <a:lnTo>
                    <a:pt x="8" y="43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0"/>
            <p:cNvSpPr>
              <a:spLocks noEditPoints="1"/>
            </p:cNvSpPr>
            <p:nvPr/>
          </p:nvSpPr>
          <p:spPr bwMode="auto">
            <a:xfrm>
              <a:off x="5606" y="1537"/>
              <a:ext cx="183" cy="503"/>
            </a:xfrm>
            <a:custGeom>
              <a:avLst/>
              <a:gdLst>
                <a:gd name="T0" fmla="*/ 12 w 73"/>
                <a:gd name="T1" fmla="*/ 9 h 201"/>
                <a:gd name="T2" fmla="*/ 3 w 73"/>
                <a:gd name="T3" fmla="*/ 12 h 201"/>
                <a:gd name="T4" fmla="*/ 0 w 73"/>
                <a:gd name="T5" fmla="*/ 3 h 201"/>
                <a:gd name="T6" fmla="*/ 9 w 73"/>
                <a:gd name="T7" fmla="*/ 0 h 201"/>
                <a:gd name="T8" fmla="*/ 12 w 73"/>
                <a:gd name="T9" fmla="*/ 9 h 201"/>
                <a:gd name="T10" fmla="*/ 12 w 73"/>
                <a:gd name="T11" fmla="*/ 9 h 201"/>
                <a:gd name="T12" fmla="*/ 73 w 73"/>
                <a:gd name="T13" fmla="*/ 199 h 201"/>
                <a:gd name="T14" fmla="*/ 64 w 73"/>
                <a:gd name="T15" fmla="*/ 201 h 201"/>
                <a:gd name="T16" fmla="*/ 60 w 73"/>
                <a:gd name="T17" fmla="*/ 192 h 201"/>
                <a:gd name="T18" fmla="*/ 71 w 73"/>
                <a:gd name="T19" fmla="*/ 190 h 201"/>
                <a:gd name="T20" fmla="*/ 73 w 73"/>
                <a:gd name="T21" fmla="*/ 199 h 201"/>
                <a:gd name="T22" fmla="*/ 73 w 73"/>
                <a:gd name="T23" fmla="*/ 199 h 201"/>
                <a:gd name="T24" fmla="*/ 61 w 73"/>
                <a:gd name="T25" fmla="*/ 161 h 201"/>
                <a:gd name="T26" fmla="*/ 51 w 73"/>
                <a:gd name="T27" fmla="*/ 163 h 201"/>
                <a:gd name="T28" fmla="*/ 48 w 73"/>
                <a:gd name="T29" fmla="*/ 154 h 201"/>
                <a:gd name="T30" fmla="*/ 57 w 73"/>
                <a:gd name="T31" fmla="*/ 152 h 201"/>
                <a:gd name="T32" fmla="*/ 61 w 73"/>
                <a:gd name="T33" fmla="*/ 161 h 201"/>
                <a:gd name="T34" fmla="*/ 61 w 73"/>
                <a:gd name="T35" fmla="*/ 161 h 201"/>
                <a:gd name="T36" fmla="*/ 48 w 73"/>
                <a:gd name="T37" fmla="*/ 123 h 201"/>
                <a:gd name="T38" fmla="*/ 39 w 73"/>
                <a:gd name="T39" fmla="*/ 126 h 201"/>
                <a:gd name="T40" fmla="*/ 37 w 73"/>
                <a:gd name="T41" fmla="*/ 116 h 201"/>
                <a:gd name="T42" fmla="*/ 46 w 73"/>
                <a:gd name="T43" fmla="*/ 114 h 201"/>
                <a:gd name="T44" fmla="*/ 48 w 73"/>
                <a:gd name="T45" fmla="*/ 123 h 201"/>
                <a:gd name="T46" fmla="*/ 48 w 73"/>
                <a:gd name="T47" fmla="*/ 123 h 201"/>
                <a:gd name="T48" fmla="*/ 37 w 73"/>
                <a:gd name="T49" fmla="*/ 85 h 201"/>
                <a:gd name="T50" fmla="*/ 27 w 73"/>
                <a:gd name="T51" fmla="*/ 88 h 201"/>
                <a:gd name="T52" fmla="*/ 23 w 73"/>
                <a:gd name="T53" fmla="*/ 78 h 201"/>
                <a:gd name="T54" fmla="*/ 34 w 73"/>
                <a:gd name="T55" fmla="*/ 76 h 201"/>
                <a:gd name="T56" fmla="*/ 37 w 73"/>
                <a:gd name="T57" fmla="*/ 85 h 201"/>
                <a:gd name="T58" fmla="*/ 37 w 73"/>
                <a:gd name="T59" fmla="*/ 85 h 201"/>
                <a:gd name="T60" fmla="*/ 25 w 73"/>
                <a:gd name="T61" fmla="*/ 47 h 201"/>
                <a:gd name="T62" fmla="*/ 14 w 73"/>
                <a:gd name="T63" fmla="*/ 50 h 201"/>
                <a:gd name="T64" fmla="*/ 12 w 73"/>
                <a:gd name="T65" fmla="*/ 41 h 201"/>
                <a:gd name="T66" fmla="*/ 21 w 73"/>
                <a:gd name="T67" fmla="*/ 38 h 201"/>
                <a:gd name="T68" fmla="*/ 25 w 73"/>
                <a:gd name="T69" fmla="*/ 4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201">
                  <a:moveTo>
                    <a:pt x="12" y="9"/>
                  </a:moveTo>
                  <a:lnTo>
                    <a:pt x="3" y="12"/>
                  </a:lnTo>
                  <a:lnTo>
                    <a:pt x="0" y="3"/>
                  </a:lnTo>
                  <a:lnTo>
                    <a:pt x="9" y="0"/>
                  </a:lnTo>
                  <a:lnTo>
                    <a:pt x="12" y="9"/>
                  </a:lnTo>
                  <a:lnTo>
                    <a:pt x="12" y="9"/>
                  </a:lnTo>
                  <a:close/>
                  <a:moveTo>
                    <a:pt x="73" y="199"/>
                  </a:moveTo>
                  <a:lnTo>
                    <a:pt x="64" y="201"/>
                  </a:lnTo>
                  <a:lnTo>
                    <a:pt x="60" y="192"/>
                  </a:lnTo>
                  <a:lnTo>
                    <a:pt x="71" y="190"/>
                  </a:lnTo>
                  <a:lnTo>
                    <a:pt x="73" y="199"/>
                  </a:lnTo>
                  <a:lnTo>
                    <a:pt x="73" y="199"/>
                  </a:lnTo>
                  <a:close/>
                  <a:moveTo>
                    <a:pt x="61" y="161"/>
                  </a:moveTo>
                  <a:lnTo>
                    <a:pt x="51" y="163"/>
                  </a:lnTo>
                  <a:lnTo>
                    <a:pt x="48" y="154"/>
                  </a:lnTo>
                  <a:lnTo>
                    <a:pt x="57" y="152"/>
                  </a:lnTo>
                  <a:lnTo>
                    <a:pt x="61" y="161"/>
                  </a:lnTo>
                  <a:lnTo>
                    <a:pt x="61" y="161"/>
                  </a:lnTo>
                  <a:close/>
                  <a:moveTo>
                    <a:pt x="48" y="123"/>
                  </a:moveTo>
                  <a:lnTo>
                    <a:pt x="39" y="126"/>
                  </a:lnTo>
                  <a:lnTo>
                    <a:pt x="37" y="116"/>
                  </a:lnTo>
                  <a:lnTo>
                    <a:pt x="46" y="114"/>
                  </a:lnTo>
                  <a:lnTo>
                    <a:pt x="48" y="123"/>
                  </a:lnTo>
                  <a:lnTo>
                    <a:pt x="48" y="123"/>
                  </a:lnTo>
                  <a:close/>
                  <a:moveTo>
                    <a:pt x="37" y="85"/>
                  </a:moveTo>
                  <a:lnTo>
                    <a:pt x="27" y="88"/>
                  </a:lnTo>
                  <a:lnTo>
                    <a:pt x="23" y="78"/>
                  </a:lnTo>
                  <a:lnTo>
                    <a:pt x="34" y="76"/>
                  </a:lnTo>
                  <a:lnTo>
                    <a:pt x="37" y="85"/>
                  </a:lnTo>
                  <a:lnTo>
                    <a:pt x="37" y="85"/>
                  </a:lnTo>
                  <a:close/>
                  <a:moveTo>
                    <a:pt x="25" y="47"/>
                  </a:moveTo>
                  <a:lnTo>
                    <a:pt x="14" y="50"/>
                  </a:lnTo>
                  <a:lnTo>
                    <a:pt x="12" y="41"/>
                  </a:lnTo>
                  <a:lnTo>
                    <a:pt x="21" y="38"/>
                  </a:lnTo>
                  <a:lnTo>
                    <a:pt x="25" y="4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91"/>
            <p:cNvSpPr>
              <a:spLocks noEditPoints="1"/>
            </p:cNvSpPr>
            <p:nvPr/>
          </p:nvSpPr>
          <p:spPr bwMode="auto">
            <a:xfrm>
              <a:off x="3864" y="2847"/>
              <a:ext cx="728" cy="608"/>
            </a:xfrm>
            <a:custGeom>
              <a:avLst/>
              <a:gdLst>
                <a:gd name="T0" fmla="*/ 283 w 291"/>
                <a:gd name="T1" fmla="*/ 13 h 243"/>
                <a:gd name="T2" fmla="*/ 276 w 291"/>
                <a:gd name="T3" fmla="*/ 7 h 243"/>
                <a:gd name="T4" fmla="*/ 284 w 291"/>
                <a:gd name="T5" fmla="*/ 0 h 243"/>
                <a:gd name="T6" fmla="*/ 291 w 291"/>
                <a:gd name="T7" fmla="*/ 8 h 243"/>
                <a:gd name="T8" fmla="*/ 283 w 291"/>
                <a:gd name="T9" fmla="*/ 13 h 243"/>
                <a:gd name="T10" fmla="*/ 283 w 291"/>
                <a:gd name="T11" fmla="*/ 13 h 243"/>
                <a:gd name="T12" fmla="*/ 7 w 291"/>
                <a:gd name="T13" fmla="*/ 243 h 243"/>
                <a:gd name="T14" fmla="*/ 0 w 291"/>
                <a:gd name="T15" fmla="*/ 235 h 243"/>
                <a:gd name="T16" fmla="*/ 8 w 291"/>
                <a:gd name="T17" fmla="*/ 229 h 243"/>
                <a:gd name="T18" fmla="*/ 15 w 291"/>
                <a:gd name="T19" fmla="*/ 237 h 243"/>
                <a:gd name="T20" fmla="*/ 7 w 291"/>
                <a:gd name="T21" fmla="*/ 243 h 243"/>
                <a:gd name="T22" fmla="*/ 7 w 291"/>
                <a:gd name="T23" fmla="*/ 243 h 243"/>
                <a:gd name="T24" fmla="*/ 37 w 291"/>
                <a:gd name="T25" fmla="*/ 217 h 243"/>
                <a:gd name="T26" fmla="*/ 30 w 291"/>
                <a:gd name="T27" fmla="*/ 209 h 243"/>
                <a:gd name="T28" fmla="*/ 38 w 291"/>
                <a:gd name="T29" fmla="*/ 204 h 243"/>
                <a:gd name="T30" fmla="*/ 45 w 291"/>
                <a:gd name="T31" fmla="*/ 211 h 243"/>
                <a:gd name="T32" fmla="*/ 37 w 291"/>
                <a:gd name="T33" fmla="*/ 217 h 243"/>
                <a:gd name="T34" fmla="*/ 37 w 291"/>
                <a:gd name="T35" fmla="*/ 217 h 243"/>
                <a:gd name="T36" fmla="*/ 68 w 291"/>
                <a:gd name="T37" fmla="*/ 192 h 243"/>
                <a:gd name="T38" fmla="*/ 62 w 291"/>
                <a:gd name="T39" fmla="*/ 184 h 243"/>
                <a:gd name="T40" fmla="*/ 70 w 291"/>
                <a:gd name="T41" fmla="*/ 178 h 243"/>
                <a:gd name="T42" fmla="*/ 75 w 291"/>
                <a:gd name="T43" fmla="*/ 186 h 243"/>
                <a:gd name="T44" fmla="*/ 68 w 291"/>
                <a:gd name="T45" fmla="*/ 192 h 243"/>
                <a:gd name="T46" fmla="*/ 68 w 291"/>
                <a:gd name="T47" fmla="*/ 192 h 243"/>
                <a:gd name="T48" fmla="*/ 98 w 291"/>
                <a:gd name="T49" fmla="*/ 166 h 243"/>
                <a:gd name="T50" fmla="*/ 92 w 291"/>
                <a:gd name="T51" fmla="*/ 158 h 243"/>
                <a:gd name="T52" fmla="*/ 100 w 291"/>
                <a:gd name="T53" fmla="*/ 153 h 243"/>
                <a:gd name="T54" fmla="*/ 106 w 291"/>
                <a:gd name="T55" fmla="*/ 160 h 243"/>
                <a:gd name="T56" fmla="*/ 98 w 291"/>
                <a:gd name="T57" fmla="*/ 166 h 243"/>
                <a:gd name="T58" fmla="*/ 98 w 291"/>
                <a:gd name="T59" fmla="*/ 166 h 243"/>
                <a:gd name="T60" fmla="*/ 129 w 291"/>
                <a:gd name="T61" fmla="*/ 141 h 243"/>
                <a:gd name="T62" fmla="*/ 123 w 291"/>
                <a:gd name="T63" fmla="*/ 134 h 243"/>
                <a:gd name="T64" fmla="*/ 130 w 291"/>
                <a:gd name="T65" fmla="*/ 127 h 243"/>
                <a:gd name="T66" fmla="*/ 136 w 291"/>
                <a:gd name="T67" fmla="*/ 135 h 243"/>
                <a:gd name="T68" fmla="*/ 129 w 291"/>
                <a:gd name="T69" fmla="*/ 141 h 243"/>
                <a:gd name="T70" fmla="*/ 129 w 291"/>
                <a:gd name="T71" fmla="*/ 141 h 243"/>
                <a:gd name="T72" fmla="*/ 160 w 291"/>
                <a:gd name="T73" fmla="*/ 115 h 243"/>
                <a:gd name="T74" fmla="*/ 153 w 291"/>
                <a:gd name="T75" fmla="*/ 107 h 243"/>
                <a:gd name="T76" fmla="*/ 161 w 291"/>
                <a:gd name="T77" fmla="*/ 102 h 243"/>
                <a:gd name="T78" fmla="*/ 168 w 291"/>
                <a:gd name="T79" fmla="*/ 109 h 243"/>
                <a:gd name="T80" fmla="*/ 160 w 291"/>
                <a:gd name="T81" fmla="*/ 115 h 243"/>
                <a:gd name="T82" fmla="*/ 160 w 291"/>
                <a:gd name="T83" fmla="*/ 115 h 243"/>
                <a:gd name="T84" fmla="*/ 190 w 291"/>
                <a:gd name="T85" fmla="*/ 90 h 243"/>
                <a:gd name="T86" fmla="*/ 183 w 291"/>
                <a:gd name="T87" fmla="*/ 83 h 243"/>
                <a:gd name="T88" fmla="*/ 191 w 291"/>
                <a:gd name="T89" fmla="*/ 76 h 243"/>
                <a:gd name="T90" fmla="*/ 198 w 291"/>
                <a:gd name="T91" fmla="*/ 84 h 243"/>
                <a:gd name="T92" fmla="*/ 190 w 291"/>
                <a:gd name="T93" fmla="*/ 90 h 243"/>
                <a:gd name="T94" fmla="*/ 190 w 291"/>
                <a:gd name="T95" fmla="*/ 90 h 243"/>
                <a:gd name="T96" fmla="*/ 221 w 291"/>
                <a:gd name="T97" fmla="*/ 64 h 243"/>
                <a:gd name="T98" fmla="*/ 215 w 291"/>
                <a:gd name="T99" fmla="*/ 56 h 243"/>
                <a:gd name="T100" fmla="*/ 223 w 291"/>
                <a:gd name="T101" fmla="*/ 51 h 243"/>
                <a:gd name="T102" fmla="*/ 229 w 291"/>
                <a:gd name="T103" fmla="*/ 58 h 243"/>
                <a:gd name="T104" fmla="*/ 221 w 291"/>
                <a:gd name="T105" fmla="*/ 64 h 243"/>
                <a:gd name="T106" fmla="*/ 221 w 291"/>
                <a:gd name="T107" fmla="*/ 64 h 243"/>
                <a:gd name="T108" fmla="*/ 251 w 291"/>
                <a:gd name="T109" fmla="*/ 39 h 243"/>
                <a:gd name="T110" fmla="*/ 245 w 291"/>
                <a:gd name="T111" fmla="*/ 32 h 243"/>
                <a:gd name="T112" fmla="*/ 253 w 291"/>
                <a:gd name="T113" fmla="*/ 25 h 243"/>
                <a:gd name="T114" fmla="*/ 259 w 291"/>
                <a:gd name="T115" fmla="*/ 33 h 243"/>
                <a:gd name="T116" fmla="*/ 251 w 291"/>
                <a:gd name="T117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43">
                  <a:moveTo>
                    <a:pt x="283" y="13"/>
                  </a:moveTo>
                  <a:lnTo>
                    <a:pt x="276" y="7"/>
                  </a:lnTo>
                  <a:lnTo>
                    <a:pt x="284" y="0"/>
                  </a:lnTo>
                  <a:lnTo>
                    <a:pt x="291" y="8"/>
                  </a:lnTo>
                  <a:lnTo>
                    <a:pt x="283" y="13"/>
                  </a:lnTo>
                  <a:lnTo>
                    <a:pt x="283" y="13"/>
                  </a:lnTo>
                  <a:close/>
                  <a:moveTo>
                    <a:pt x="7" y="243"/>
                  </a:moveTo>
                  <a:lnTo>
                    <a:pt x="0" y="235"/>
                  </a:lnTo>
                  <a:lnTo>
                    <a:pt x="8" y="229"/>
                  </a:lnTo>
                  <a:lnTo>
                    <a:pt x="15" y="237"/>
                  </a:lnTo>
                  <a:lnTo>
                    <a:pt x="7" y="243"/>
                  </a:lnTo>
                  <a:lnTo>
                    <a:pt x="7" y="243"/>
                  </a:lnTo>
                  <a:close/>
                  <a:moveTo>
                    <a:pt x="37" y="217"/>
                  </a:moveTo>
                  <a:lnTo>
                    <a:pt x="30" y="209"/>
                  </a:lnTo>
                  <a:lnTo>
                    <a:pt x="38" y="204"/>
                  </a:lnTo>
                  <a:lnTo>
                    <a:pt x="45" y="211"/>
                  </a:lnTo>
                  <a:lnTo>
                    <a:pt x="37" y="217"/>
                  </a:lnTo>
                  <a:lnTo>
                    <a:pt x="37" y="217"/>
                  </a:lnTo>
                  <a:close/>
                  <a:moveTo>
                    <a:pt x="68" y="192"/>
                  </a:moveTo>
                  <a:lnTo>
                    <a:pt x="62" y="184"/>
                  </a:lnTo>
                  <a:lnTo>
                    <a:pt x="70" y="178"/>
                  </a:lnTo>
                  <a:lnTo>
                    <a:pt x="75" y="186"/>
                  </a:lnTo>
                  <a:lnTo>
                    <a:pt x="68" y="192"/>
                  </a:lnTo>
                  <a:lnTo>
                    <a:pt x="68" y="192"/>
                  </a:lnTo>
                  <a:close/>
                  <a:moveTo>
                    <a:pt x="98" y="166"/>
                  </a:moveTo>
                  <a:lnTo>
                    <a:pt x="92" y="158"/>
                  </a:lnTo>
                  <a:lnTo>
                    <a:pt x="100" y="153"/>
                  </a:lnTo>
                  <a:lnTo>
                    <a:pt x="106" y="160"/>
                  </a:lnTo>
                  <a:lnTo>
                    <a:pt x="98" y="166"/>
                  </a:lnTo>
                  <a:lnTo>
                    <a:pt x="98" y="166"/>
                  </a:lnTo>
                  <a:close/>
                  <a:moveTo>
                    <a:pt x="129" y="141"/>
                  </a:moveTo>
                  <a:lnTo>
                    <a:pt x="123" y="134"/>
                  </a:lnTo>
                  <a:lnTo>
                    <a:pt x="130" y="127"/>
                  </a:lnTo>
                  <a:lnTo>
                    <a:pt x="136" y="135"/>
                  </a:lnTo>
                  <a:lnTo>
                    <a:pt x="129" y="141"/>
                  </a:lnTo>
                  <a:lnTo>
                    <a:pt x="129" y="141"/>
                  </a:lnTo>
                  <a:close/>
                  <a:moveTo>
                    <a:pt x="160" y="115"/>
                  </a:moveTo>
                  <a:lnTo>
                    <a:pt x="153" y="107"/>
                  </a:lnTo>
                  <a:lnTo>
                    <a:pt x="161" y="102"/>
                  </a:lnTo>
                  <a:lnTo>
                    <a:pt x="168" y="109"/>
                  </a:lnTo>
                  <a:lnTo>
                    <a:pt x="160" y="115"/>
                  </a:lnTo>
                  <a:lnTo>
                    <a:pt x="160" y="115"/>
                  </a:lnTo>
                  <a:close/>
                  <a:moveTo>
                    <a:pt x="190" y="90"/>
                  </a:moveTo>
                  <a:lnTo>
                    <a:pt x="183" y="83"/>
                  </a:lnTo>
                  <a:lnTo>
                    <a:pt x="191" y="76"/>
                  </a:lnTo>
                  <a:lnTo>
                    <a:pt x="198" y="84"/>
                  </a:lnTo>
                  <a:lnTo>
                    <a:pt x="190" y="90"/>
                  </a:lnTo>
                  <a:lnTo>
                    <a:pt x="190" y="90"/>
                  </a:lnTo>
                  <a:close/>
                  <a:moveTo>
                    <a:pt x="221" y="64"/>
                  </a:moveTo>
                  <a:lnTo>
                    <a:pt x="215" y="56"/>
                  </a:lnTo>
                  <a:lnTo>
                    <a:pt x="223" y="51"/>
                  </a:lnTo>
                  <a:lnTo>
                    <a:pt x="229" y="58"/>
                  </a:lnTo>
                  <a:lnTo>
                    <a:pt x="221" y="64"/>
                  </a:lnTo>
                  <a:lnTo>
                    <a:pt x="221" y="64"/>
                  </a:lnTo>
                  <a:close/>
                  <a:moveTo>
                    <a:pt x="251" y="39"/>
                  </a:moveTo>
                  <a:lnTo>
                    <a:pt x="245" y="32"/>
                  </a:lnTo>
                  <a:lnTo>
                    <a:pt x="253" y="25"/>
                  </a:lnTo>
                  <a:lnTo>
                    <a:pt x="259" y="33"/>
                  </a:lnTo>
                  <a:lnTo>
                    <a:pt x="251" y="3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2"/>
            <p:cNvSpPr>
              <a:spLocks noEditPoints="1"/>
            </p:cNvSpPr>
            <p:nvPr/>
          </p:nvSpPr>
          <p:spPr bwMode="auto">
            <a:xfrm>
              <a:off x="8319" y="3444"/>
              <a:ext cx="950" cy="420"/>
            </a:xfrm>
            <a:custGeom>
              <a:avLst/>
              <a:gdLst>
                <a:gd name="T0" fmla="*/ 9 w 380"/>
                <a:gd name="T1" fmla="*/ 13 h 168"/>
                <a:gd name="T2" fmla="*/ 3 w 380"/>
                <a:gd name="T3" fmla="*/ 0 h 168"/>
                <a:gd name="T4" fmla="*/ 13 w 380"/>
                <a:gd name="T5" fmla="*/ 4 h 168"/>
                <a:gd name="T6" fmla="*/ 376 w 380"/>
                <a:gd name="T7" fmla="*/ 168 h 168"/>
                <a:gd name="T8" fmla="*/ 371 w 380"/>
                <a:gd name="T9" fmla="*/ 155 h 168"/>
                <a:gd name="T10" fmla="*/ 380 w 380"/>
                <a:gd name="T11" fmla="*/ 159 h 168"/>
                <a:gd name="T12" fmla="*/ 339 w 380"/>
                <a:gd name="T13" fmla="*/ 152 h 168"/>
                <a:gd name="T14" fmla="*/ 334 w 380"/>
                <a:gd name="T15" fmla="*/ 139 h 168"/>
                <a:gd name="T16" fmla="*/ 343 w 380"/>
                <a:gd name="T17" fmla="*/ 143 h 168"/>
                <a:gd name="T18" fmla="*/ 303 w 380"/>
                <a:gd name="T19" fmla="*/ 136 h 168"/>
                <a:gd name="T20" fmla="*/ 298 w 380"/>
                <a:gd name="T21" fmla="*/ 123 h 168"/>
                <a:gd name="T22" fmla="*/ 307 w 380"/>
                <a:gd name="T23" fmla="*/ 127 h 168"/>
                <a:gd name="T24" fmla="*/ 266 w 380"/>
                <a:gd name="T25" fmla="*/ 121 h 168"/>
                <a:gd name="T26" fmla="*/ 261 w 380"/>
                <a:gd name="T27" fmla="*/ 108 h 168"/>
                <a:gd name="T28" fmla="*/ 270 w 380"/>
                <a:gd name="T29" fmla="*/ 111 h 168"/>
                <a:gd name="T30" fmla="*/ 230 w 380"/>
                <a:gd name="T31" fmla="*/ 106 h 168"/>
                <a:gd name="T32" fmla="*/ 224 w 380"/>
                <a:gd name="T33" fmla="*/ 93 h 168"/>
                <a:gd name="T34" fmla="*/ 233 w 380"/>
                <a:gd name="T35" fmla="*/ 97 h 168"/>
                <a:gd name="T36" fmla="*/ 193 w 380"/>
                <a:gd name="T37" fmla="*/ 91 h 168"/>
                <a:gd name="T38" fmla="*/ 188 w 380"/>
                <a:gd name="T39" fmla="*/ 78 h 168"/>
                <a:gd name="T40" fmla="*/ 197 w 380"/>
                <a:gd name="T41" fmla="*/ 81 h 168"/>
                <a:gd name="T42" fmla="*/ 156 w 380"/>
                <a:gd name="T43" fmla="*/ 75 h 168"/>
                <a:gd name="T44" fmla="*/ 151 w 380"/>
                <a:gd name="T45" fmla="*/ 62 h 168"/>
                <a:gd name="T46" fmla="*/ 160 w 380"/>
                <a:gd name="T47" fmla="*/ 66 h 168"/>
                <a:gd name="T48" fmla="*/ 120 w 380"/>
                <a:gd name="T49" fmla="*/ 59 h 168"/>
                <a:gd name="T50" fmla="*/ 115 w 380"/>
                <a:gd name="T51" fmla="*/ 46 h 168"/>
                <a:gd name="T52" fmla="*/ 124 w 380"/>
                <a:gd name="T53" fmla="*/ 50 h 168"/>
                <a:gd name="T54" fmla="*/ 82 w 380"/>
                <a:gd name="T55" fmla="*/ 44 h 168"/>
                <a:gd name="T56" fmla="*/ 77 w 380"/>
                <a:gd name="T57" fmla="*/ 30 h 168"/>
                <a:gd name="T58" fmla="*/ 86 w 380"/>
                <a:gd name="T59" fmla="*/ 34 h 168"/>
                <a:gd name="T60" fmla="*/ 45 w 380"/>
                <a:gd name="T61" fmla="*/ 29 h 168"/>
                <a:gd name="T62" fmla="*/ 40 w 380"/>
                <a:gd name="T63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0" h="168">
                  <a:moveTo>
                    <a:pt x="13" y="4"/>
                  </a:moveTo>
                  <a:lnTo>
                    <a:pt x="9" y="13"/>
                  </a:lnTo>
                  <a:lnTo>
                    <a:pt x="0" y="10"/>
                  </a:lnTo>
                  <a:lnTo>
                    <a:pt x="3" y="0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380" y="159"/>
                  </a:moveTo>
                  <a:lnTo>
                    <a:pt x="376" y="168"/>
                  </a:lnTo>
                  <a:lnTo>
                    <a:pt x="367" y="164"/>
                  </a:lnTo>
                  <a:lnTo>
                    <a:pt x="371" y="155"/>
                  </a:lnTo>
                  <a:lnTo>
                    <a:pt x="380" y="159"/>
                  </a:lnTo>
                  <a:lnTo>
                    <a:pt x="380" y="159"/>
                  </a:lnTo>
                  <a:close/>
                  <a:moveTo>
                    <a:pt x="343" y="143"/>
                  </a:moveTo>
                  <a:lnTo>
                    <a:pt x="339" y="152"/>
                  </a:lnTo>
                  <a:lnTo>
                    <a:pt x="330" y="148"/>
                  </a:lnTo>
                  <a:lnTo>
                    <a:pt x="334" y="139"/>
                  </a:lnTo>
                  <a:lnTo>
                    <a:pt x="343" y="143"/>
                  </a:lnTo>
                  <a:lnTo>
                    <a:pt x="343" y="143"/>
                  </a:lnTo>
                  <a:close/>
                  <a:moveTo>
                    <a:pt x="307" y="127"/>
                  </a:moveTo>
                  <a:lnTo>
                    <a:pt x="303" y="136"/>
                  </a:lnTo>
                  <a:lnTo>
                    <a:pt x="294" y="132"/>
                  </a:lnTo>
                  <a:lnTo>
                    <a:pt x="298" y="123"/>
                  </a:lnTo>
                  <a:lnTo>
                    <a:pt x="307" y="127"/>
                  </a:lnTo>
                  <a:lnTo>
                    <a:pt x="307" y="127"/>
                  </a:lnTo>
                  <a:close/>
                  <a:moveTo>
                    <a:pt x="270" y="111"/>
                  </a:moveTo>
                  <a:lnTo>
                    <a:pt x="266" y="121"/>
                  </a:lnTo>
                  <a:lnTo>
                    <a:pt x="257" y="118"/>
                  </a:lnTo>
                  <a:lnTo>
                    <a:pt x="261" y="108"/>
                  </a:lnTo>
                  <a:lnTo>
                    <a:pt x="270" y="111"/>
                  </a:lnTo>
                  <a:lnTo>
                    <a:pt x="270" y="111"/>
                  </a:lnTo>
                  <a:close/>
                  <a:moveTo>
                    <a:pt x="233" y="97"/>
                  </a:moveTo>
                  <a:lnTo>
                    <a:pt x="230" y="106"/>
                  </a:lnTo>
                  <a:lnTo>
                    <a:pt x="220" y="102"/>
                  </a:lnTo>
                  <a:lnTo>
                    <a:pt x="224" y="93"/>
                  </a:lnTo>
                  <a:lnTo>
                    <a:pt x="233" y="97"/>
                  </a:lnTo>
                  <a:lnTo>
                    <a:pt x="233" y="97"/>
                  </a:lnTo>
                  <a:close/>
                  <a:moveTo>
                    <a:pt x="197" y="81"/>
                  </a:moveTo>
                  <a:lnTo>
                    <a:pt x="193" y="91"/>
                  </a:lnTo>
                  <a:lnTo>
                    <a:pt x="184" y="87"/>
                  </a:lnTo>
                  <a:lnTo>
                    <a:pt x="188" y="78"/>
                  </a:lnTo>
                  <a:lnTo>
                    <a:pt x="197" y="81"/>
                  </a:lnTo>
                  <a:lnTo>
                    <a:pt x="197" y="81"/>
                  </a:lnTo>
                  <a:close/>
                  <a:moveTo>
                    <a:pt x="160" y="66"/>
                  </a:moveTo>
                  <a:lnTo>
                    <a:pt x="156" y="75"/>
                  </a:lnTo>
                  <a:lnTo>
                    <a:pt x="147" y="71"/>
                  </a:lnTo>
                  <a:lnTo>
                    <a:pt x="151" y="62"/>
                  </a:lnTo>
                  <a:lnTo>
                    <a:pt x="160" y="66"/>
                  </a:lnTo>
                  <a:lnTo>
                    <a:pt x="160" y="66"/>
                  </a:lnTo>
                  <a:close/>
                  <a:moveTo>
                    <a:pt x="124" y="50"/>
                  </a:moveTo>
                  <a:lnTo>
                    <a:pt x="120" y="59"/>
                  </a:lnTo>
                  <a:lnTo>
                    <a:pt x="111" y="55"/>
                  </a:lnTo>
                  <a:lnTo>
                    <a:pt x="115" y="46"/>
                  </a:lnTo>
                  <a:lnTo>
                    <a:pt x="124" y="50"/>
                  </a:lnTo>
                  <a:lnTo>
                    <a:pt x="124" y="50"/>
                  </a:lnTo>
                  <a:close/>
                  <a:moveTo>
                    <a:pt x="86" y="34"/>
                  </a:moveTo>
                  <a:lnTo>
                    <a:pt x="82" y="44"/>
                  </a:lnTo>
                  <a:lnTo>
                    <a:pt x="73" y="41"/>
                  </a:lnTo>
                  <a:lnTo>
                    <a:pt x="77" y="30"/>
                  </a:lnTo>
                  <a:lnTo>
                    <a:pt x="86" y="34"/>
                  </a:lnTo>
                  <a:lnTo>
                    <a:pt x="86" y="34"/>
                  </a:lnTo>
                  <a:close/>
                  <a:moveTo>
                    <a:pt x="49" y="20"/>
                  </a:moveTo>
                  <a:lnTo>
                    <a:pt x="45" y="29"/>
                  </a:lnTo>
                  <a:lnTo>
                    <a:pt x="36" y="25"/>
                  </a:lnTo>
                  <a:lnTo>
                    <a:pt x="40" y="16"/>
                  </a:lnTo>
                  <a:lnTo>
                    <a:pt x="49" y="2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93"/>
            <p:cNvSpPr>
              <a:spLocks noEditPoints="1"/>
            </p:cNvSpPr>
            <p:nvPr/>
          </p:nvSpPr>
          <p:spPr bwMode="auto">
            <a:xfrm>
              <a:off x="9321" y="3152"/>
              <a:ext cx="470" cy="698"/>
            </a:xfrm>
            <a:custGeom>
              <a:avLst/>
              <a:gdLst>
                <a:gd name="T0" fmla="*/ 183 w 188"/>
                <a:gd name="T1" fmla="*/ 13 h 279"/>
                <a:gd name="T2" fmla="*/ 175 w 188"/>
                <a:gd name="T3" fmla="*/ 8 h 279"/>
                <a:gd name="T4" fmla="*/ 180 w 188"/>
                <a:gd name="T5" fmla="*/ 0 h 279"/>
                <a:gd name="T6" fmla="*/ 188 w 188"/>
                <a:gd name="T7" fmla="*/ 5 h 279"/>
                <a:gd name="T8" fmla="*/ 183 w 188"/>
                <a:gd name="T9" fmla="*/ 13 h 279"/>
                <a:gd name="T10" fmla="*/ 183 w 188"/>
                <a:gd name="T11" fmla="*/ 13 h 279"/>
                <a:gd name="T12" fmla="*/ 8 w 188"/>
                <a:gd name="T13" fmla="*/ 279 h 279"/>
                <a:gd name="T14" fmla="*/ 0 w 188"/>
                <a:gd name="T15" fmla="*/ 274 h 279"/>
                <a:gd name="T16" fmla="*/ 5 w 188"/>
                <a:gd name="T17" fmla="*/ 266 h 279"/>
                <a:gd name="T18" fmla="*/ 13 w 188"/>
                <a:gd name="T19" fmla="*/ 272 h 279"/>
                <a:gd name="T20" fmla="*/ 8 w 188"/>
                <a:gd name="T21" fmla="*/ 279 h 279"/>
                <a:gd name="T22" fmla="*/ 8 w 188"/>
                <a:gd name="T23" fmla="*/ 279 h 279"/>
                <a:gd name="T24" fmla="*/ 30 w 188"/>
                <a:gd name="T25" fmla="*/ 247 h 279"/>
                <a:gd name="T26" fmla="*/ 22 w 188"/>
                <a:gd name="T27" fmla="*/ 240 h 279"/>
                <a:gd name="T28" fmla="*/ 27 w 188"/>
                <a:gd name="T29" fmla="*/ 232 h 279"/>
                <a:gd name="T30" fmla="*/ 35 w 188"/>
                <a:gd name="T31" fmla="*/ 238 h 279"/>
                <a:gd name="T32" fmla="*/ 30 w 188"/>
                <a:gd name="T33" fmla="*/ 247 h 279"/>
                <a:gd name="T34" fmla="*/ 30 w 188"/>
                <a:gd name="T35" fmla="*/ 247 h 279"/>
                <a:gd name="T36" fmla="*/ 52 w 188"/>
                <a:gd name="T37" fmla="*/ 213 h 279"/>
                <a:gd name="T38" fmla="*/ 43 w 188"/>
                <a:gd name="T39" fmla="*/ 208 h 279"/>
                <a:gd name="T40" fmla="*/ 48 w 188"/>
                <a:gd name="T41" fmla="*/ 200 h 279"/>
                <a:gd name="T42" fmla="*/ 57 w 188"/>
                <a:gd name="T43" fmla="*/ 205 h 279"/>
                <a:gd name="T44" fmla="*/ 52 w 188"/>
                <a:gd name="T45" fmla="*/ 213 h 279"/>
                <a:gd name="T46" fmla="*/ 52 w 188"/>
                <a:gd name="T47" fmla="*/ 213 h 279"/>
                <a:gd name="T48" fmla="*/ 73 w 188"/>
                <a:gd name="T49" fmla="*/ 180 h 279"/>
                <a:gd name="T50" fmla="*/ 65 w 188"/>
                <a:gd name="T51" fmla="*/ 174 h 279"/>
                <a:gd name="T52" fmla="*/ 70 w 188"/>
                <a:gd name="T53" fmla="*/ 166 h 279"/>
                <a:gd name="T54" fmla="*/ 79 w 188"/>
                <a:gd name="T55" fmla="*/ 171 h 279"/>
                <a:gd name="T56" fmla="*/ 73 w 188"/>
                <a:gd name="T57" fmla="*/ 180 h 279"/>
                <a:gd name="T58" fmla="*/ 73 w 188"/>
                <a:gd name="T59" fmla="*/ 180 h 279"/>
                <a:gd name="T60" fmla="*/ 95 w 188"/>
                <a:gd name="T61" fmla="*/ 146 h 279"/>
                <a:gd name="T62" fmla="*/ 87 w 188"/>
                <a:gd name="T63" fmla="*/ 141 h 279"/>
                <a:gd name="T64" fmla="*/ 93 w 188"/>
                <a:gd name="T65" fmla="*/ 133 h 279"/>
                <a:gd name="T66" fmla="*/ 100 w 188"/>
                <a:gd name="T67" fmla="*/ 138 h 279"/>
                <a:gd name="T68" fmla="*/ 95 w 188"/>
                <a:gd name="T69" fmla="*/ 146 h 279"/>
                <a:gd name="T70" fmla="*/ 95 w 188"/>
                <a:gd name="T71" fmla="*/ 146 h 279"/>
                <a:gd name="T72" fmla="*/ 117 w 188"/>
                <a:gd name="T73" fmla="*/ 113 h 279"/>
                <a:gd name="T74" fmla="*/ 108 w 188"/>
                <a:gd name="T75" fmla="*/ 108 h 279"/>
                <a:gd name="T76" fmla="*/ 115 w 188"/>
                <a:gd name="T77" fmla="*/ 99 h 279"/>
                <a:gd name="T78" fmla="*/ 123 w 188"/>
                <a:gd name="T79" fmla="*/ 104 h 279"/>
                <a:gd name="T80" fmla="*/ 117 w 188"/>
                <a:gd name="T81" fmla="*/ 113 h 279"/>
                <a:gd name="T82" fmla="*/ 117 w 188"/>
                <a:gd name="T83" fmla="*/ 113 h 279"/>
                <a:gd name="T84" fmla="*/ 140 w 188"/>
                <a:gd name="T85" fmla="*/ 79 h 279"/>
                <a:gd name="T86" fmla="*/ 130 w 188"/>
                <a:gd name="T87" fmla="*/ 74 h 279"/>
                <a:gd name="T88" fmla="*/ 136 w 188"/>
                <a:gd name="T89" fmla="*/ 66 h 279"/>
                <a:gd name="T90" fmla="*/ 145 w 188"/>
                <a:gd name="T91" fmla="*/ 72 h 279"/>
                <a:gd name="T92" fmla="*/ 140 w 188"/>
                <a:gd name="T93" fmla="*/ 79 h 279"/>
                <a:gd name="T94" fmla="*/ 140 w 188"/>
                <a:gd name="T95" fmla="*/ 79 h 279"/>
                <a:gd name="T96" fmla="*/ 160 w 188"/>
                <a:gd name="T97" fmla="*/ 47 h 279"/>
                <a:gd name="T98" fmla="*/ 153 w 188"/>
                <a:gd name="T99" fmla="*/ 42 h 279"/>
                <a:gd name="T100" fmla="*/ 158 w 188"/>
                <a:gd name="T101" fmla="*/ 32 h 279"/>
                <a:gd name="T102" fmla="*/ 166 w 188"/>
                <a:gd name="T103" fmla="*/ 38 h 279"/>
                <a:gd name="T104" fmla="*/ 160 w 188"/>
                <a:gd name="T105" fmla="*/ 4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" h="279">
                  <a:moveTo>
                    <a:pt x="183" y="13"/>
                  </a:moveTo>
                  <a:lnTo>
                    <a:pt x="175" y="8"/>
                  </a:lnTo>
                  <a:lnTo>
                    <a:pt x="180" y="0"/>
                  </a:lnTo>
                  <a:lnTo>
                    <a:pt x="188" y="5"/>
                  </a:lnTo>
                  <a:lnTo>
                    <a:pt x="183" y="13"/>
                  </a:lnTo>
                  <a:lnTo>
                    <a:pt x="183" y="13"/>
                  </a:lnTo>
                  <a:close/>
                  <a:moveTo>
                    <a:pt x="8" y="279"/>
                  </a:moveTo>
                  <a:lnTo>
                    <a:pt x="0" y="274"/>
                  </a:lnTo>
                  <a:lnTo>
                    <a:pt x="5" y="266"/>
                  </a:lnTo>
                  <a:lnTo>
                    <a:pt x="13" y="272"/>
                  </a:lnTo>
                  <a:lnTo>
                    <a:pt x="8" y="279"/>
                  </a:lnTo>
                  <a:lnTo>
                    <a:pt x="8" y="279"/>
                  </a:lnTo>
                  <a:close/>
                  <a:moveTo>
                    <a:pt x="30" y="247"/>
                  </a:moveTo>
                  <a:lnTo>
                    <a:pt x="22" y="240"/>
                  </a:lnTo>
                  <a:lnTo>
                    <a:pt x="27" y="232"/>
                  </a:lnTo>
                  <a:lnTo>
                    <a:pt x="35" y="238"/>
                  </a:lnTo>
                  <a:lnTo>
                    <a:pt x="30" y="247"/>
                  </a:lnTo>
                  <a:lnTo>
                    <a:pt x="30" y="247"/>
                  </a:lnTo>
                  <a:close/>
                  <a:moveTo>
                    <a:pt x="52" y="213"/>
                  </a:moveTo>
                  <a:lnTo>
                    <a:pt x="43" y="208"/>
                  </a:lnTo>
                  <a:lnTo>
                    <a:pt x="48" y="200"/>
                  </a:lnTo>
                  <a:lnTo>
                    <a:pt x="57" y="205"/>
                  </a:lnTo>
                  <a:lnTo>
                    <a:pt x="52" y="213"/>
                  </a:lnTo>
                  <a:lnTo>
                    <a:pt x="52" y="213"/>
                  </a:lnTo>
                  <a:close/>
                  <a:moveTo>
                    <a:pt x="73" y="180"/>
                  </a:moveTo>
                  <a:lnTo>
                    <a:pt x="65" y="174"/>
                  </a:lnTo>
                  <a:lnTo>
                    <a:pt x="70" y="166"/>
                  </a:lnTo>
                  <a:lnTo>
                    <a:pt x="79" y="171"/>
                  </a:lnTo>
                  <a:lnTo>
                    <a:pt x="73" y="180"/>
                  </a:lnTo>
                  <a:lnTo>
                    <a:pt x="73" y="180"/>
                  </a:lnTo>
                  <a:close/>
                  <a:moveTo>
                    <a:pt x="95" y="146"/>
                  </a:moveTo>
                  <a:lnTo>
                    <a:pt x="87" y="141"/>
                  </a:lnTo>
                  <a:lnTo>
                    <a:pt x="93" y="133"/>
                  </a:lnTo>
                  <a:lnTo>
                    <a:pt x="100" y="138"/>
                  </a:lnTo>
                  <a:lnTo>
                    <a:pt x="95" y="146"/>
                  </a:lnTo>
                  <a:lnTo>
                    <a:pt x="95" y="146"/>
                  </a:lnTo>
                  <a:close/>
                  <a:moveTo>
                    <a:pt x="117" y="113"/>
                  </a:moveTo>
                  <a:lnTo>
                    <a:pt x="108" y="108"/>
                  </a:lnTo>
                  <a:lnTo>
                    <a:pt x="115" y="99"/>
                  </a:lnTo>
                  <a:lnTo>
                    <a:pt x="123" y="104"/>
                  </a:lnTo>
                  <a:lnTo>
                    <a:pt x="117" y="113"/>
                  </a:lnTo>
                  <a:lnTo>
                    <a:pt x="117" y="113"/>
                  </a:lnTo>
                  <a:close/>
                  <a:moveTo>
                    <a:pt x="140" y="79"/>
                  </a:moveTo>
                  <a:lnTo>
                    <a:pt x="130" y="74"/>
                  </a:lnTo>
                  <a:lnTo>
                    <a:pt x="136" y="66"/>
                  </a:lnTo>
                  <a:lnTo>
                    <a:pt x="145" y="72"/>
                  </a:lnTo>
                  <a:lnTo>
                    <a:pt x="140" y="79"/>
                  </a:lnTo>
                  <a:lnTo>
                    <a:pt x="140" y="79"/>
                  </a:lnTo>
                  <a:close/>
                  <a:moveTo>
                    <a:pt x="160" y="47"/>
                  </a:moveTo>
                  <a:lnTo>
                    <a:pt x="153" y="42"/>
                  </a:lnTo>
                  <a:lnTo>
                    <a:pt x="158" y="32"/>
                  </a:lnTo>
                  <a:lnTo>
                    <a:pt x="166" y="38"/>
                  </a:lnTo>
                  <a:lnTo>
                    <a:pt x="160" y="4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94"/>
            <p:cNvSpPr>
              <a:spLocks noEditPoints="1"/>
            </p:cNvSpPr>
            <p:nvPr/>
          </p:nvSpPr>
          <p:spPr bwMode="auto">
            <a:xfrm>
              <a:off x="9121" y="2614"/>
              <a:ext cx="643" cy="550"/>
            </a:xfrm>
            <a:custGeom>
              <a:avLst/>
              <a:gdLst>
                <a:gd name="T0" fmla="*/ 243 w 257"/>
                <a:gd name="T1" fmla="*/ 213 h 220"/>
                <a:gd name="T2" fmla="*/ 250 w 257"/>
                <a:gd name="T3" fmla="*/ 207 h 220"/>
                <a:gd name="T4" fmla="*/ 257 w 257"/>
                <a:gd name="T5" fmla="*/ 212 h 220"/>
                <a:gd name="T6" fmla="*/ 251 w 257"/>
                <a:gd name="T7" fmla="*/ 220 h 220"/>
                <a:gd name="T8" fmla="*/ 243 w 257"/>
                <a:gd name="T9" fmla="*/ 213 h 220"/>
                <a:gd name="T10" fmla="*/ 243 w 257"/>
                <a:gd name="T11" fmla="*/ 213 h 220"/>
                <a:gd name="T12" fmla="*/ 0 w 257"/>
                <a:gd name="T13" fmla="*/ 8 h 220"/>
                <a:gd name="T14" fmla="*/ 7 w 257"/>
                <a:gd name="T15" fmla="*/ 0 h 220"/>
                <a:gd name="T16" fmla="*/ 14 w 257"/>
                <a:gd name="T17" fmla="*/ 7 h 220"/>
                <a:gd name="T18" fmla="*/ 8 w 257"/>
                <a:gd name="T19" fmla="*/ 15 h 220"/>
                <a:gd name="T20" fmla="*/ 0 w 257"/>
                <a:gd name="T21" fmla="*/ 8 h 220"/>
                <a:gd name="T22" fmla="*/ 0 w 257"/>
                <a:gd name="T23" fmla="*/ 8 h 220"/>
                <a:gd name="T24" fmla="*/ 31 w 257"/>
                <a:gd name="T25" fmla="*/ 33 h 220"/>
                <a:gd name="T26" fmla="*/ 38 w 257"/>
                <a:gd name="T27" fmla="*/ 27 h 220"/>
                <a:gd name="T28" fmla="*/ 44 w 257"/>
                <a:gd name="T29" fmla="*/ 33 h 220"/>
                <a:gd name="T30" fmla="*/ 38 w 257"/>
                <a:gd name="T31" fmla="*/ 40 h 220"/>
                <a:gd name="T32" fmla="*/ 31 w 257"/>
                <a:gd name="T33" fmla="*/ 33 h 220"/>
                <a:gd name="T34" fmla="*/ 31 w 257"/>
                <a:gd name="T35" fmla="*/ 33 h 220"/>
                <a:gd name="T36" fmla="*/ 61 w 257"/>
                <a:gd name="T37" fmla="*/ 59 h 220"/>
                <a:gd name="T38" fmla="*/ 68 w 257"/>
                <a:gd name="T39" fmla="*/ 51 h 220"/>
                <a:gd name="T40" fmla="*/ 76 w 257"/>
                <a:gd name="T41" fmla="*/ 58 h 220"/>
                <a:gd name="T42" fmla="*/ 69 w 257"/>
                <a:gd name="T43" fmla="*/ 66 h 220"/>
                <a:gd name="T44" fmla="*/ 61 w 257"/>
                <a:gd name="T45" fmla="*/ 59 h 220"/>
                <a:gd name="T46" fmla="*/ 61 w 257"/>
                <a:gd name="T47" fmla="*/ 59 h 220"/>
                <a:gd name="T48" fmla="*/ 92 w 257"/>
                <a:gd name="T49" fmla="*/ 85 h 220"/>
                <a:gd name="T50" fmla="*/ 98 w 257"/>
                <a:gd name="T51" fmla="*/ 78 h 220"/>
                <a:gd name="T52" fmla="*/ 106 w 257"/>
                <a:gd name="T53" fmla="*/ 84 h 220"/>
                <a:gd name="T54" fmla="*/ 99 w 257"/>
                <a:gd name="T55" fmla="*/ 92 h 220"/>
                <a:gd name="T56" fmla="*/ 92 w 257"/>
                <a:gd name="T57" fmla="*/ 85 h 220"/>
                <a:gd name="T58" fmla="*/ 92 w 257"/>
                <a:gd name="T59" fmla="*/ 85 h 220"/>
                <a:gd name="T60" fmla="*/ 122 w 257"/>
                <a:gd name="T61" fmla="*/ 111 h 220"/>
                <a:gd name="T62" fmla="*/ 128 w 257"/>
                <a:gd name="T63" fmla="*/ 104 h 220"/>
                <a:gd name="T64" fmla="*/ 136 w 257"/>
                <a:gd name="T65" fmla="*/ 110 h 220"/>
                <a:gd name="T66" fmla="*/ 129 w 257"/>
                <a:gd name="T67" fmla="*/ 117 h 220"/>
                <a:gd name="T68" fmla="*/ 122 w 257"/>
                <a:gd name="T69" fmla="*/ 111 h 220"/>
                <a:gd name="T70" fmla="*/ 122 w 257"/>
                <a:gd name="T71" fmla="*/ 111 h 220"/>
                <a:gd name="T72" fmla="*/ 153 w 257"/>
                <a:gd name="T73" fmla="*/ 136 h 220"/>
                <a:gd name="T74" fmla="*/ 159 w 257"/>
                <a:gd name="T75" fmla="*/ 128 h 220"/>
                <a:gd name="T76" fmla="*/ 166 w 257"/>
                <a:gd name="T77" fmla="*/ 135 h 220"/>
                <a:gd name="T78" fmla="*/ 159 w 257"/>
                <a:gd name="T79" fmla="*/ 143 h 220"/>
                <a:gd name="T80" fmla="*/ 153 w 257"/>
                <a:gd name="T81" fmla="*/ 136 h 220"/>
                <a:gd name="T82" fmla="*/ 153 w 257"/>
                <a:gd name="T83" fmla="*/ 136 h 220"/>
                <a:gd name="T84" fmla="*/ 183 w 257"/>
                <a:gd name="T85" fmla="*/ 162 h 220"/>
                <a:gd name="T86" fmla="*/ 190 w 257"/>
                <a:gd name="T87" fmla="*/ 155 h 220"/>
                <a:gd name="T88" fmla="*/ 197 w 257"/>
                <a:gd name="T89" fmla="*/ 161 h 220"/>
                <a:gd name="T90" fmla="*/ 191 w 257"/>
                <a:gd name="T91" fmla="*/ 169 h 220"/>
                <a:gd name="T92" fmla="*/ 183 w 257"/>
                <a:gd name="T93" fmla="*/ 162 h 220"/>
                <a:gd name="T94" fmla="*/ 183 w 257"/>
                <a:gd name="T95" fmla="*/ 162 h 220"/>
                <a:gd name="T96" fmla="*/ 213 w 257"/>
                <a:gd name="T97" fmla="*/ 189 h 220"/>
                <a:gd name="T98" fmla="*/ 220 w 257"/>
                <a:gd name="T99" fmla="*/ 181 h 220"/>
                <a:gd name="T100" fmla="*/ 227 w 257"/>
                <a:gd name="T101" fmla="*/ 187 h 220"/>
                <a:gd name="T102" fmla="*/ 221 w 257"/>
                <a:gd name="T103" fmla="*/ 195 h 220"/>
                <a:gd name="T104" fmla="*/ 213 w 257"/>
                <a:gd name="T105" fmla="*/ 18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220">
                  <a:moveTo>
                    <a:pt x="243" y="213"/>
                  </a:moveTo>
                  <a:lnTo>
                    <a:pt x="250" y="207"/>
                  </a:lnTo>
                  <a:lnTo>
                    <a:pt x="257" y="212"/>
                  </a:lnTo>
                  <a:lnTo>
                    <a:pt x="251" y="220"/>
                  </a:lnTo>
                  <a:lnTo>
                    <a:pt x="243" y="213"/>
                  </a:lnTo>
                  <a:lnTo>
                    <a:pt x="243" y="213"/>
                  </a:lnTo>
                  <a:close/>
                  <a:moveTo>
                    <a:pt x="0" y="8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8" y="15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31" y="33"/>
                  </a:moveTo>
                  <a:lnTo>
                    <a:pt x="38" y="27"/>
                  </a:lnTo>
                  <a:lnTo>
                    <a:pt x="44" y="33"/>
                  </a:lnTo>
                  <a:lnTo>
                    <a:pt x="38" y="40"/>
                  </a:lnTo>
                  <a:lnTo>
                    <a:pt x="31" y="33"/>
                  </a:lnTo>
                  <a:lnTo>
                    <a:pt x="31" y="33"/>
                  </a:lnTo>
                  <a:close/>
                  <a:moveTo>
                    <a:pt x="61" y="59"/>
                  </a:moveTo>
                  <a:lnTo>
                    <a:pt x="68" y="51"/>
                  </a:lnTo>
                  <a:lnTo>
                    <a:pt x="76" y="58"/>
                  </a:lnTo>
                  <a:lnTo>
                    <a:pt x="69" y="66"/>
                  </a:lnTo>
                  <a:lnTo>
                    <a:pt x="61" y="59"/>
                  </a:lnTo>
                  <a:lnTo>
                    <a:pt x="61" y="59"/>
                  </a:lnTo>
                  <a:close/>
                  <a:moveTo>
                    <a:pt x="92" y="85"/>
                  </a:moveTo>
                  <a:lnTo>
                    <a:pt x="98" y="78"/>
                  </a:lnTo>
                  <a:lnTo>
                    <a:pt x="106" y="84"/>
                  </a:lnTo>
                  <a:lnTo>
                    <a:pt x="99" y="92"/>
                  </a:lnTo>
                  <a:lnTo>
                    <a:pt x="92" y="85"/>
                  </a:lnTo>
                  <a:lnTo>
                    <a:pt x="92" y="85"/>
                  </a:lnTo>
                  <a:close/>
                  <a:moveTo>
                    <a:pt x="122" y="111"/>
                  </a:moveTo>
                  <a:lnTo>
                    <a:pt x="128" y="104"/>
                  </a:lnTo>
                  <a:lnTo>
                    <a:pt x="136" y="110"/>
                  </a:lnTo>
                  <a:lnTo>
                    <a:pt x="129" y="117"/>
                  </a:lnTo>
                  <a:lnTo>
                    <a:pt x="122" y="111"/>
                  </a:lnTo>
                  <a:lnTo>
                    <a:pt x="122" y="111"/>
                  </a:lnTo>
                  <a:close/>
                  <a:moveTo>
                    <a:pt x="153" y="136"/>
                  </a:moveTo>
                  <a:lnTo>
                    <a:pt x="159" y="128"/>
                  </a:lnTo>
                  <a:lnTo>
                    <a:pt x="166" y="135"/>
                  </a:lnTo>
                  <a:lnTo>
                    <a:pt x="159" y="143"/>
                  </a:lnTo>
                  <a:lnTo>
                    <a:pt x="153" y="136"/>
                  </a:lnTo>
                  <a:lnTo>
                    <a:pt x="153" y="136"/>
                  </a:lnTo>
                  <a:close/>
                  <a:moveTo>
                    <a:pt x="183" y="162"/>
                  </a:moveTo>
                  <a:lnTo>
                    <a:pt x="190" y="155"/>
                  </a:lnTo>
                  <a:lnTo>
                    <a:pt x="197" y="161"/>
                  </a:lnTo>
                  <a:lnTo>
                    <a:pt x="191" y="169"/>
                  </a:lnTo>
                  <a:lnTo>
                    <a:pt x="183" y="162"/>
                  </a:lnTo>
                  <a:lnTo>
                    <a:pt x="183" y="162"/>
                  </a:lnTo>
                  <a:close/>
                  <a:moveTo>
                    <a:pt x="213" y="189"/>
                  </a:moveTo>
                  <a:lnTo>
                    <a:pt x="220" y="181"/>
                  </a:lnTo>
                  <a:lnTo>
                    <a:pt x="227" y="187"/>
                  </a:lnTo>
                  <a:lnTo>
                    <a:pt x="221" y="195"/>
                  </a:lnTo>
                  <a:lnTo>
                    <a:pt x="213" y="1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95"/>
            <p:cNvSpPr>
              <a:spLocks noEditPoints="1"/>
            </p:cNvSpPr>
            <p:nvPr/>
          </p:nvSpPr>
          <p:spPr bwMode="auto">
            <a:xfrm>
              <a:off x="7834" y="2384"/>
              <a:ext cx="1213" cy="173"/>
            </a:xfrm>
            <a:custGeom>
              <a:avLst/>
              <a:gdLst>
                <a:gd name="T0" fmla="*/ 9 w 485"/>
                <a:gd name="T1" fmla="*/ 10 h 69"/>
                <a:gd name="T2" fmla="*/ 0 w 485"/>
                <a:gd name="T3" fmla="*/ 0 h 69"/>
                <a:gd name="T4" fmla="*/ 11 w 485"/>
                <a:gd name="T5" fmla="*/ 1 h 69"/>
                <a:gd name="T6" fmla="*/ 484 w 485"/>
                <a:gd name="T7" fmla="*/ 69 h 69"/>
                <a:gd name="T8" fmla="*/ 475 w 485"/>
                <a:gd name="T9" fmla="*/ 58 h 69"/>
                <a:gd name="T10" fmla="*/ 485 w 485"/>
                <a:gd name="T11" fmla="*/ 58 h 69"/>
                <a:gd name="T12" fmla="*/ 444 w 485"/>
                <a:gd name="T13" fmla="*/ 64 h 69"/>
                <a:gd name="T14" fmla="*/ 435 w 485"/>
                <a:gd name="T15" fmla="*/ 53 h 69"/>
                <a:gd name="T16" fmla="*/ 446 w 485"/>
                <a:gd name="T17" fmla="*/ 54 h 69"/>
                <a:gd name="T18" fmla="*/ 405 w 485"/>
                <a:gd name="T19" fmla="*/ 60 h 69"/>
                <a:gd name="T20" fmla="*/ 396 w 485"/>
                <a:gd name="T21" fmla="*/ 48 h 69"/>
                <a:gd name="T22" fmla="*/ 407 w 485"/>
                <a:gd name="T23" fmla="*/ 49 h 69"/>
                <a:gd name="T24" fmla="*/ 365 w 485"/>
                <a:gd name="T25" fmla="*/ 54 h 69"/>
                <a:gd name="T26" fmla="*/ 357 w 485"/>
                <a:gd name="T27" fmla="*/ 43 h 69"/>
                <a:gd name="T28" fmla="*/ 366 w 485"/>
                <a:gd name="T29" fmla="*/ 44 h 69"/>
                <a:gd name="T30" fmla="*/ 326 w 485"/>
                <a:gd name="T31" fmla="*/ 49 h 69"/>
                <a:gd name="T32" fmla="*/ 316 w 485"/>
                <a:gd name="T33" fmla="*/ 39 h 69"/>
                <a:gd name="T34" fmla="*/ 327 w 485"/>
                <a:gd name="T35" fmla="*/ 40 h 69"/>
                <a:gd name="T36" fmla="*/ 286 w 485"/>
                <a:gd name="T37" fmla="*/ 44 h 69"/>
                <a:gd name="T38" fmla="*/ 277 w 485"/>
                <a:gd name="T39" fmla="*/ 34 h 69"/>
                <a:gd name="T40" fmla="*/ 288 w 485"/>
                <a:gd name="T41" fmla="*/ 35 h 69"/>
                <a:gd name="T42" fmla="*/ 247 w 485"/>
                <a:gd name="T43" fmla="*/ 40 h 69"/>
                <a:gd name="T44" fmla="*/ 238 w 485"/>
                <a:gd name="T45" fmla="*/ 28 h 69"/>
                <a:gd name="T46" fmla="*/ 248 w 485"/>
                <a:gd name="T47" fmla="*/ 30 h 69"/>
                <a:gd name="T48" fmla="*/ 207 w 485"/>
                <a:gd name="T49" fmla="*/ 35 h 69"/>
                <a:gd name="T50" fmla="*/ 199 w 485"/>
                <a:gd name="T51" fmla="*/ 23 h 69"/>
                <a:gd name="T52" fmla="*/ 208 w 485"/>
                <a:gd name="T53" fmla="*/ 24 h 69"/>
                <a:gd name="T54" fmla="*/ 167 w 485"/>
                <a:gd name="T55" fmla="*/ 30 h 69"/>
                <a:gd name="T56" fmla="*/ 158 w 485"/>
                <a:gd name="T57" fmla="*/ 19 h 69"/>
                <a:gd name="T58" fmla="*/ 169 w 485"/>
                <a:gd name="T59" fmla="*/ 21 h 69"/>
                <a:gd name="T60" fmla="*/ 128 w 485"/>
                <a:gd name="T61" fmla="*/ 26 h 69"/>
                <a:gd name="T62" fmla="*/ 119 w 485"/>
                <a:gd name="T63" fmla="*/ 14 h 69"/>
                <a:gd name="T64" fmla="*/ 130 w 485"/>
                <a:gd name="T65" fmla="*/ 15 h 69"/>
                <a:gd name="T66" fmla="*/ 89 w 485"/>
                <a:gd name="T67" fmla="*/ 21 h 69"/>
                <a:gd name="T68" fmla="*/ 80 w 485"/>
                <a:gd name="T69" fmla="*/ 9 h 69"/>
                <a:gd name="T70" fmla="*/ 90 w 485"/>
                <a:gd name="T71" fmla="*/ 10 h 69"/>
                <a:gd name="T72" fmla="*/ 49 w 485"/>
                <a:gd name="T73" fmla="*/ 15 h 69"/>
                <a:gd name="T74" fmla="*/ 41 w 485"/>
                <a:gd name="T75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69">
                  <a:moveTo>
                    <a:pt x="11" y="1"/>
                  </a:moveTo>
                  <a:lnTo>
                    <a:pt x="9" y="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  <a:moveTo>
                    <a:pt x="485" y="58"/>
                  </a:moveTo>
                  <a:lnTo>
                    <a:pt x="484" y="69"/>
                  </a:lnTo>
                  <a:lnTo>
                    <a:pt x="475" y="68"/>
                  </a:lnTo>
                  <a:lnTo>
                    <a:pt x="475" y="58"/>
                  </a:lnTo>
                  <a:lnTo>
                    <a:pt x="485" y="58"/>
                  </a:lnTo>
                  <a:lnTo>
                    <a:pt x="485" y="58"/>
                  </a:lnTo>
                  <a:close/>
                  <a:moveTo>
                    <a:pt x="446" y="54"/>
                  </a:moveTo>
                  <a:lnTo>
                    <a:pt x="444" y="64"/>
                  </a:lnTo>
                  <a:lnTo>
                    <a:pt x="434" y="62"/>
                  </a:lnTo>
                  <a:lnTo>
                    <a:pt x="435" y="53"/>
                  </a:lnTo>
                  <a:lnTo>
                    <a:pt x="446" y="54"/>
                  </a:lnTo>
                  <a:lnTo>
                    <a:pt x="446" y="54"/>
                  </a:lnTo>
                  <a:close/>
                  <a:moveTo>
                    <a:pt x="407" y="49"/>
                  </a:moveTo>
                  <a:lnTo>
                    <a:pt x="405" y="60"/>
                  </a:lnTo>
                  <a:lnTo>
                    <a:pt x="395" y="58"/>
                  </a:lnTo>
                  <a:lnTo>
                    <a:pt x="396" y="48"/>
                  </a:lnTo>
                  <a:lnTo>
                    <a:pt x="407" y="49"/>
                  </a:lnTo>
                  <a:lnTo>
                    <a:pt x="407" y="49"/>
                  </a:lnTo>
                  <a:close/>
                  <a:moveTo>
                    <a:pt x="366" y="44"/>
                  </a:moveTo>
                  <a:lnTo>
                    <a:pt x="365" y="54"/>
                  </a:lnTo>
                  <a:lnTo>
                    <a:pt x="356" y="53"/>
                  </a:lnTo>
                  <a:lnTo>
                    <a:pt x="357" y="43"/>
                  </a:lnTo>
                  <a:lnTo>
                    <a:pt x="366" y="44"/>
                  </a:lnTo>
                  <a:lnTo>
                    <a:pt x="366" y="44"/>
                  </a:lnTo>
                  <a:close/>
                  <a:moveTo>
                    <a:pt x="327" y="40"/>
                  </a:moveTo>
                  <a:lnTo>
                    <a:pt x="326" y="49"/>
                  </a:lnTo>
                  <a:lnTo>
                    <a:pt x="316" y="48"/>
                  </a:lnTo>
                  <a:lnTo>
                    <a:pt x="316" y="39"/>
                  </a:lnTo>
                  <a:lnTo>
                    <a:pt x="327" y="40"/>
                  </a:lnTo>
                  <a:lnTo>
                    <a:pt x="327" y="40"/>
                  </a:lnTo>
                  <a:close/>
                  <a:moveTo>
                    <a:pt x="288" y="35"/>
                  </a:moveTo>
                  <a:lnTo>
                    <a:pt x="286" y="44"/>
                  </a:lnTo>
                  <a:lnTo>
                    <a:pt x="276" y="43"/>
                  </a:lnTo>
                  <a:lnTo>
                    <a:pt x="277" y="34"/>
                  </a:lnTo>
                  <a:lnTo>
                    <a:pt x="288" y="35"/>
                  </a:lnTo>
                  <a:lnTo>
                    <a:pt x="288" y="35"/>
                  </a:lnTo>
                  <a:close/>
                  <a:moveTo>
                    <a:pt x="248" y="30"/>
                  </a:moveTo>
                  <a:lnTo>
                    <a:pt x="247" y="40"/>
                  </a:lnTo>
                  <a:lnTo>
                    <a:pt x="237" y="39"/>
                  </a:lnTo>
                  <a:lnTo>
                    <a:pt x="238" y="28"/>
                  </a:lnTo>
                  <a:lnTo>
                    <a:pt x="248" y="30"/>
                  </a:lnTo>
                  <a:lnTo>
                    <a:pt x="248" y="30"/>
                  </a:lnTo>
                  <a:close/>
                  <a:moveTo>
                    <a:pt x="208" y="24"/>
                  </a:moveTo>
                  <a:lnTo>
                    <a:pt x="207" y="35"/>
                  </a:lnTo>
                  <a:lnTo>
                    <a:pt x="197" y="34"/>
                  </a:lnTo>
                  <a:lnTo>
                    <a:pt x="199" y="23"/>
                  </a:lnTo>
                  <a:lnTo>
                    <a:pt x="208" y="24"/>
                  </a:lnTo>
                  <a:lnTo>
                    <a:pt x="208" y="24"/>
                  </a:lnTo>
                  <a:close/>
                  <a:moveTo>
                    <a:pt x="169" y="21"/>
                  </a:moveTo>
                  <a:lnTo>
                    <a:pt x="167" y="30"/>
                  </a:lnTo>
                  <a:lnTo>
                    <a:pt x="158" y="28"/>
                  </a:lnTo>
                  <a:lnTo>
                    <a:pt x="158" y="19"/>
                  </a:lnTo>
                  <a:lnTo>
                    <a:pt x="169" y="21"/>
                  </a:lnTo>
                  <a:lnTo>
                    <a:pt x="169" y="21"/>
                  </a:lnTo>
                  <a:close/>
                  <a:moveTo>
                    <a:pt x="130" y="15"/>
                  </a:moveTo>
                  <a:lnTo>
                    <a:pt x="128" y="26"/>
                  </a:lnTo>
                  <a:lnTo>
                    <a:pt x="118" y="24"/>
                  </a:lnTo>
                  <a:lnTo>
                    <a:pt x="119" y="14"/>
                  </a:lnTo>
                  <a:lnTo>
                    <a:pt x="130" y="15"/>
                  </a:lnTo>
                  <a:lnTo>
                    <a:pt x="130" y="15"/>
                  </a:lnTo>
                  <a:close/>
                  <a:moveTo>
                    <a:pt x="90" y="10"/>
                  </a:moveTo>
                  <a:lnTo>
                    <a:pt x="89" y="21"/>
                  </a:lnTo>
                  <a:lnTo>
                    <a:pt x="79" y="19"/>
                  </a:lnTo>
                  <a:lnTo>
                    <a:pt x="80" y="9"/>
                  </a:lnTo>
                  <a:lnTo>
                    <a:pt x="90" y="10"/>
                  </a:lnTo>
                  <a:lnTo>
                    <a:pt x="90" y="10"/>
                  </a:lnTo>
                  <a:close/>
                  <a:moveTo>
                    <a:pt x="50" y="6"/>
                  </a:moveTo>
                  <a:lnTo>
                    <a:pt x="49" y="15"/>
                  </a:lnTo>
                  <a:lnTo>
                    <a:pt x="39" y="14"/>
                  </a:lnTo>
                  <a:lnTo>
                    <a:pt x="41" y="5"/>
                  </a:lnTo>
                  <a:lnTo>
                    <a:pt x="5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6"/>
            <p:cNvSpPr>
              <a:spLocks noEditPoints="1"/>
            </p:cNvSpPr>
            <p:nvPr/>
          </p:nvSpPr>
          <p:spPr bwMode="auto">
            <a:xfrm>
              <a:off x="7034" y="2412"/>
              <a:ext cx="778" cy="973"/>
            </a:xfrm>
            <a:custGeom>
              <a:avLst/>
              <a:gdLst>
                <a:gd name="T0" fmla="*/ 298 w 311"/>
                <a:gd name="T1" fmla="*/ 8 h 389"/>
                <a:gd name="T2" fmla="*/ 311 w 311"/>
                <a:gd name="T3" fmla="*/ 7 h 389"/>
                <a:gd name="T4" fmla="*/ 306 w 311"/>
                <a:gd name="T5" fmla="*/ 15 h 389"/>
                <a:gd name="T6" fmla="*/ 0 w 311"/>
                <a:gd name="T7" fmla="*/ 382 h 389"/>
                <a:gd name="T8" fmla="*/ 14 w 311"/>
                <a:gd name="T9" fmla="*/ 381 h 389"/>
                <a:gd name="T10" fmla="*/ 8 w 311"/>
                <a:gd name="T11" fmla="*/ 389 h 389"/>
                <a:gd name="T12" fmla="*/ 25 w 311"/>
                <a:gd name="T13" fmla="*/ 351 h 389"/>
                <a:gd name="T14" fmla="*/ 39 w 311"/>
                <a:gd name="T15" fmla="*/ 349 h 389"/>
                <a:gd name="T16" fmla="*/ 33 w 311"/>
                <a:gd name="T17" fmla="*/ 357 h 389"/>
                <a:gd name="T18" fmla="*/ 50 w 311"/>
                <a:gd name="T19" fmla="*/ 319 h 389"/>
                <a:gd name="T20" fmla="*/ 64 w 311"/>
                <a:gd name="T21" fmla="*/ 318 h 389"/>
                <a:gd name="T22" fmla="*/ 58 w 311"/>
                <a:gd name="T23" fmla="*/ 326 h 389"/>
                <a:gd name="T24" fmla="*/ 74 w 311"/>
                <a:gd name="T25" fmla="*/ 289 h 389"/>
                <a:gd name="T26" fmla="*/ 89 w 311"/>
                <a:gd name="T27" fmla="*/ 287 h 389"/>
                <a:gd name="T28" fmla="*/ 82 w 311"/>
                <a:gd name="T29" fmla="*/ 294 h 389"/>
                <a:gd name="T30" fmla="*/ 99 w 311"/>
                <a:gd name="T31" fmla="*/ 258 h 389"/>
                <a:gd name="T32" fmla="*/ 112 w 311"/>
                <a:gd name="T33" fmla="*/ 257 h 389"/>
                <a:gd name="T34" fmla="*/ 107 w 311"/>
                <a:gd name="T35" fmla="*/ 264 h 389"/>
                <a:gd name="T36" fmla="*/ 124 w 311"/>
                <a:gd name="T37" fmla="*/ 226 h 389"/>
                <a:gd name="T38" fmla="*/ 137 w 311"/>
                <a:gd name="T39" fmla="*/ 225 h 389"/>
                <a:gd name="T40" fmla="*/ 132 w 311"/>
                <a:gd name="T41" fmla="*/ 233 h 389"/>
                <a:gd name="T42" fmla="*/ 149 w 311"/>
                <a:gd name="T43" fmla="*/ 195 h 389"/>
                <a:gd name="T44" fmla="*/ 162 w 311"/>
                <a:gd name="T45" fmla="*/ 194 h 389"/>
                <a:gd name="T46" fmla="*/ 157 w 311"/>
                <a:gd name="T47" fmla="*/ 202 h 389"/>
                <a:gd name="T48" fmla="*/ 174 w 311"/>
                <a:gd name="T49" fmla="*/ 164 h 389"/>
                <a:gd name="T50" fmla="*/ 187 w 311"/>
                <a:gd name="T51" fmla="*/ 162 h 389"/>
                <a:gd name="T52" fmla="*/ 182 w 311"/>
                <a:gd name="T53" fmla="*/ 170 h 389"/>
                <a:gd name="T54" fmla="*/ 199 w 311"/>
                <a:gd name="T55" fmla="*/ 132 h 389"/>
                <a:gd name="T56" fmla="*/ 212 w 311"/>
                <a:gd name="T57" fmla="*/ 131 h 389"/>
                <a:gd name="T58" fmla="*/ 206 w 311"/>
                <a:gd name="T59" fmla="*/ 139 h 389"/>
                <a:gd name="T60" fmla="*/ 223 w 311"/>
                <a:gd name="T61" fmla="*/ 102 h 389"/>
                <a:gd name="T62" fmla="*/ 237 w 311"/>
                <a:gd name="T63" fmla="*/ 100 h 389"/>
                <a:gd name="T64" fmla="*/ 231 w 311"/>
                <a:gd name="T65" fmla="*/ 108 h 389"/>
                <a:gd name="T66" fmla="*/ 248 w 311"/>
                <a:gd name="T67" fmla="*/ 71 h 389"/>
                <a:gd name="T68" fmla="*/ 261 w 311"/>
                <a:gd name="T69" fmla="*/ 68 h 389"/>
                <a:gd name="T70" fmla="*/ 256 w 311"/>
                <a:gd name="T71" fmla="*/ 76 h 389"/>
                <a:gd name="T72" fmla="*/ 273 w 311"/>
                <a:gd name="T73" fmla="*/ 40 h 389"/>
                <a:gd name="T74" fmla="*/ 286 w 311"/>
                <a:gd name="T75" fmla="*/ 3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89">
                  <a:moveTo>
                    <a:pt x="306" y="15"/>
                  </a:moveTo>
                  <a:lnTo>
                    <a:pt x="298" y="8"/>
                  </a:lnTo>
                  <a:lnTo>
                    <a:pt x="303" y="0"/>
                  </a:lnTo>
                  <a:lnTo>
                    <a:pt x="311" y="7"/>
                  </a:lnTo>
                  <a:lnTo>
                    <a:pt x="306" y="15"/>
                  </a:lnTo>
                  <a:lnTo>
                    <a:pt x="306" y="15"/>
                  </a:lnTo>
                  <a:close/>
                  <a:moveTo>
                    <a:pt x="8" y="389"/>
                  </a:moveTo>
                  <a:lnTo>
                    <a:pt x="0" y="382"/>
                  </a:lnTo>
                  <a:lnTo>
                    <a:pt x="7" y="374"/>
                  </a:lnTo>
                  <a:lnTo>
                    <a:pt x="14" y="381"/>
                  </a:lnTo>
                  <a:lnTo>
                    <a:pt x="8" y="389"/>
                  </a:lnTo>
                  <a:lnTo>
                    <a:pt x="8" y="389"/>
                  </a:lnTo>
                  <a:close/>
                  <a:moveTo>
                    <a:pt x="33" y="357"/>
                  </a:moveTo>
                  <a:lnTo>
                    <a:pt x="25" y="351"/>
                  </a:lnTo>
                  <a:lnTo>
                    <a:pt x="31" y="343"/>
                  </a:lnTo>
                  <a:lnTo>
                    <a:pt x="39" y="349"/>
                  </a:lnTo>
                  <a:lnTo>
                    <a:pt x="33" y="357"/>
                  </a:lnTo>
                  <a:lnTo>
                    <a:pt x="33" y="357"/>
                  </a:lnTo>
                  <a:close/>
                  <a:moveTo>
                    <a:pt x="58" y="326"/>
                  </a:moveTo>
                  <a:lnTo>
                    <a:pt x="50" y="319"/>
                  </a:lnTo>
                  <a:lnTo>
                    <a:pt x="56" y="313"/>
                  </a:lnTo>
                  <a:lnTo>
                    <a:pt x="64" y="318"/>
                  </a:lnTo>
                  <a:lnTo>
                    <a:pt x="58" y="326"/>
                  </a:lnTo>
                  <a:lnTo>
                    <a:pt x="58" y="326"/>
                  </a:lnTo>
                  <a:close/>
                  <a:moveTo>
                    <a:pt x="82" y="294"/>
                  </a:moveTo>
                  <a:lnTo>
                    <a:pt x="74" y="289"/>
                  </a:lnTo>
                  <a:lnTo>
                    <a:pt x="81" y="281"/>
                  </a:lnTo>
                  <a:lnTo>
                    <a:pt x="89" y="287"/>
                  </a:lnTo>
                  <a:lnTo>
                    <a:pt x="82" y="294"/>
                  </a:lnTo>
                  <a:lnTo>
                    <a:pt x="82" y="294"/>
                  </a:lnTo>
                  <a:close/>
                  <a:moveTo>
                    <a:pt x="107" y="264"/>
                  </a:moveTo>
                  <a:lnTo>
                    <a:pt x="99" y="258"/>
                  </a:lnTo>
                  <a:lnTo>
                    <a:pt x="106" y="250"/>
                  </a:lnTo>
                  <a:lnTo>
                    <a:pt x="112" y="257"/>
                  </a:lnTo>
                  <a:lnTo>
                    <a:pt x="107" y="264"/>
                  </a:lnTo>
                  <a:lnTo>
                    <a:pt x="107" y="264"/>
                  </a:lnTo>
                  <a:close/>
                  <a:moveTo>
                    <a:pt x="132" y="233"/>
                  </a:moveTo>
                  <a:lnTo>
                    <a:pt x="124" y="226"/>
                  </a:lnTo>
                  <a:lnTo>
                    <a:pt x="131" y="219"/>
                  </a:lnTo>
                  <a:lnTo>
                    <a:pt x="137" y="225"/>
                  </a:lnTo>
                  <a:lnTo>
                    <a:pt x="132" y="233"/>
                  </a:lnTo>
                  <a:lnTo>
                    <a:pt x="132" y="233"/>
                  </a:lnTo>
                  <a:close/>
                  <a:moveTo>
                    <a:pt x="157" y="202"/>
                  </a:moveTo>
                  <a:lnTo>
                    <a:pt x="149" y="195"/>
                  </a:lnTo>
                  <a:lnTo>
                    <a:pt x="154" y="187"/>
                  </a:lnTo>
                  <a:lnTo>
                    <a:pt x="162" y="194"/>
                  </a:lnTo>
                  <a:lnTo>
                    <a:pt x="157" y="202"/>
                  </a:lnTo>
                  <a:lnTo>
                    <a:pt x="157" y="202"/>
                  </a:lnTo>
                  <a:close/>
                  <a:moveTo>
                    <a:pt x="182" y="170"/>
                  </a:moveTo>
                  <a:lnTo>
                    <a:pt x="174" y="164"/>
                  </a:lnTo>
                  <a:lnTo>
                    <a:pt x="179" y="156"/>
                  </a:lnTo>
                  <a:lnTo>
                    <a:pt x="187" y="162"/>
                  </a:lnTo>
                  <a:lnTo>
                    <a:pt x="182" y="170"/>
                  </a:lnTo>
                  <a:lnTo>
                    <a:pt x="182" y="170"/>
                  </a:lnTo>
                  <a:close/>
                  <a:moveTo>
                    <a:pt x="206" y="139"/>
                  </a:moveTo>
                  <a:lnTo>
                    <a:pt x="199" y="132"/>
                  </a:lnTo>
                  <a:lnTo>
                    <a:pt x="204" y="125"/>
                  </a:lnTo>
                  <a:lnTo>
                    <a:pt x="212" y="131"/>
                  </a:lnTo>
                  <a:lnTo>
                    <a:pt x="206" y="139"/>
                  </a:lnTo>
                  <a:lnTo>
                    <a:pt x="206" y="139"/>
                  </a:lnTo>
                  <a:close/>
                  <a:moveTo>
                    <a:pt x="231" y="108"/>
                  </a:moveTo>
                  <a:lnTo>
                    <a:pt x="223" y="102"/>
                  </a:lnTo>
                  <a:lnTo>
                    <a:pt x="229" y="94"/>
                  </a:lnTo>
                  <a:lnTo>
                    <a:pt x="237" y="100"/>
                  </a:lnTo>
                  <a:lnTo>
                    <a:pt x="231" y="108"/>
                  </a:lnTo>
                  <a:lnTo>
                    <a:pt x="231" y="108"/>
                  </a:lnTo>
                  <a:close/>
                  <a:moveTo>
                    <a:pt x="256" y="76"/>
                  </a:moveTo>
                  <a:lnTo>
                    <a:pt x="248" y="71"/>
                  </a:lnTo>
                  <a:lnTo>
                    <a:pt x="254" y="63"/>
                  </a:lnTo>
                  <a:lnTo>
                    <a:pt x="261" y="68"/>
                  </a:lnTo>
                  <a:lnTo>
                    <a:pt x="256" y="76"/>
                  </a:lnTo>
                  <a:lnTo>
                    <a:pt x="256" y="76"/>
                  </a:lnTo>
                  <a:close/>
                  <a:moveTo>
                    <a:pt x="281" y="46"/>
                  </a:moveTo>
                  <a:lnTo>
                    <a:pt x="273" y="40"/>
                  </a:lnTo>
                  <a:lnTo>
                    <a:pt x="278" y="32"/>
                  </a:lnTo>
                  <a:lnTo>
                    <a:pt x="286" y="38"/>
                  </a:lnTo>
                  <a:lnTo>
                    <a:pt x="281" y="4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97"/>
            <p:cNvSpPr>
              <a:spLocks noEditPoints="1"/>
            </p:cNvSpPr>
            <p:nvPr/>
          </p:nvSpPr>
          <p:spPr bwMode="auto">
            <a:xfrm>
              <a:off x="7126" y="1752"/>
              <a:ext cx="673" cy="645"/>
            </a:xfrm>
            <a:custGeom>
              <a:avLst/>
              <a:gdLst>
                <a:gd name="T0" fmla="*/ 256 w 269"/>
                <a:gd name="T1" fmla="*/ 251 h 258"/>
                <a:gd name="T2" fmla="*/ 262 w 269"/>
                <a:gd name="T3" fmla="*/ 243 h 258"/>
                <a:gd name="T4" fmla="*/ 269 w 269"/>
                <a:gd name="T5" fmla="*/ 251 h 258"/>
                <a:gd name="T6" fmla="*/ 262 w 269"/>
                <a:gd name="T7" fmla="*/ 258 h 258"/>
                <a:gd name="T8" fmla="*/ 256 w 269"/>
                <a:gd name="T9" fmla="*/ 251 h 258"/>
                <a:gd name="T10" fmla="*/ 256 w 269"/>
                <a:gd name="T11" fmla="*/ 251 h 258"/>
                <a:gd name="T12" fmla="*/ 0 w 269"/>
                <a:gd name="T13" fmla="*/ 8 h 258"/>
                <a:gd name="T14" fmla="*/ 2 w 269"/>
                <a:gd name="T15" fmla="*/ 11 h 258"/>
                <a:gd name="T16" fmla="*/ 10 w 269"/>
                <a:gd name="T17" fmla="*/ 4 h 258"/>
                <a:gd name="T18" fmla="*/ 7 w 269"/>
                <a:gd name="T19" fmla="*/ 0 h 258"/>
                <a:gd name="T20" fmla="*/ 0 w 269"/>
                <a:gd name="T21" fmla="*/ 8 h 258"/>
                <a:gd name="T22" fmla="*/ 0 w 269"/>
                <a:gd name="T23" fmla="*/ 8 h 258"/>
                <a:gd name="T24" fmla="*/ 24 w 269"/>
                <a:gd name="T25" fmla="*/ 32 h 258"/>
                <a:gd name="T26" fmla="*/ 31 w 269"/>
                <a:gd name="T27" fmla="*/ 24 h 258"/>
                <a:gd name="T28" fmla="*/ 39 w 269"/>
                <a:gd name="T29" fmla="*/ 32 h 258"/>
                <a:gd name="T30" fmla="*/ 32 w 269"/>
                <a:gd name="T31" fmla="*/ 38 h 258"/>
                <a:gd name="T32" fmla="*/ 24 w 269"/>
                <a:gd name="T33" fmla="*/ 32 h 258"/>
                <a:gd name="T34" fmla="*/ 24 w 269"/>
                <a:gd name="T35" fmla="*/ 32 h 258"/>
                <a:gd name="T36" fmla="*/ 53 w 269"/>
                <a:gd name="T37" fmla="*/ 59 h 258"/>
                <a:gd name="T38" fmla="*/ 60 w 269"/>
                <a:gd name="T39" fmla="*/ 51 h 258"/>
                <a:gd name="T40" fmla="*/ 68 w 269"/>
                <a:gd name="T41" fmla="*/ 59 h 258"/>
                <a:gd name="T42" fmla="*/ 61 w 269"/>
                <a:gd name="T43" fmla="*/ 66 h 258"/>
                <a:gd name="T44" fmla="*/ 53 w 269"/>
                <a:gd name="T45" fmla="*/ 59 h 258"/>
                <a:gd name="T46" fmla="*/ 53 w 269"/>
                <a:gd name="T47" fmla="*/ 59 h 258"/>
                <a:gd name="T48" fmla="*/ 82 w 269"/>
                <a:gd name="T49" fmla="*/ 87 h 258"/>
                <a:gd name="T50" fmla="*/ 88 w 269"/>
                <a:gd name="T51" fmla="*/ 79 h 258"/>
                <a:gd name="T52" fmla="*/ 96 w 269"/>
                <a:gd name="T53" fmla="*/ 87 h 258"/>
                <a:gd name="T54" fmla="*/ 90 w 269"/>
                <a:gd name="T55" fmla="*/ 93 h 258"/>
                <a:gd name="T56" fmla="*/ 82 w 269"/>
                <a:gd name="T57" fmla="*/ 87 h 258"/>
                <a:gd name="T58" fmla="*/ 82 w 269"/>
                <a:gd name="T59" fmla="*/ 87 h 258"/>
                <a:gd name="T60" fmla="*/ 111 w 269"/>
                <a:gd name="T61" fmla="*/ 114 h 258"/>
                <a:gd name="T62" fmla="*/ 117 w 269"/>
                <a:gd name="T63" fmla="*/ 106 h 258"/>
                <a:gd name="T64" fmla="*/ 125 w 269"/>
                <a:gd name="T65" fmla="*/ 114 h 258"/>
                <a:gd name="T66" fmla="*/ 119 w 269"/>
                <a:gd name="T67" fmla="*/ 121 h 258"/>
                <a:gd name="T68" fmla="*/ 111 w 269"/>
                <a:gd name="T69" fmla="*/ 114 h 258"/>
                <a:gd name="T70" fmla="*/ 111 w 269"/>
                <a:gd name="T71" fmla="*/ 114 h 258"/>
                <a:gd name="T72" fmla="*/ 139 w 269"/>
                <a:gd name="T73" fmla="*/ 141 h 258"/>
                <a:gd name="T74" fmla="*/ 147 w 269"/>
                <a:gd name="T75" fmla="*/ 134 h 258"/>
                <a:gd name="T76" fmla="*/ 154 w 269"/>
                <a:gd name="T77" fmla="*/ 141 h 258"/>
                <a:gd name="T78" fmla="*/ 147 w 269"/>
                <a:gd name="T79" fmla="*/ 148 h 258"/>
                <a:gd name="T80" fmla="*/ 139 w 269"/>
                <a:gd name="T81" fmla="*/ 141 h 258"/>
                <a:gd name="T82" fmla="*/ 139 w 269"/>
                <a:gd name="T83" fmla="*/ 141 h 258"/>
                <a:gd name="T84" fmla="*/ 168 w 269"/>
                <a:gd name="T85" fmla="*/ 169 h 258"/>
                <a:gd name="T86" fmla="*/ 176 w 269"/>
                <a:gd name="T87" fmla="*/ 161 h 258"/>
                <a:gd name="T88" fmla="*/ 183 w 269"/>
                <a:gd name="T89" fmla="*/ 169 h 258"/>
                <a:gd name="T90" fmla="*/ 176 w 269"/>
                <a:gd name="T91" fmla="*/ 175 h 258"/>
                <a:gd name="T92" fmla="*/ 168 w 269"/>
                <a:gd name="T93" fmla="*/ 169 h 258"/>
                <a:gd name="T94" fmla="*/ 168 w 269"/>
                <a:gd name="T95" fmla="*/ 169 h 258"/>
                <a:gd name="T96" fmla="*/ 197 w 269"/>
                <a:gd name="T97" fmla="*/ 196 h 258"/>
                <a:gd name="T98" fmla="*/ 205 w 269"/>
                <a:gd name="T99" fmla="*/ 189 h 258"/>
                <a:gd name="T100" fmla="*/ 211 w 269"/>
                <a:gd name="T101" fmla="*/ 196 h 258"/>
                <a:gd name="T102" fmla="*/ 205 w 269"/>
                <a:gd name="T103" fmla="*/ 203 h 258"/>
                <a:gd name="T104" fmla="*/ 197 w 269"/>
                <a:gd name="T105" fmla="*/ 196 h 258"/>
                <a:gd name="T106" fmla="*/ 197 w 269"/>
                <a:gd name="T107" fmla="*/ 196 h 258"/>
                <a:gd name="T108" fmla="*/ 226 w 269"/>
                <a:gd name="T109" fmla="*/ 224 h 258"/>
                <a:gd name="T110" fmla="*/ 234 w 269"/>
                <a:gd name="T111" fmla="*/ 216 h 258"/>
                <a:gd name="T112" fmla="*/ 240 w 269"/>
                <a:gd name="T113" fmla="*/ 224 h 258"/>
                <a:gd name="T114" fmla="*/ 234 w 269"/>
                <a:gd name="T115" fmla="*/ 230 h 258"/>
                <a:gd name="T116" fmla="*/ 226 w 269"/>
                <a:gd name="T117" fmla="*/ 22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9" h="258">
                  <a:moveTo>
                    <a:pt x="256" y="251"/>
                  </a:moveTo>
                  <a:lnTo>
                    <a:pt x="262" y="243"/>
                  </a:lnTo>
                  <a:lnTo>
                    <a:pt x="269" y="251"/>
                  </a:lnTo>
                  <a:lnTo>
                    <a:pt x="262" y="258"/>
                  </a:lnTo>
                  <a:lnTo>
                    <a:pt x="256" y="251"/>
                  </a:lnTo>
                  <a:lnTo>
                    <a:pt x="256" y="251"/>
                  </a:lnTo>
                  <a:close/>
                  <a:moveTo>
                    <a:pt x="0" y="8"/>
                  </a:moveTo>
                  <a:lnTo>
                    <a:pt x="2" y="11"/>
                  </a:lnTo>
                  <a:lnTo>
                    <a:pt x="10" y="4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24" y="32"/>
                  </a:moveTo>
                  <a:lnTo>
                    <a:pt x="31" y="24"/>
                  </a:lnTo>
                  <a:lnTo>
                    <a:pt x="39" y="32"/>
                  </a:lnTo>
                  <a:lnTo>
                    <a:pt x="32" y="38"/>
                  </a:lnTo>
                  <a:lnTo>
                    <a:pt x="24" y="32"/>
                  </a:lnTo>
                  <a:lnTo>
                    <a:pt x="24" y="32"/>
                  </a:lnTo>
                  <a:close/>
                  <a:moveTo>
                    <a:pt x="53" y="59"/>
                  </a:moveTo>
                  <a:lnTo>
                    <a:pt x="60" y="51"/>
                  </a:lnTo>
                  <a:lnTo>
                    <a:pt x="68" y="59"/>
                  </a:lnTo>
                  <a:lnTo>
                    <a:pt x="61" y="66"/>
                  </a:lnTo>
                  <a:lnTo>
                    <a:pt x="53" y="59"/>
                  </a:lnTo>
                  <a:lnTo>
                    <a:pt x="53" y="59"/>
                  </a:lnTo>
                  <a:close/>
                  <a:moveTo>
                    <a:pt x="82" y="87"/>
                  </a:moveTo>
                  <a:lnTo>
                    <a:pt x="88" y="79"/>
                  </a:lnTo>
                  <a:lnTo>
                    <a:pt x="96" y="87"/>
                  </a:lnTo>
                  <a:lnTo>
                    <a:pt x="90" y="93"/>
                  </a:lnTo>
                  <a:lnTo>
                    <a:pt x="82" y="87"/>
                  </a:lnTo>
                  <a:lnTo>
                    <a:pt x="82" y="87"/>
                  </a:lnTo>
                  <a:close/>
                  <a:moveTo>
                    <a:pt x="111" y="114"/>
                  </a:moveTo>
                  <a:lnTo>
                    <a:pt x="117" y="106"/>
                  </a:lnTo>
                  <a:lnTo>
                    <a:pt x="125" y="114"/>
                  </a:lnTo>
                  <a:lnTo>
                    <a:pt x="119" y="121"/>
                  </a:lnTo>
                  <a:lnTo>
                    <a:pt x="111" y="114"/>
                  </a:lnTo>
                  <a:lnTo>
                    <a:pt x="111" y="114"/>
                  </a:lnTo>
                  <a:close/>
                  <a:moveTo>
                    <a:pt x="139" y="141"/>
                  </a:moveTo>
                  <a:lnTo>
                    <a:pt x="147" y="134"/>
                  </a:lnTo>
                  <a:lnTo>
                    <a:pt x="154" y="141"/>
                  </a:lnTo>
                  <a:lnTo>
                    <a:pt x="147" y="148"/>
                  </a:lnTo>
                  <a:lnTo>
                    <a:pt x="139" y="141"/>
                  </a:lnTo>
                  <a:lnTo>
                    <a:pt x="139" y="141"/>
                  </a:lnTo>
                  <a:close/>
                  <a:moveTo>
                    <a:pt x="168" y="169"/>
                  </a:moveTo>
                  <a:lnTo>
                    <a:pt x="176" y="161"/>
                  </a:lnTo>
                  <a:lnTo>
                    <a:pt x="183" y="169"/>
                  </a:lnTo>
                  <a:lnTo>
                    <a:pt x="176" y="175"/>
                  </a:lnTo>
                  <a:lnTo>
                    <a:pt x="168" y="169"/>
                  </a:lnTo>
                  <a:lnTo>
                    <a:pt x="168" y="169"/>
                  </a:lnTo>
                  <a:close/>
                  <a:moveTo>
                    <a:pt x="197" y="196"/>
                  </a:moveTo>
                  <a:lnTo>
                    <a:pt x="205" y="189"/>
                  </a:lnTo>
                  <a:lnTo>
                    <a:pt x="211" y="196"/>
                  </a:lnTo>
                  <a:lnTo>
                    <a:pt x="205" y="203"/>
                  </a:lnTo>
                  <a:lnTo>
                    <a:pt x="197" y="196"/>
                  </a:lnTo>
                  <a:lnTo>
                    <a:pt x="197" y="196"/>
                  </a:lnTo>
                  <a:close/>
                  <a:moveTo>
                    <a:pt x="226" y="224"/>
                  </a:moveTo>
                  <a:lnTo>
                    <a:pt x="234" y="216"/>
                  </a:lnTo>
                  <a:lnTo>
                    <a:pt x="240" y="224"/>
                  </a:lnTo>
                  <a:lnTo>
                    <a:pt x="234" y="230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98"/>
            <p:cNvSpPr>
              <a:spLocks noEditPoints="1"/>
            </p:cNvSpPr>
            <p:nvPr/>
          </p:nvSpPr>
          <p:spPr bwMode="auto">
            <a:xfrm>
              <a:off x="6279" y="1752"/>
              <a:ext cx="860" cy="338"/>
            </a:xfrm>
            <a:custGeom>
              <a:avLst/>
              <a:gdLst>
                <a:gd name="T0" fmla="*/ 9 w 344"/>
                <a:gd name="T1" fmla="*/ 122 h 135"/>
                <a:gd name="T2" fmla="*/ 13 w 344"/>
                <a:gd name="T3" fmla="*/ 131 h 135"/>
                <a:gd name="T4" fmla="*/ 4 w 344"/>
                <a:gd name="T5" fmla="*/ 135 h 135"/>
                <a:gd name="T6" fmla="*/ 0 w 344"/>
                <a:gd name="T7" fmla="*/ 124 h 135"/>
                <a:gd name="T8" fmla="*/ 9 w 344"/>
                <a:gd name="T9" fmla="*/ 122 h 135"/>
                <a:gd name="T10" fmla="*/ 9 w 344"/>
                <a:gd name="T11" fmla="*/ 122 h 135"/>
                <a:gd name="T12" fmla="*/ 341 w 344"/>
                <a:gd name="T13" fmla="*/ 0 h 135"/>
                <a:gd name="T14" fmla="*/ 337 w 344"/>
                <a:gd name="T15" fmla="*/ 2 h 135"/>
                <a:gd name="T16" fmla="*/ 340 w 344"/>
                <a:gd name="T17" fmla="*/ 11 h 135"/>
                <a:gd name="T18" fmla="*/ 344 w 344"/>
                <a:gd name="T19" fmla="*/ 9 h 135"/>
                <a:gd name="T20" fmla="*/ 341 w 344"/>
                <a:gd name="T21" fmla="*/ 0 h 135"/>
                <a:gd name="T22" fmla="*/ 341 w 344"/>
                <a:gd name="T23" fmla="*/ 0 h 135"/>
                <a:gd name="T24" fmla="*/ 309 w 344"/>
                <a:gd name="T25" fmla="*/ 12 h 135"/>
                <a:gd name="T26" fmla="*/ 312 w 344"/>
                <a:gd name="T27" fmla="*/ 21 h 135"/>
                <a:gd name="T28" fmla="*/ 303 w 344"/>
                <a:gd name="T29" fmla="*/ 24 h 135"/>
                <a:gd name="T30" fmla="*/ 299 w 344"/>
                <a:gd name="T31" fmla="*/ 15 h 135"/>
                <a:gd name="T32" fmla="*/ 309 w 344"/>
                <a:gd name="T33" fmla="*/ 12 h 135"/>
                <a:gd name="T34" fmla="*/ 309 w 344"/>
                <a:gd name="T35" fmla="*/ 12 h 135"/>
                <a:gd name="T36" fmla="*/ 272 w 344"/>
                <a:gd name="T37" fmla="*/ 25 h 135"/>
                <a:gd name="T38" fmla="*/ 275 w 344"/>
                <a:gd name="T39" fmla="*/ 34 h 135"/>
                <a:gd name="T40" fmla="*/ 265 w 344"/>
                <a:gd name="T41" fmla="*/ 38 h 135"/>
                <a:gd name="T42" fmla="*/ 263 w 344"/>
                <a:gd name="T43" fmla="*/ 29 h 135"/>
                <a:gd name="T44" fmla="*/ 272 w 344"/>
                <a:gd name="T45" fmla="*/ 25 h 135"/>
                <a:gd name="T46" fmla="*/ 272 w 344"/>
                <a:gd name="T47" fmla="*/ 25 h 135"/>
                <a:gd name="T48" fmla="*/ 234 w 344"/>
                <a:gd name="T49" fmla="*/ 40 h 135"/>
                <a:gd name="T50" fmla="*/ 238 w 344"/>
                <a:gd name="T51" fmla="*/ 49 h 135"/>
                <a:gd name="T52" fmla="*/ 229 w 344"/>
                <a:gd name="T53" fmla="*/ 51 h 135"/>
                <a:gd name="T54" fmla="*/ 225 w 344"/>
                <a:gd name="T55" fmla="*/ 42 h 135"/>
                <a:gd name="T56" fmla="*/ 234 w 344"/>
                <a:gd name="T57" fmla="*/ 40 h 135"/>
                <a:gd name="T58" fmla="*/ 234 w 344"/>
                <a:gd name="T59" fmla="*/ 40 h 135"/>
                <a:gd name="T60" fmla="*/ 196 w 344"/>
                <a:gd name="T61" fmla="*/ 53 h 135"/>
                <a:gd name="T62" fmla="*/ 200 w 344"/>
                <a:gd name="T63" fmla="*/ 62 h 135"/>
                <a:gd name="T64" fmla="*/ 191 w 344"/>
                <a:gd name="T65" fmla="*/ 66 h 135"/>
                <a:gd name="T66" fmla="*/ 187 w 344"/>
                <a:gd name="T67" fmla="*/ 57 h 135"/>
                <a:gd name="T68" fmla="*/ 196 w 344"/>
                <a:gd name="T69" fmla="*/ 53 h 135"/>
                <a:gd name="T70" fmla="*/ 196 w 344"/>
                <a:gd name="T71" fmla="*/ 53 h 135"/>
                <a:gd name="T72" fmla="*/ 160 w 344"/>
                <a:gd name="T73" fmla="*/ 67 h 135"/>
                <a:gd name="T74" fmla="*/ 162 w 344"/>
                <a:gd name="T75" fmla="*/ 76 h 135"/>
                <a:gd name="T76" fmla="*/ 153 w 344"/>
                <a:gd name="T77" fmla="*/ 79 h 135"/>
                <a:gd name="T78" fmla="*/ 150 w 344"/>
                <a:gd name="T79" fmla="*/ 70 h 135"/>
                <a:gd name="T80" fmla="*/ 160 w 344"/>
                <a:gd name="T81" fmla="*/ 67 h 135"/>
                <a:gd name="T82" fmla="*/ 160 w 344"/>
                <a:gd name="T83" fmla="*/ 67 h 135"/>
                <a:gd name="T84" fmla="*/ 122 w 344"/>
                <a:gd name="T85" fmla="*/ 80 h 135"/>
                <a:gd name="T86" fmla="*/ 126 w 344"/>
                <a:gd name="T87" fmla="*/ 89 h 135"/>
                <a:gd name="T88" fmla="*/ 116 w 344"/>
                <a:gd name="T89" fmla="*/ 93 h 135"/>
                <a:gd name="T90" fmla="*/ 113 w 344"/>
                <a:gd name="T91" fmla="*/ 84 h 135"/>
                <a:gd name="T92" fmla="*/ 122 w 344"/>
                <a:gd name="T93" fmla="*/ 80 h 135"/>
                <a:gd name="T94" fmla="*/ 122 w 344"/>
                <a:gd name="T95" fmla="*/ 80 h 135"/>
                <a:gd name="T96" fmla="*/ 85 w 344"/>
                <a:gd name="T97" fmla="*/ 94 h 135"/>
                <a:gd name="T98" fmla="*/ 88 w 344"/>
                <a:gd name="T99" fmla="*/ 104 h 135"/>
                <a:gd name="T100" fmla="*/ 79 w 344"/>
                <a:gd name="T101" fmla="*/ 108 h 135"/>
                <a:gd name="T102" fmla="*/ 76 w 344"/>
                <a:gd name="T103" fmla="*/ 97 h 135"/>
                <a:gd name="T104" fmla="*/ 85 w 344"/>
                <a:gd name="T105" fmla="*/ 94 h 135"/>
                <a:gd name="T106" fmla="*/ 85 w 344"/>
                <a:gd name="T107" fmla="*/ 94 h 135"/>
                <a:gd name="T108" fmla="*/ 47 w 344"/>
                <a:gd name="T109" fmla="*/ 108 h 135"/>
                <a:gd name="T110" fmla="*/ 51 w 344"/>
                <a:gd name="T111" fmla="*/ 117 h 135"/>
                <a:gd name="T112" fmla="*/ 42 w 344"/>
                <a:gd name="T113" fmla="*/ 121 h 135"/>
                <a:gd name="T114" fmla="*/ 38 w 344"/>
                <a:gd name="T115" fmla="*/ 111 h 135"/>
                <a:gd name="T116" fmla="*/ 47 w 344"/>
                <a:gd name="T117" fmla="*/ 10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4" h="135">
                  <a:moveTo>
                    <a:pt x="9" y="122"/>
                  </a:moveTo>
                  <a:lnTo>
                    <a:pt x="13" y="131"/>
                  </a:lnTo>
                  <a:lnTo>
                    <a:pt x="4" y="135"/>
                  </a:lnTo>
                  <a:lnTo>
                    <a:pt x="0" y="124"/>
                  </a:lnTo>
                  <a:lnTo>
                    <a:pt x="9" y="122"/>
                  </a:lnTo>
                  <a:lnTo>
                    <a:pt x="9" y="122"/>
                  </a:lnTo>
                  <a:close/>
                  <a:moveTo>
                    <a:pt x="341" y="0"/>
                  </a:moveTo>
                  <a:lnTo>
                    <a:pt x="337" y="2"/>
                  </a:lnTo>
                  <a:lnTo>
                    <a:pt x="340" y="11"/>
                  </a:lnTo>
                  <a:lnTo>
                    <a:pt x="344" y="9"/>
                  </a:lnTo>
                  <a:lnTo>
                    <a:pt x="341" y="0"/>
                  </a:lnTo>
                  <a:lnTo>
                    <a:pt x="341" y="0"/>
                  </a:lnTo>
                  <a:close/>
                  <a:moveTo>
                    <a:pt x="309" y="12"/>
                  </a:moveTo>
                  <a:lnTo>
                    <a:pt x="312" y="21"/>
                  </a:lnTo>
                  <a:lnTo>
                    <a:pt x="303" y="24"/>
                  </a:lnTo>
                  <a:lnTo>
                    <a:pt x="299" y="15"/>
                  </a:lnTo>
                  <a:lnTo>
                    <a:pt x="309" y="12"/>
                  </a:lnTo>
                  <a:lnTo>
                    <a:pt x="309" y="12"/>
                  </a:lnTo>
                  <a:close/>
                  <a:moveTo>
                    <a:pt x="272" y="25"/>
                  </a:moveTo>
                  <a:lnTo>
                    <a:pt x="275" y="34"/>
                  </a:lnTo>
                  <a:lnTo>
                    <a:pt x="265" y="38"/>
                  </a:lnTo>
                  <a:lnTo>
                    <a:pt x="263" y="29"/>
                  </a:lnTo>
                  <a:lnTo>
                    <a:pt x="272" y="25"/>
                  </a:lnTo>
                  <a:lnTo>
                    <a:pt x="272" y="25"/>
                  </a:lnTo>
                  <a:close/>
                  <a:moveTo>
                    <a:pt x="234" y="40"/>
                  </a:moveTo>
                  <a:lnTo>
                    <a:pt x="238" y="49"/>
                  </a:lnTo>
                  <a:lnTo>
                    <a:pt x="229" y="51"/>
                  </a:lnTo>
                  <a:lnTo>
                    <a:pt x="225" y="42"/>
                  </a:lnTo>
                  <a:lnTo>
                    <a:pt x="234" y="40"/>
                  </a:lnTo>
                  <a:lnTo>
                    <a:pt x="234" y="40"/>
                  </a:lnTo>
                  <a:close/>
                  <a:moveTo>
                    <a:pt x="196" y="53"/>
                  </a:moveTo>
                  <a:lnTo>
                    <a:pt x="200" y="62"/>
                  </a:lnTo>
                  <a:lnTo>
                    <a:pt x="191" y="66"/>
                  </a:lnTo>
                  <a:lnTo>
                    <a:pt x="187" y="57"/>
                  </a:lnTo>
                  <a:lnTo>
                    <a:pt x="196" y="53"/>
                  </a:lnTo>
                  <a:lnTo>
                    <a:pt x="196" y="53"/>
                  </a:lnTo>
                  <a:close/>
                  <a:moveTo>
                    <a:pt x="160" y="67"/>
                  </a:moveTo>
                  <a:lnTo>
                    <a:pt x="162" y="76"/>
                  </a:lnTo>
                  <a:lnTo>
                    <a:pt x="153" y="79"/>
                  </a:lnTo>
                  <a:lnTo>
                    <a:pt x="150" y="70"/>
                  </a:lnTo>
                  <a:lnTo>
                    <a:pt x="160" y="67"/>
                  </a:lnTo>
                  <a:lnTo>
                    <a:pt x="160" y="67"/>
                  </a:lnTo>
                  <a:close/>
                  <a:moveTo>
                    <a:pt x="122" y="80"/>
                  </a:moveTo>
                  <a:lnTo>
                    <a:pt x="126" y="89"/>
                  </a:lnTo>
                  <a:lnTo>
                    <a:pt x="116" y="93"/>
                  </a:lnTo>
                  <a:lnTo>
                    <a:pt x="113" y="84"/>
                  </a:lnTo>
                  <a:lnTo>
                    <a:pt x="122" y="80"/>
                  </a:lnTo>
                  <a:lnTo>
                    <a:pt x="122" y="80"/>
                  </a:lnTo>
                  <a:close/>
                  <a:moveTo>
                    <a:pt x="85" y="94"/>
                  </a:moveTo>
                  <a:lnTo>
                    <a:pt x="88" y="104"/>
                  </a:lnTo>
                  <a:lnTo>
                    <a:pt x="79" y="108"/>
                  </a:lnTo>
                  <a:lnTo>
                    <a:pt x="76" y="97"/>
                  </a:lnTo>
                  <a:lnTo>
                    <a:pt x="85" y="94"/>
                  </a:lnTo>
                  <a:lnTo>
                    <a:pt x="85" y="94"/>
                  </a:lnTo>
                  <a:close/>
                  <a:moveTo>
                    <a:pt x="47" y="108"/>
                  </a:moveTo>
                  <a:lnTo>
                    <a:pt x="51" y="117"/>
                  </a:lnTo>
                  <a:lnTo>
                    <a:pt x="42" y="121"/>
                  </a:lnTo>
                  <a:lnTo>
                    <a:pt x="38" y="111"/>
                  </a:lnTo>
                  <a:lnTo>
                    <a:pt x="47" y="10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99"/>
            <p:cNvSpPr>
              <a:spLocks noEditPoints="1"/>
            </p:cNvSpPr>
            <p:nvPr/>
          </p:nvSpPr>
          <p:spPr bwMode="auto">
            <a:xfrm>
              <a:off x="7201" y="1527"/>
              <a:ext cx="1205" cy="235"/>
            </a:xfrm>
            <a:custGeom>
              <a:avLst/>
              <a:gdLst>
                <a:gd name="T0" fmla="*/ 470 w 482"/>
                <a:gd name="T1" fmla="*/ 1 h 94"/>
                <a:gd name="T2" fmla="*/ 482 w 482"/>
                <a:gd name="T3" fmla="*/ 11 h 94"/>
                <a:gd name="T4" fmla="*/ 471 w 482"/>
                <a:gd name="T5" fmla="*/ 12 h 94"/>
                <a:gd name="T6" fmla="*/ 0 w 482"/>
                <a:gd name="T7" fmla="*/ 85 h 94"/>
                <a:gd name="T8" fmla="*/ 11 w 482"/>
                <a:gd name="T9" fmla="*/ 93 h 94"/>
                <a:gd name="T10" fmla="*/ 1 w 482"/>
                <a:gd name="T11" fmla="*/ 94 h 94"/>
                <a:gd name="T12" fmla="*/ 39 w 482"/>
                <a:gd name="T13" fmla="*/ 79 h 94"/>
                <a:gd name="T14" fmla="*/ 51 w 482"/>
                <a:gd name="T15" fmla="*/ 86 h 94"/>
                <a:gd name="T16" fmla="*/ 40 w 482"/>
                <a:gd name="T17" fmla="*/ 88 h 94"/>
                <a:gd name="T18" fmla="*/ 78 w 482"/>
                <a:gd name="T19" fmla="*/ 71 h 94"/>
                <a:gd name="T20" fmla="*/ 90 w 482"/>
                <a:gd name="T21" fmla="*/ 79 h 94"/>
                <a:gd name="T22" fmla="*/ 79 w 482"/>
                <a:gd name="T23" fmla="*/ 81 h 94"/>
                <a:gd name="T24" fmla="*/ 117 w 482"/>
                <a:gd name="T25" fmla="*/ 64 h 94"/>
                <a:gd name="T26" fmla="*/ 129 w 482"/>
                <a:gd name="T27" fmla="*/ 72 h 94"/>
                <a:gd name="T28" fmla="*/ 119 w 482"/>
                <a:gd name="T29" fmla="*/ 73 h 94"/>
                <a:gd name="T30" fmla="*/ 156 w 482"/>
                <a:gd name="T31" fmla="*/ 58 h 94"/>
                <a:gd name="T32" fmla="*/ 168 w 482"/>
                <a:gd name="T33" fmla="*/ 65 h 94"/>
                <a:gd name="T34" fmla="*/ 158 w 482"/>
                <a:gd name="T35" fmla="*/ 67 h 94"/>
                <a:gd name="T36" fmla="*/ 196 w 482"/>
                <a:gd name="T37" fmla="*/ 50 h 94"/>
                <a:gd name="T38" fmla="*/ 207 w 482"/>
                <a:gd name="T39" fmla="*/ 59 h 94"/>
                <a:gd name="T40" fmla="*/ 197 w 482"/>
                <a:gd name="T41" fmla="*/ 60 h 94"/>
                <a:gd name="T42" fmla="*/ 235 w 482"/>
                <a:gd name="T43" fmla="*/ 43 h 94"/>
                <a:gd name="T44" fmla="*/ 247 w 482"/>
                <a:gd name="T45" fmla="*/ 51 h 94"/>
                <a:gd name="T46" fmla="*/ 236 w 482"/>
                <a:gd name="T47" fmla="*/ 54 h 94"/>
                <a:gd name="T48" fmla="*/ 274 w 482"/>
                <a:gd name="T49" fmla="*/ 37 h 94"/>
                <a:gd name="T50" fmla="*/ 286 w 482"/>
                <a:gd name="T51" fmla="*/ 45 h 94"/>
                <a:gd name="T52" fmla="*/ 275 w 482"/>
                <a:gd name="T53" fmla="*/ 46 h 94"/>
                <a:gd name="T54" fmla="*/ 313 w 482"/>
                <a:gd name="T55" fmla="*/ 30 h 94"/>
                <a:gd name="T56" fmla="*/ 325 w 482"/>
                <a:gd name="T57" fmla="*/ 38 h 94"/>
                <a:gd name="T58" fmla="*/ 315 w 482"/>
                <a:gd name="T59" fmla="*/ 39 h 94"/>
                <a:gd name="T60" fmla="*/ 352 w 482"/>
                <a:gd name="T61" fmla="*/ 22 h 94"/>
                <a:gd name="T62" fmla="*/ 364 w 482"/>
                <a:gd name="T63" fmla="*/ 30 h 94"/>
                <a:gd name="T64" fmla="*/ 354 w 482"/>
                <a:gd name="T65" fmla="*/ 33 h 94"/>
                <a:gd name="T66" fmla="*/ 392 w 482"/>
                <a:gd name="T67" fmla="*/ 16 h 94"/>
                <a:gd name="T68" fmla="*/ 403 w 482"/>
                <a:gd name="T69" fmla="*/ 24 h 94"/>
                <a:gd name="T70" fmla="*/ 393 w 482"/>
                <a:gd name="T71" fmla="*/ 26 h 94"/>
                <a:gd name="T72" fmla="*/ 431 w 482"/>
                <a:gd name="T73" fmla="*/ 9 h 94"/>
                <a:gd name="T74" fmla="*/ 443 w 482"/>
                <a:gd name="T75" fmla="*/ 1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2" h="94">
                  <a:moveTo>
                    <a:pt x="471" y="12"/>
                  </a:moveTo>
                  <a:lnTo>
                    <a:pt x="470" y="1"/>
                  </a:lnTo>
                  <a:lnTo>
                    <a:pt x="481" y="0"/>
                  </a:lnTo>
                  <a:lnTo>
                    <a:pt x="482" y="11"/>
                  </a:lnTo>
                  <a:lnTo>
                    <a:pt x="471" y="12"/>
                  </a:lnTo>
                  <a:lnTo>
                    <a:pt x="471" y="12"/>
                  </a:lnTo>
                  <a:close/>
                  <a:moveTo>
                    <a:pt x="1" y="94"/>
                  </a:moveTo>
                  <a:lnTo>
                    <a:pt x="0" y="85"/>
                  </a:lnTo>
                  <a:lnTo>
                    <a:pt x="9" y="82"/>
                  </a:lnTo>
                  <a:lnTo>
                    <a:pt x="11" y="93"/>
                  </a:lnTo>
                  <a:lnTo>
                    <a:pt x="1" y="94"/>
                  </a:lnTo>
                  <a:lnTo>
                    <a:pt x="1" y="94"/>
                  </a:lnTo>
                  <a:close/>
                  <a:moveTo>
                    <a:pt x="40" y="88"/>
                  </a:moveTo>
                  <a:lnTo>
                    <a:pt x="39" y="79"/>
                  </a:lnTo>
                  <a:lnTo>
                    <a:pt x="48" y="76"/>
                  </a:lnTo>
                  <a:lnTo>
                    <a:pt x="51" y="86"/>
                  </a:lnTo>
                  <a:lnTo>
                    <a:pt x="40" y="88"/>
                  </a:lnTo>
                  <a:lnTo>
                    <a:pt x="40" y="88"/>
                  </a:lnTo>
                  <a:close/>
                  <a:moveTo>
                    <a:pt x="79" y="81"/>
                  </a:moveTo>
                  <a:lnTo>
                    <a:pt x="78" y="71"/>
                  </a:lnTo>
                  <a:lnTo>
                    <a:pt x="87" y="69"/>
                  </a:lnTo>
                  <a:lnTo>
                    <a:pt x="90" y="79"/>
                  </a:lnTo>
                  <a:lnTo>
                    <a:pt x="79" y="81"/>
                  </a:lnTo>
                  <a:lnTo>
                    <a:pt x="79" y="81"/>
                  </a:lnTo>
                  <a:close/>
                  <a:moveTo>
                    <a:pt x="119" y="73"/>
                  </a:moveTo>
                  <a:lnTo>
                    <a:pt x="117" y="64"/>
                  </a:lnTo>
                  <a:lnTo>
                    <a:pt x="126" y="63"/>
                  </a:lnTo>
                  <a:lnTo>
                    <a:pt x="129" y="72"/>
                  </a:lnTo>
                  <a:lnTo>
                    <a:pt x="119" y="73"/>
                  </a:lnTo>
                  <a:lnTo>
                    <a:pt x="119" y="73"/>
                  </a:lnTo>
                  <a:close/>
                  <a:moveTo>
                    <a:pt x="158" y="67"/>
                  </a:moveTo>
                  <a:lnTo>
                    <a:pt x="156" y="58"/>
                  </a:lnTo>
                  <a:lnTo>
                    <a:pt x="166" y="55"/>
                  </a:lnTo>
                  <a:lnTo>
                    <a:pt x="168" y="65"/>
                  </a:lnTo>
                  <a:lnTo>
                    <a:pt x="158" y="67"/>
                  </a:lnTo>
                  <a:lnTo>
                    <a:pt x="158" y="67"/>
                  </a:lnTo>
                  <a:close/>
                  <a:moveTo>
                    <a:pt x="197" y="60"/>
                  </a:moveTo>
                  <a:lnTo>
                    <a:pt x="196" y="50"/>
                  </a:lnTo>
                  <a:lnTo>
                    <a:pt x="205" y="48"/>
                  </a:lnTo>
                  <a:lnTo>
                    <a:pt x="207" y="59"/>
                  </a:lnTo>
                  <a:lnTo>
                    <a:pt x="197" y="60"/>
                  </a:lnTo>
                  <a:lnTo>
                    <a:pt x="197" y="60"/>
                  </a:lnTo>
                  <a:close/>
                  <a:moveTo>
                    <a:pt x="236" y="54"/>
                  </a:moveTo>
                  <a:lnTo>
                    <a:pt x="235" y="43"/>
                  </a:lnTo>
                  <a:lnTo>
                    <a:pt x="244" y="42"/>
                  </a:lnTo>
                  <a:lnTo>
                    <a:pt x="247" y="51"/>
                  </a:lnTo>
                  <a:lnTo>
                    <a:pt x="236" y="54"/>
                  </a:lnTo>
                  <a:lnTo>
                    <a:pt x="236" y="54"/>
                  </a:lnTo>
                  <a:close/>
                  <a:moveTo>
                    <a:pt x="275" y="46"/>
                  </a:moveTo>
                  <a:lnTo>
                    <a:pt x="274" y="37"/>
                  </a:lnTo>
                  <a:lnTo>
                    <a:pt x="283" y="35"/>
                  </a:lnTo>
                  <a:lnTo>
                    <a:pt x="286" y="45"/>
                  </a:lnTo>
                  <a:lnTo>
                    <a:pt x="275" y="46"/>
                  </a:lnTo>
                  <a:lnTo>
                    <a:pt x="275" y="46"/>
                  </a:lnTo>
                  <a:close/>
                  <a:moveTo>
                    <a:pt x="315" y="39"/>
                  </a:moveTo>
                  <a:lnTo>
                    <a:pt x="313" y="30"/>
                  </a:lnTo>
                  <a:lnTo>
                    <a:pt x="322" y="28"/>
                  </a:lnTo>
                  <a:lnTo>
                    <a:pt x="325" y="38"/>
                  </a:lnTo>
                  <a:lnTo>
                    <a:pt x="315" y="39"/>
                  </a:lnTo>
                  <a:lnTo>
                    <a:pt x="315" y="39"/>
                  </a:lnTo>
                  <a:close/>
                  <a:moveTo>
                    <a:pt x="354" y="33"/>
                  </a:moveTo>
                  <a:lnTo>
                    <a:pt x="352" y="22"/>
                  </a:lnTo>
                  <a:lnTo>
                    <a:pt x="362" y="21"/>
                  </a:lnTo>
                  <a:lnTo>
                    <a:pt x="364" y="30"/>
                  </a:lnTo>
                  <a:lnTo>
                    <a:pt x="354" y="33"/>
                  </a:lnTo>
                  <a:lnTo>
                    <a:pt x="354" y="33"/>
                  </a:lnTo>
                  <a:close/>
                  <a:moveTo>
                    <a:pt x="393" y="26"/>
                  </a:moveTo>
                  <a:lnTo>
                    <a:pt x="392" y="16"/>
                  </a:lnTo>
                  <a:lnTo>
                    <a:pt x="401" y="15"/>
                  </a:lnTo>
                  <a:lnTo>
                    <a:pt x="403" y="24"/>
                  </a:lnTo>
                  <a:lnTo>
                    <a:pt x="393" y="26"/>
                  </a:lnTo>
                  <a:lnTo>
                    <a:pt x="393" y="26"/>
                  </a:lnTo>
                  <a:close/>
                  <a:moveTo>
                    <a:pt x="432" y="18"/>
                  </a:moveTo>
                  <a:lnTo>
                    <a:pt x="431" y="9"/>
                  </a:lnTo>
                  <a:lnTo>
                    <a:pt x="441" y="7"/>
                  </a:lnTo>
                  <a:lnTo>
                    <a:pt x="443" y="17"/>
                  </a:lnTo>
                  <a:lnTo>
                    <a:pt x="432" y="1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00"/>
            <p:cNvSpPr>
              <a:spLocks noEditPoints="1"/>
            </p:cNvSpPr>
            <p:nvPr/>
          </p:nvSpPr>
          <p:spPr bwMode="auto">
            <a:xfrm>
              <a:off x="5616" y="1527"/>
              <a:ext cx="1505" cy="245"/>
            </a:xfrm>
            <a:custGeom>
              <a:avLst/>
              <a:gdLst>
                <a:gd name="T0" fmla="*/ 9 w 602"/>
                <a:gd name="T1" fmla="*/ 12 h 98"/>
                <a:gd name="T2" fmla="*/ 1 w 602"/>
                <a:gd name="T3" fmla="*/ 0 h 98"/>
                <a:gd name="T4" fmla="*/ 12 w 602"/>
                <a:gd name="T5" fmla="*/ 1 h 98"/>
                <a:gd name="T6" fmla="*/ 601 w 602"/>
                <a:gd name="T7" fmla="*/ 98 h 98"/>
                <a:gd name="T8" fmla="*/ 592 w 602"/>
                <a:gd name="T9" fmla="*/ 88 h 98"/>
                <a:gd name="T10" fmla="*/ 602 w 602"/>
                <a:gd name="T11" fmla="*/ 89 h 98"/>
                <a:gd name="T12" fmla="*/ 562 w 602"/>
                <a:gd name="T13" fmla="*/ 93 h 98"/>
                <a:gd name="T14" fmla="*/ 553 w 602"/>
                <a:gd name="T15" fmla="*/ 81 h 98"/>
                <a:gd name="T16" fmla="*/ 563 w 602"/>
                <a:gd name="T17" fmla="*/ 82 h 98"/>
                <a:gd name="T18" fmla="*/ 521 w 602"/>
                <a:gd name="T19" fmla="*/ 86 h 98"/>
                <a:gd name="T20" fmla="*/ 513 w 602"/>
                <a:gd name="T21" fmla="*/ 76 h 98"/>
                <a:gd name="T22" fmla="*/ 524 w 602"/>
                <a:gd name="T23" fmla="*/ 77 h 98"/>
                <a:gd name="T24" fmla="*/ 482 w 602"/>
                <a:gd name="T25" fmla="*/ 81 h 98"/>
                <a:gd name="T26" fmla="*/ 474 w 602"/>
                <a:gd name="T27" fmla="*/ 69 h 98"/>
                <a:gd name="T28" fmla="*/ 483 w 602"/>
                <a:gd name="T29" fmla="*/ 71 h 98"/>
                <a:gd name="T30" fmla="*/ 443 w 602"/>
                <a:gd name="T31" fmla="*/ 76 h 98"/>
                <a:gd name="T32" fmla="*/ 435 w 602"/>
                <a:gd name="T33" fmla="*/ 64 h 98"/>
                <a:gd name="T34" fmla="*/ 444 w 602"/>
                <a:gd name="T35" fmla="*/ 65 h 98"/>
                <a:gd name="T36" fmla="*/ 404 w 602"/>
                <a:gd name="T37" fmla="*/ 69 h 98"/>
                <a:gd name="T38" fmla="*/ 396 w 602"/>
                <a:gd name="T39" fmla="*/ 58 h 98"/>
                <a:gd name="T40" fmla="*/ 405 w 602"/>
                <a:gd name="T41" fmla="*/ 60 h 98"/>
                <a:gd name="T42" fmla="*/ 364 w 602"/>
                <a:gd name="T43" fmla="*/ 64 h 98"/>
                <a:gd name="T44" fmla="*/ 355 w 602"/>
                <a:gd name="T45" fmla="*/ 52 h 98"/>
                <a:gd name="T46" fmla="*/ 366 w 602"/>
                <a:gd name="T47" fmla="*/ 54 h 98"/>
                <a:gd name="T48" fmla="*/ 325 w 602"/>
                <a:gd name="T49" fmla="*/ 58 h 98"/>
                <a:gd name="T50" fmla="*/ 316 w 602"/>
                <a:gd name="T51" fmla="*/ 47 h 98"/>
                <a:gd name="T52" fmla="*/ 327 w 602"/>
                <a:gd name="T53" fmla="*/ 48 h 98"/>
                <a:gd name="T54" fmla="*/ 286 w 602"/>
                <a:gd name="T55" fmla="*/ 52 h 98"/>
                <a:gd name="T56" fmla="*/ 277 w 602"/>
                <a:gd name="T57" fmla="*/ 41 h 98"/>
                <a:gd name="T58" fmla="*/ 287 w 602"/>
                <a:gd name="T59" fmla="*/ 42 h 98"/>
                <a:gd name="T60" fmla="*/ 246 w 602"/>
                <a:gd name="T61" fmla="*/ 46 h 98"/>
                <a:gd name="T62" fmla="*/ 238 w 602"/>
                <a:gd name="T63" fmla="*/ 35 h 98"/>
                <a:gd name="T64" fmla="*/ 248 w 602"/>
                <a:gd name="T65" fmla="*/ 37 h 98"/>
                <a:gd name="T66" fmla="*/ 206 w 602"/>
                <a:gd name="T67" fmla="*/ 41 h 98"/>
                <a:gd name="T68" fmla="*/ 199 w 602"/>
                <a:gd name="T69" fmla="*/ 29 h 98"/>
                <a:gd name="T70" fmla="*/ 208 w 602"/>
                <a:gd name="T71" fmla="*/ 30 h 98"/>
                <a:gd name="T72" fmla="*/ 167 w 602"/>
                <a:gd name="T73" fmla="*/ 35 h 98"/>
                <a:gd name="T74" fmla="*/ 159 w 602"/>
                <a:gd name="T75" fmla="*/ 24 h 98"/>
                <a:gd name="T76" fmla="*/ 168 w 602"/>
                <a:gd name="T77" fmla="*/ 25 h 98"/>
                <a:gd name="T78" fmla="*/ 128 w 602"/>
                <a:gd name="T79" fmla="*/ 29 h 98"/>
                <a:gd name="T80" fmla="*/ 120 w 602"/>
                <a:gd name="T81" fmla="*/ 17 h 98"/>
                <a:gd name="T82" fmla="*/ 129 w 602"/>
                <a:gd name="T83" fmla="*/ 20 h 98"/>
                <a:gd name="T84" fmla="*/ 89 w 602"/>
                <a:gd name="T85" fmla="*/ 24 h 98"/>
                <a:gd name="T86" fmla="*/ 80 w 602"/>
                <a:gd name="T87" fmla="*/ 12 h 98"/>
                <a:gd name="T88" fmla="*/ 90 w 602"/>
                <a:gd name="T89" fmla="*/ 13 h 98"/>
                <a:gd name="T90" fmla="*/ 50 w 602"/>
                <a:gd name="T91" fmla="*/ 17 h 98"/>
                <a:gd name="T92" fmla="*/ 40 w 602"/>
                <a:gd name="T93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2" h="98">
                  <a:moveTo>
                    <a:pt x="12" y="1"/>
                  </a:moveTo>
                  <a:lnTo>
                    <a:pt x="9" y="12"/>
                  </a:lnTo>
                  <a:lnTo>
                    <a:pt x="0" y="11"/>
                  </a:lnTo>
                  <a:lnTo>
                    <a:pt x="1" y="0"/>
                  </a:lnTo>
                  <a:lnTo>
                    <a:pt x="12" y="1"/>
                  </a:lnTo>
                  <a:lnTo>
                    <a:pt x="12" y="1"/>
                  </a:lnTo>
                  <a:close/>
                  <a:moveTo>
                    <a:pt x="602" y="89"/>
                  </a:moveTo>
                  <a:lnTo>
                    <a:pt x="601" y="98"/>
                  </a:lnTo>
                  <a:lnTo>
                    <a:pt x="591" y="97"/>
                  </a:lnTo>
                  <a:lnTo>
                    <a:pt x="592" y="88"/>
                  </a:lnTo>
                  <a:lnTo>
                    <a:pt x="602" y="89"/>
                  </a:lnTo>
                  <a:lnTo>
                    <a:pt x="602" y="89"/>
                  </a:lnTo>
                  <a:close/>
                  <a:moveTo>
                    <a:pt x="563" y="82"/>
                  </a:moveTo>
                  <a:lnTo>
                    <a:pt x="562" y="93"/>
                  </a:lnTo>
                  <a:lnTo>
                    <a:pt x="551" y="92"/>
                  </a:lnTo>
                  <a:lnTo>
                    <a:pt x="553" y="81"/>
                  </a:lnTo>
                  <a:lnTo>
                    <a:pt x="563" y="82"/>
                  </a:lnTo>
                  <a:lnTo>
                    <a:pt x="563" y="82"/>
                  </a:lnTo>
                  <a:close/>
                  <a:moveTo>
                    <a:pt x="524" y="77"/>
                  </a:moveTo>
                  <a:lnTo>
                    <a:pt x="521" y="86"/>
                  </a:lnTo>
                  <a:lnTo>
                    <a:pt x="512" y="85"/>
                  </a:lnTo>
                  <a:lnTo>
                    <a:pt x="513" y="76"/>
                  </a:lnTo>
                  <a:lnTo>
                    <a:pt x="524" y="77"/>
                  </a:lnTo>
                  <a:lnTo>
                    <a:pt x="524" y="77"/>
                  </a:lnTo>
                  <a:close/>
                  <a:moveTo>
                    <a:pt x="483" y="71"/>
                  </a:moveTo>
                  <a:lnTo>
                    <a:pt x="482" y="81"/>
                  </a:lnTo>
                  <a:lnTo>
                    <a:pt x="473" y="80"/>
                  </a:lnTo>
                  <a:lnTo>
                    <a:pt x="474" y="69"/>
                  </a:lnTo>
                  <a:lnTo>
                    <a:pt x="483" y="71"/>
                  </a:lnTo>
                  <a:lnTo>
                    <a:pt x="483" y="71"/>
                  </a:lnTo>
                  <a:close/>
                  <a:moveTo>
                    <a:pt x="444" y="65"/>
                  </a:moveTo>
                  <a:lnTo>
                    <a:pt x="443" y="76"/>
                  </a:lnTo>
                  <a:lnTo>
                    <a:pt x="434" y="73"/>
                  </a:lnTo>
                  <a:lnTo>
                    <a:pt x="435" y="64"/>
                  </a:lnTo>
                  <a:lnTo>
                    <a:pt x="444" y="65"/>
                  </a:lnTo>
                  <a:lnTo>
                    <a:pt x="444" y="65"/>
                  </a:lnTo>
                  <a:close/>
                  <a:moveTo>
                    <a:pt x="405" y="60"/>
                  </a:moveTo>
                  <a:lnTo>
                    <a:pt x="404" y="69"/>
                  </a:lnTo>
                  <a:lnTo>
                    <a:pt x="393" y="68"/>
                  </a:lnTo>
                  <a:lnTo>
                    <a:pt x="396" y="58"/>
                  </a:lnTo>
                  <a:lnTo>
                    <a:pt x="405" y="60"/>
                  </a:lnTo>
                  <a:lnTo>
                    <a:pt x="405" y="60"/>
                  </a:lnTo>
                  <a:close/>
                  <a:moveTo>
                    <a:pt x="366" y="54"/>
                  </a:moveTo>
                  <a:lnTo>
                    <a:pt x="364" y="64"/>
                  </a:lnTo>
                  <a:lnTo>
                    <a:pt x="354" y="63"/>
                  </a:lnTo>
                  <a:lnTo>
                    <a:pt x="355" y="52"/>
                  </a:lnTo>
                  <a:lnTo>
                    <a:pt x="366" y="54"/>
                  </a:lnTo>
                  <a:lnTo>
                    <a:pt x="366" y="54"/>
                  </a:lnTo>
                  <a:close/>
                  <a:moveTo>
                    <a:pt x="327" y="48"/>
                  </a:moveTo>
                  <a:lnTo>
                    <a:pt x="325" y="58"/>
                  </a:lnTo>
                  <a:lnTo>
                    <a:pt x="315" y="56"/>
                  </a:lnTo>
                  <a:lnTo>
                    <a:pt x="316" y="47"/>
                  </a:lnTo>
                  <a:lnTo>
                    <a:pt x="327" y="48"/>
                  </a:lnTo>
                  <a:lnTo>
                    <a:pt x="327" y="48"/>
                  </a:lnTo>
                  <a:close/>
                  <a:moveTo>
                    <a:pt x="287" y="42"/>
                  </a:moveTo>
                  <a:lnTo>
                    <a:pt x="286" y="52"/>
                  </a:lnTo>
                  <a:lnTo>
                    <a:pt x="276" y="51"/>
                  </a:lnTo>
                  <a:lnTo>
                    <a:pt x="277" y="41"/>
                  </a:lnTo>
                  <a:lnTo>
                    <a:pt x="287" y="42"/>
                  </a:lnTo>
                  <a:lnTo>
                    <a:pt x="287" y="42"/>
                  </a:lnTo>
                  <a:close/>
                  <a:moveTo>
                    <a:pt x="248" y="37"/>
                  </a:moveTo>
                  <a:lnTo>
                    <a:pt x="246" y="46"/>
                  </a:lnTo>
                  <a:lnTo>
                    <a:pt x="236" y="45"/>
                  </a:lnTo>
                  <a:lnTo>
                    <a:pt x="238" y="35"/>
                  </a:lnTo>
                  <a:lnTo>
                    <a:pt x="248" y="37"/>
                  </a:lnTo>
                  <a:lnTo>
                    <a:pt x="248" y="37"/>
                  </a:lnTo>
                  <a:close/>
                  <a:moveTo>
                    <a:pt x="208" y="30"/>
                  </a:moveTo>
                  <a:lnTo>
                    <a:pt x="206" y="41"/>
                  </a:lnTo>
                  <a:lnTo>
                    <a:pt x="197" y="39"/>
                  </a:lnTo>
                  <a:lnTo>
                    <a:pt x="199" y="29"/>
                  </a:lnTo>
                  <a:lnTo>
                    <a:pt x="208" y="30"/>
                  </a:lnTo>
                  <a:lnTo>
                    <a:pt x="208" y="30"/>
                  </a:lnTo>
                  <a:close/>
                  <a:moveTo>
                    <a:pt x="168" y="25"/>
                  </a:moveTo>
                  <a:lnTo>
                    <a:pt x="167" y="35"/>
                  </a:lnTo>
                  <a:lnTo>
                    <a:pt x="158" y="33"/>
                  </a:lnTo>
                  <a:lnTo>
                    <a:pt x="159" y="24"/>
                  </a:lnTo>
                  <a:lnTo>
                    <a:pt x="168" y="25"/>
                  </a:lnTo>
                  <a:lnTo>
                    <a:pt x="168" y="25"/>
                  </a:lnTo>
                  <a:close/>
                  <a:moveTo>
                    <a:pt x="129" y="20"/>
                  </a:moveTo>
                  <a:lnTo>
                    <a:pt x="128" y="29"/>
                  </a:lnTo>
                  <a:lnTo>
                    <a:pt x="117" y="28"/>
                  </a:lnTo>
                  <a:lnTo>
                    <a:pt x="120" y="17"/>
                  </a:lnTo>
                  <a:lnTo>
                    <a:pt x="129" y="20"/>
                  </a:lnTo>
                  <a:lnTo>
                    <a:pt x="129" y="20"/>
                  </a:lnTo>
                  <a:close/>
                  <a:moveTo>
                    <a:pt x="90" y="13"/>
                  </a:moveTo>
                  <a:lnTo>
                    <a:pt x="89" y="24"/>
                  </a:lnTo>
                  <a:lnTo>
                    <a:pt x="78" y="22"/>
                  </a:lnTo>
                  <a:lnTo>
                    <a:pt x="80" y="12"/>
                  </a:lnTo>
                  <a:lnTo>
                    <a:pt x="90" y="13"/>
                  </a:lnTo>
                  <a:lnTo>
                    <a:pt x="90" y="13"/>
                  </a:lnTo>
                  <a:close/>
                  <a:moveTo>
                    <a:pt x="51" y="8"/>
                  </a:moveTo>
                  <a:lnTo>
                    <a:pt x="50" y="17"/>
                  </a:lnTo>
                  <a:lnTo>
                    <a:pt x="39" y="16"/>
                  </a:lnTo>
                  <a:lnTo>
                    <a:pt x="40" y="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01"/>
            <p:cNvSpPr>
              <a:spLocks noEditPoints="1"/>
            </p:cNvSpPr>
            <p:nvPr/>
          </p:nvSpPr>
          <p:spPr bwMode="auto">
            <a:xfrm>
              <a:off x="8394" y="1534"/>
              <a:ext cx="643" cy="1063"/>
            </a:xfrm>
            <a:custGeom>
              <a:avLst/>
              <a:gdLst>
                <a:gd name="T0" fmla="*/ 5 w 257"/>
                <a:gd name="T1" fmla="*/ 13 h 425"/>
                <a:gd name="T2" fmla="*/ 7 w 257"/>
                <a:gd name="T3" fmla="*/ 0 h 425"/>
                <a:gd name="T4" fmla="*/ 13 w 257"/>
                <a:gd name="T5" fmla="*/ 9 h 425"/>
                <a:gd name="T6" fmla="*/ 248 w 257"/>
                <a:gd name="T7" fmla="*/ 425 h 425"/>
                <a:gd name="T8" fmla="*/ 252 w 257"/>
                <a:gd name="T9" fmla="*/ 411 h 425"/>
                <a:gd name="T10" fmla="*/ 257 w 257"/>
                <a:gd name="T11" fmla="*/ 419 h 425"/>
                <a:gd name="T12" fmla="*/ 228 w 257"/>
                <a:gd name="T13" fmla="*/ 391 h 425"/>
                <a:gd name="T14" fmla="*/ 231 w 257"/>
                <a:gd name="T15" fmla="*/ 376 h 425"/>
                <a:gd name="T16" fmla="*/ 236 w 257"/>
                <a:gd name="T17" fmla="*/ 385 h 425"/>
                <a:gd name="T18" fmla="*/ 207 w 257"/>
                <a:gd name="T19" fmla="*/ 357 h 425"/>
                <a:gd name="T20" fmla="*/ 211 w 257"/>
                <a:gd name="T21" fmla="*/ 342 h 425"/>
                <a:gd name="T22" fmla="*/ 217 w 257"/>
                <a:gd name="T23" fmla="*/ 351 h 425"/>
                <a:gd name="T24" fmla="*/ 188 w 257"/>
                <a:gd name="T25" fmla="*/ 321 h 425"/>
                <a:gd name="T26" fmla="*/ 190 w 257"/>
                <a:gd name="T27" fmla="*/ 308 h 425"/>
                <a:gd name="T28" fmla="*/ 196 w 257"/>
                <a:gd name="T29" fmla="*/ 316 h 425"/>
                <a:gd name="T30" fmla="*/ 167 w 257"/>
                <a:gd name="T31" fmla="*/ 287 h 425"/>
                <a:gd name="T32" fmla="*/ 171 w 257"/>
                <a:gd name="T33" fmla="*/ 274 h 425"/>
                <a:gd name="T34" fmla="*/ 176 w 257"/>
                <a:gd name="T35" fmla="*/ 282 h 425"/>
                <a:gd name="T36" fmla="*/ 147 w 257"/>
                <a:gd name="T37" fmla="*/ 253 h 425"/>
                <a:gd name="T38" fmla="*/ 150 w 257"/>
                <a:gd name="T39" fmla="*/ 239 h 425"/>
                <a:gd name="T40" fmla="*/ 155 w 257"/>
                <a:gd name="T41" fmla="*/ 248 h 425"/>
                <a:gd name="T42" fmla="*/ 126 w 257"/>
                <a:gd name="T43" fmla="*/ 219 h 425"/>
                <a:gd name="T44" fmla="*/ 130 w 257"/>
                <a:gd name="T45" fmla="*/ 205 h 425"/>
                <a:gd name="T46" fmla="*/ 136 w 257"/>
                <a:gd name="T47" fmla="*/ 214 h 425"/>
                <a:gd name="T48" fmla="*/ 107 w 257"/>
                <a:gd name="T49" fmla="*/ 184 h 425"/>
                <a:gd name="T50" fmla="*/ 109 w 257"/>
                <a:gd name="T51" fmla="*/ 171 h 425"/>
                <a:gd name="T52" fmla="*/ 115 w 257"/>
                <a:gd name="T53" fmla="*/ 180 h 425"/>
                <a:gd name="T54" fmla="*/ 86 w 257"/>
                <a:gd name="T55" fmla="*/ 150 h 425"/>
                <a:gd name="T56" fmla="*/ 90 w 257"/>
                <a:gd name="T57" fmla="*/ 137 h 425"/>
                <a:gd name="T58" fmla="*/ 95 w 257"/>
                <a:gd name="T59" fmla="*/ 145 h 425"/>
                <a:gd name="T60" fmla="*/ 65 w 257"/>
                <a:gd name="T61" fmla="*/ 116 h 425"/>
                <a:gd name="T62" fmla="*/ 69 w 257"/>
                <a:gd name="T63" fmla="*/ 103 h 425"/>
                <a:gd name="T64" fmla="*/ 74 w 257"/>
                <a:gd name="T65" fmla="*/ 111 h 425"/>
                <a:gd name="T66" fmla="*/ 45 w 257"/>
                <a:gd name="T67" fmla="*/ 82 h 425"/>
                <a:gd name="T68" fmla="*/ 49 w 257"/>
                <a:gd name="T69" fmla="*/ 68 h 425"/>
                <a:gd name="T70" fmla="*/ 53 w 257"/>
                <a:gd name="T71" fmla="*/ 77 h 425"/>
                <a:gd name="T72" fmla="*/ 24 w 257"/>
                <a:gd name="T73" fmla="*/ 48 h 425"/>
                <a:gd name="T74" fmla="*/ 28 w 257"/>
                <a:gd name="T75" fmla="*/ 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7" h="425">
                  <a:moveTo>
                    <a:pt x="13" y="9"/>
                  </a:moveTo>
                  <a:lnTo>
                    <a:pt x="5" y="13"/>
                  </a:lnTo>
                  <a:lnTo>
                    <a:pt x="0" y="5"/>
                  </a:lnTo>
                  <a:lnTo>
                    <a:pt x="7" y="0"/>
                  </a:lnTo>
                  <a:lnTo>
                    <a:pt x="13" y="9"/>
                  </a:lnTo>
                  <a:lnTo>
                    <a:pt x="13" y="9"/>
                  </a:lnTo>
                  <a:close/>
                  <a:moveTo>
                    <a:pt x="257" y="419"/>
                  </a:moveTo>
                  <a:lnTo>
                    <a:pt x="248" y="425"/>
                  </a:lnTo>
                  <a:lnTo>
                    <a:pt x="243" y="415"/>
                  </a:lnTo>
                  <a:lnTo>
                    <a:pt x="252" y="411"/>
                  </a:lnTo>
                  <a:lnTo>
                    <a:pt x="257" y="419"/>
                  </a:lnTo>
                  <a:lnTo>
                    <a:pt x="257" y="419"/>
                  </a:lnTo>
                  <a:close/>
                  <a:moveTo>
                    <a:pt x="236" y="385"/>
                  </a:moveTo>
                  <a:lnTo>
                    <a:pt x="228" y="391"/>
                  </a:lnTo>
                  <a:lnTo>
                    <a:pt x="223" y="381"/>
                  </a:lnTo>
                  <a:lnTo>
                    <a:pt x="231" y="376"/>
                  </a:lnTo>
                  <a:lnTo>
                    <a:pt x="236" y="385"/>
                  </a:lnTo>
                  <a:lnTo>
                    <a:pt x="236" y="385"/>
                  </a:lnTo>
                  <a:close/>
                  <a:moveTo>
                    <a:pt x="217" y="351"/>
                  </a:moveTo>
                  <a:lnTo>
                    <a:pt x="207" y="357"/>
                  </a:lnTo>
                  <a:lnTo>
                    <a:pt x="202" y="347"/>
                  </a:lnTo>
                  <a:lnTo>
                    <a:pt x="211" y="342"/>
                  </a:lnTo>
                  <a:lnTo>
                    <a:pt x="217" y="351"/>
                  </a:lnTo>
                  <a:lnTo>
                    <a:pt x="217" y="351"/>
                  </a:lnTo>
                  <a:close/>
                  <a:moveTo>
                    <a:pt x="196" y="316"/>
                  </a:moveTo>
                  <a:lnTo>
                    <a:pt x="188" y="321"/>
                  </a:lnTo>
                  <a:lnTo>
                    <a:pt x="183" y="313"/>
                  </a:lnTo>
                  <a:lnTo>
                    <a:pt x="190" y="308"/>
                  </a:lnTo>
                  <a:lnTo>
                    <a:pt x="196" y="316"/>
                  </a:lnTo>
                  <a:lnTo>
                    <a:pt x="196" y="316"/>
                  </a:lnTo>
                  <a:close/>
                  <a:moveTo>
                    <a:pt x="176" y="282"/>
                  </a:moveTo>
                  <a:lnTo>
                    <a:pt x="167" y="287"/>
                  </a:lnTo>
                  <a:lnTo>
                    <a:pt x="162" y="279"/>
                  </a:lnTo>
                  <a:lnTo>
                    <a:pt x="171" y="274"/>
                  </a:lnTo>
                  <a:lnTo>
                    <a:pt x="176" y="282"/>
                  </a:lnTo>
                  <a:lnTo>
                    <a:pt x="176" y="282"/>
                  </a:lnTo>
                  <a:close/>
                  <a:moveTo>
                    <a:pt x="155" y="248"/>
                  </a:moveTo>
                  <a:lnTo>
                    <a:pt x="147" y="253"/>
                  </a:lnTo>
                  <a:lnTo>
                    <a:pt x="142" y="244"/>
                  </a:lnTo>
                  <a:lnTo>
                    <a:pt x="150" y="239"/>
                  </a:lnTo>
                  <a:lnTo>
                    <a:pt x="155" y="248"/>
                  </a:lnTo>
                  <a:lnTo>
                    <a:pt x="155" y="248"/>
                  </a:lnTo>
                  <a:close/>
                  <a:moveTo>
                    <a:pt x="136" y="214"/>
                  </a:moveTo>
                  <a:lnTo>
                    <a:pt x="126" y="219"/>
                  </a:lnTo>
                  <a:lnTo>
                    <a:pt x="121" y="210"/>
                  </a:lnTo>
                  <a:lnTo>
                    <a:pt x="130" y="205"/>
                  </a:lnTo>
                  <a:lnTo>
                    <a:pt x="136" y="214"/>
                  </a:lnTo>
                  <a:lnTo>
                    <a:pt x="136" y="214"/>
                  </a:lnTo>
                  <a:close/>
                  <a:moveTo>
                    <a:pt x="115" y="180"/>
                  </a:moveTo>
                  <a:lnTo>
                    <a:pt x="107" y="184"/>
                  </a:lnTo>
                  <a:lnTo>
                    <a:pt x="102" y="176"/>
                  </a:lnTo>
                  <a:lnTo>
                    <a:pt x="109" y="171"/>
                  </a:lnTo>
                  <a:lnTo>
                    <a:pt x="115" y="180"/>
                  </a:lnTo>
                  <a:lnTo>
                    <a:pt x="115" y="180"/>
                  </a:lnTo>
                  <a:close/>
                  <a:moveTo>
                    <a:pt x="95" y="145"/>
                  </a:moveTo>
                  <a:lnTo>
                    <a:pt x="86" y="150"/>
                  </a:lnTo>
                  <a:lnTo>
                    <a:pt x="81" y="142"/>
                  </a:lnTo>
                  <a:lnTo>
                    <a:pt x="90" y="137"/>
                  </a:lnTo>
                  <a:lnTo>
                    <a:pt x="95" y="145"/>
                  </a:lnTo>
                  <a:lnTo>
                    <a:pt x="95" y="145"/>
                  </a:lnTo>
                  <a:close/>
                  <a:moveTo>
                    <a:pt x="74" y="111"/>
                  </a:moveTo>
                  <a:lnTo>
                    <a:pt x="65" y="116"/>
                  </a:lnTo>
                  <a:lnTo>
                    <a:pt x="61" y="107"/>
                  </a:lnTo>
                  <a:lnTo>
                    <a:pt x="69" y="103"/>
                  </a:lnTo>
                  <a:lnTo>
                    <a:pt x="74" y="111"/>
                  </a:lnTo>
                  <a:lnTo>
                    <a:pt x="74" y="111"/>
                  </a:lnTo>
                  <a:close/>
                  <a:moveTo>
                    <a:pt x="53" y="77"/>
                  </a:moveTo>
                  <a:lnTo>
                    <a:pt x="45" y="82"/>
                  </a:lnTo>
                  <a:lnTo>
                    <a:pt x="40" y="73"/>
                  </a:lnTo>
                  <a:lnTo>
                    <a:pt x="49" y="68"/>
                  </a:lnTo>
                  <a:lnTo>
                    <a:pt x="53" y="77"/>
                  </a:lnTo>
                  <a:lnTo>
                    <a:pt x="53" y="77"/>
                  </a:lnTo>
                  <a:close/>
                  <a:moveTo>
                    <a:pt x="34" y="43"/>
                  </a:moveTo>
                  <a:lnTo>
                    <a:pt x="24" y="48"/>
                  </a:lnTo>
                  <a:lnTo>
                    <a:pt x="19" y="39"/>
                  </a:lnTo>
                  <a:lnTo>
                    <a:pt x="28" y="34"/>
                  </a:lnTo>
                  <a:lnTo>
                    <a:pt x="34" y="4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2"/>
            <p:cNvSpPr>
              <a:spLocks noEditPoints="1"/>
            </p:cNvSpPr>
            <p:nvPr/>
          </p:nvSpPr>
          <p:spPr bwMode="auto">
            <a:xfrm>
              <a:off x="9609" y="2239"/>
              <a:ext cx="155" cy="908"/>
            </a:xfrm>
            <a:custGeom>
              <a:avLst/>
              <a:gdLst>
                <a:gd name="T0" fmla="*/ 52 w 62"/>
                <a:gd name="T1" fmla="*/ 353 h 363"/>
                <a:gd name="T2" fmla="*/ 61 w 62"/>
                <a:gd name="T3" fmla="*/ 352 h 363"/>
                <a:gd name="T4" fmla="*/ 62 w 62"/>
                <a:gd name="T5" fmla="*/ 362 h 363"/>
                <a:gd name="T6" fmla="*/ 53 w 62"/>
                <a:gd name="T7" fmla="*/ 363 h 363"/>
                <a:gd name="T8" fmla="*/ 52 w 62"/>
                <a:gd name="T9" fmla="*/ 353 h 363"/>
                <a:gd name="T10" fmla="*/ 52 w 62"/>
                <a:gd name="T11" fmla="*/ 353 h 363"/>
                <a:gd name="T12" fmla="*/ 0 w 62"/>
                <a:gd name="T13" fmla="*/ 1 h 363"/>
                <a:gd name="T14" fmla="*/ 0 w 62"/>
                <a:gd name="T15" fmla="*/ 8 h 363"/>
                <a:gd name="T16" fmla="*/ 10 w 62"/>
                <a:gd name="T17" fmla="*/ 7 h 363"/>
                <a:gd name="T18" fmla="*/ 9 w 62"/>
                <a:gd name="T19" fmla="*/ 0 h 363"/>
                <a:gd name="T20" fmla="*/ 0 w 62"/>
                <a:gd name="T21" fmla="*/ 1 h 363"/>
                <a:gd name="T22" fmla="*/ 0 w 62"/>
                <a:gd name="T23" fmla="*/ 1 h 363"/>
                <a:gd name="T24" fmla="*/ 5 w 62"/>
                <a:gd name="T25" fmla="*/ 38 h 363"/>
                <a:gd name="T26" fmla="*/ 14 w 62"/>
                <a:gd name="T27" fmla="*/ 37 h 363"/>
                <a:gd name="T28" fmla="*/ 15 w 62"/>
                <a:gd name="T29" fmla="*/ 46 h 363"/>
                <a:gd name="T30" fmla="*/ 6 w 62"/>
                <a:gd name="T31" fmla="*/ 48 h 363"/>
                <a:gd name="T32" fmla="*/ 5 w 62"/>
                <a:gd name="T33" fmla="*/ 38 h 363"/>
                <a:gd name="T34" fmla="*/ 5 w 62"/>
                <a:gd name="T35" fmla="*/ 38 h 363"/>
                <a:gd name="T36" fmla="*/ 10 w 62"/>
                <a:gd name="T37" fmla="*/ 77 h 363"/>
                <a:gd name="T38" fmla="*/ 21 w 62"/>
                <a:gd name="T39" fmla="*/ 76 h 363"/>
                <a:gd name="T40" fmla="*/ 22 w 62"/>
                <a:gd name="T41" fmla="*/ 86 h 363"/>
                <a:gd name="T42" fmla="*/ 12 w 62"/>
                <a:gd name="T43" fmla="*/ 88 h 363"/>
                <a:gd name="T44" fmla="*/ 10 w 62"/>
                <a:gd name="T45" fmla="*/ 77 h 363"/>
                <a:gd name="T46" fmla="*/ 10 w 62"/>
                <a:gd name="T47" fmla="*/ 77 h 363"/>
                <a:gd name="T48" fmla="*/ 17 w 62"/>
                <a:gd name="T49" fmla="*/ 116 h 363"/>
                <a:gd name="T50" fmla="*/ 26 w 62"/>
                <a:gd name="T51" fmla="*/ 115 h 363"/>
                <a:gd name="T52" fmla="*/ 27 w 62"/>
                <a:gd name="T53" fmla="*/ 126 h 363"/>
                <a:gd name="T54" fmla="*/ 18 w 62"/>
                <a:gd name="T55" fmla="*/ 127 h 363"/>
                <a:gd name="T56" fmla="*/ 17 w 62"/>
                <a:gd name="T57" fmla="*/ 116 h 363"/>
                <a:gd name="T58" fmla="*/ 17 w 62"/>
                <a:gd name="T59" fmla="*/ 116 h 363"/>
                <a:gd name="T60" fmla="*/ 22 w 62"/>
                <a:gd name="T61" fmla="*/ 156 h 363"/>
                <a:gd name="T62" fmla="*/ 32 w 62"/>
                <a:gd name="T63" fmla="*/ 154 h 363"/>
                <a:gd name="T64" fmla="*/ 34 w 62"/>
                <a:gd name="T65" fmla="*/ 165 h 363"/>
                <a:gd name="T66" fmla="*/ 23 w 62"/>
                <a:gd name="T67" fmla="*/ 166 h 363"/>
                <a:gd name="T68" fmla="*/ 22 w 62"/>
                <a:gd name="T69" fmla="*/ 156 h 363"/>
                <a:gd name="T70" fmla="*/ 22 w 62"/>
                <a:gd name="T71" fmla="*/ 156 h 363"/>
                <a:gd name="T72" fmla="*/ 28 w 62"/>
                <a:gd name="T73" fmla="*/ 196 h 363"/>
                <a:gd name="T74" fmla="*/ 38 w 62"/>
                <a:gd name="T75" fmla="*/ 194 h 363"/>
                <a:gd name="T76" fmla="*/ 39 w 62"/>
                <a:gd name="T77" fmla="*/ 204 h 363"/>
                <a:gd name="T78" fmla="*/ 30 w 62"/>
                <a:gd name="T79" fmla="*/ 205 h 363"/>
                <a:gd name="T80" fmla="*/ 28 w 62"/>
                <a:gd name="T81" fmla="*/ 196 h 363"/>
                <a:gd name="T82" fmla="*/ 28 w 62"/>
                <a:gd name="T83" fmla="*/ 196 h 363"/>
                <a:gd name="T84" fmla="*/ 34 w 62"/>
                <a:gd name="T85" fmla="*/ 235 h 363"/>
                <a:gd name="T86" fmla="*/ 44 w 62"/>
                <a:gd name="T87" fmla="*/ 234 h 363"/>
                <a:gd name="T88" fmla="*/ 45 w 62"/>
                <a:gd name="T89" fmla="*/ 243 h 363"/>
                <a:gd name="T90" fmla="*/ 35 w 62"/>
                <a:gd name="T91" fmla="*/ 244 h 363"/>
                <a:gd name="T92" fmla="*/ 34 w 62"/>
                <a:gd name="T93" fmla="*/ 235 h 363"/>
                <a:gd name="T94" fmla="*/ 34 w 62"/>
                <a:gd name="T95" fmla="*/ 235 h 363"/>
                <a:gd name="T96" fmla="*/ 40 w 62"/>
                <a:gd name="T97" fmla="*/ 275 h 363"/>
                <a:gd name="T98" fmla="*/ 49 w 62"/>
                <a:gd name="T99" fmla="*/ 273 h 363"/>
                <a:gd name="T100" fmla="*/ 51 w 62"/>
                <a:gd name="T101" fmla="*/ 282 h 363"/>
                <a:gd name="T102" fmla="*/ 42 w 62"/>
                <a:gd name="T103" fmla="*/ 284 h 363"/>
                <a:gd name="T104" fmla="*/ 40 w 62"/>
                <a:gd name="T105" fmla="*/ 275 h 363"/>
                <a:gd name="T106" fmla="*/ 40 w 62"/>
                <a:gd name="T107" fmla="*/ 275 h 363"/>
                <a:gd name="T108" fmla="*/ 45 w 62"/>
                <a:gd name="T109" fmla="*/ 314 h 363"/>
                <a:gd name="T110" fmla="*/ 56 w 62"/>
                <a:gd name="T111" fmla="*/ 312 h 363"/>
                <a:gd name="T112" fmla="*/ 57 w 62"/>
                <a:gd name="T113" fmla="*/ 322 h 363"/>
                <a:gd name="T114" fmla="*/ 47 w 62"/>
                <a:gd name="T115" fmla="*/ 324 h 363"/>
                <a:gd name="T116" fmla="*/ 45 w 62"/>
                <a:gd name="T117" fmla="*/ 31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363">
                  <a:moveTo>
                    <a:pt x="52" y="353"/>
                  </a:moveTo>
                  <a:lnTo>
                    <a:pt x="61" y="352"/>
                  </a:lnTo>
                  <a:lnTo>
                    <a:pt x="62" y="362"/>
                  </a:lnTo>
                  <a:lnTo>
                    <a:pt x="53" y="363"/>
                  </a:lnTo>
                  <a:lnTo>
                    <a:pt x="52" y="353"/>
                  </a:lnTo>
                  <a:lnTo>
                    <a:pt x="52" y="353"/>
                  </a:lnTo>
                  <a:close/>
                  <a:moveTo>
                    <a:pt x="0" y="1"/>
                  </a:moveTo>
                  <a:lnTo>
                    <a:pt x="0" y="8"/>
                  </a:lnTo>
                  <a:lnTo>
                    <a:pt x="10" y="7"/>
                  </a:lnTo>
                  <a:lnTo>
                    <a:pt x="9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5" y="38"/>
                  </a:moveTo>
                  <a:lnTo>
                    <a:pt x="14" y="37"/>
                  </a:lnTo>
                  <a:lnTo>
                    <a:pt x="15" y="46"/>
                  </a:lnTo>
                  <a:lnTo>
                    <a:pt x="6" y="48"/>
                  </a:lnTo>
                  <a:lnTo>
                    <a:pt x="5" y="38"/>
                  </a:lnTo>
                  <a:lnTo>
                    <a:pt x="5" y="38"/>
                  </a:lnTo>
                  <a:close/>
                  <a:moveTo>
                    <a:pt x="10" y="77"/>
                  </a:moveTo>
                  <a:lnTo>
                    <a:pt x="21" y="76"/>
                  </a:lnTo>
                  <a:lnTo>
                    <a:pt x="22" y="86"/>
                  </a:lnTo>
                  <a:lnTo>
                    <a:pt x="12" y="88"/>
                  </a:lnTo>
                  <a:lnTo>
                    <a:pt x="10" y="77"/>
                  </a:lnTo>
                  <a:lnTo>
                    <a:pt x="10" y="77"/>
                  </a:lnTo>
                  <a:close/>
                  <a:moveTo>
                    <a:pt x="17" y="116"/>
                  </a:moveTo>
                  <a:lnTo>
                    <a:pt x="26" y="115"/>
                  </a:lnTo>
                  <a:lnTo>
                    <a:pt x="27" y="126"/>
                  </a:lnTo>
                  <a:lnTo>
                    <a:pt x="18" y="127"/>
                  </a:lnTo>
                  <a:lnTo>
                    <a:pt x="17" y="116"/>
                  </a:lnTo>
                  <a:lnTo>
                    <a:pt x="17" y="116"/>
                  </a:lnTo>
                  <a:close/>
                  <a:moveTo>
                    <a:pt x="22" y="156"/>
                  </a:moveTo>
                  <a:lnTo>
                    <a:pt x="32" y="154"/>
                  </a:lnTo>
                  <a:lnTo>
                    <a:pt x="34" y="165"/>
                  </a:lnTo>
                  <a:lnTo>
                    <a:pt x="23" y="166"/>
                  </a:lnTo>
                  <a:lnTo>
                    <a:pt x="22" y="156"/>
                  </a:lnTo>
                  <a:lnTo>
                    <a:pt x="22" y="156"/>
                  </a:lnTo>
                  <a:close/>
                  <a:moveTo>
                    <a:pt x="28" y="196"/>
                  </a:moveTo>
                  <a:lnTo>
                    <a:pt x="38" y="194"/>
                  </a:lnTo>
                  <a:lnTo>
                    <a:pt x="39" y="204"/>
                  </a:lnTo>
                  <a:lnTo>
                    <a:pt x="30" y="205"/>
                  </a:lnTo>
                  <a:lnTo>
                    <a:pt x="28" y="196"/>
                  </a:lnTo>
                  <a:lnTo>
                    <a:pt x="28" y="196"/>
                  </a:lnTo>
                  <a:close/>
                  <a:moveTo>
                    <a:pt x="34" y="235"/>
                  </a:moveTo>
                  <a:lnTo>
                    <a:pt x="44" y="234"/>
                  </a:lnTo>
                  <a:lnTo>
                    <a:pt x="45" y="243"/>
                  </a:lnTo>
                  <a:lnTo>
                    <a:pt x="35" y="244"/>
                  </a:lnTo>
                  <a:lnTo>
                    <a:pt x="34" y="235"/>
                  </a:lnTo>
                  <a:lnTo>
                    <a:pt x="34" y="235"/>
                  </a:lnTo>
                  <a:close/>
                  <a:moveTo>
                    <a:pt x="40" y="275"/>
                  </a:moveTo>
                  <a:lnTo>
                    <a:pt x="49" y="273"/>
                  </a:lnTo>
                  <a:lnTo>
                    <a:pt x="51" y="282"/>
                  </a:lnTo>
                  <a:lnTo>
                    <a:pt x="42" y="284"/>
                  </a:lnTo>
                  <a:lnTo>
                    <a:pt x="40" y="275"/>
                  </a:lnTo>
                  <a:lnTo>
                    <a:pt x="40" y="275"/>
                  </a:lnTo>
                  <a:close/>
                  <a:moveTo>
                    <a:pt x="45" y="314"/>
                  </a:moveTo>
                  <a:lnTo>
                    <a:pt x="56" y="312"/>
                  </a:lnTo>
                  <a:lnTo>
                    <a:pt x="57" y="322"/>
                  </a:lnTo>
                  <a:lnTo>
                    <a:pt x="47" y="324"/>
                  </a:lnTo>
                  <a:lnTo>
                    <a:pt x="45" y="3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03"/>
            <p:cNvSpPr>
              <a:spLocks noEditPoints="1"/>
            </p:cNvSpPr>
            <p:nvPr/>
          </p:nvSpPr>
          <p:spPr bwMode="auto">
            <a:xfrm>
              <a:off x="9356" y="3477"/>
              <a:ext cx="850" cy="400"/>
            </a:xfrm>
            <a:custGeom>
              <a:avLst/>
              <a:gdLst>
                <a:gd name="T0" fmla="*/ 331 w 340"/>
                <a:gd name="T1" fmla="*/ 14 h 160"/>
                <a:gd name="T2" fmla="*/ 327 w 340"/>
                <a:gd name="T3" fmla="*/ 4 h 160"/>
                <a:gd name="T4" fmla="*/ 336 w 340"/>
                <a:gd name="T5" fmla="*/ 0 h 160"/>
                <a:gd name="T6" fmla="*/ 340 w 340"/>
                <a:gd name="T7" fmla="*/ 10 h 160"/>
                <a:gd name="T8" fmla="*/ 331 w 340"/>
                <a:gd name="T9" fmla="*/ 14 h 160"/>
                <a:gd name="T10" fmla="*/ 331 w 340"/>
                <a:gd name="T11" fmla="*/ 14 h 160"/>
                <a:gd name="T12" fmla="*/ 4 w 340"/>
                <a:gd name="T13" fmla="*/ 160 h 160"/>
                <a:gd name="T14" fmla="*/ 0 w 340"/>
                <a:gd name="T15" fmla="*/ 152 h 160"/>
                <a:gd name="T16" fmla="*/ 9 w 340"/>
                <a:gd name="T17" fmla="*/ 147 h 160"/>
                <a:gd name="T18" fmla="*/ 13 w 340"/>
                <a:gd name="T19" fmla="*/ 156 h 160"/>
                <a:gd name="T20" fmla="*/ 4 w 340"/>
                <a:gd name="T21" fmla="*/ 160 h 160"/>
                <a:gd name="T22" fmla="*/ 4 w 340"/>
                <a:gd name="T23" fmla="*/ 160 h 160"/>
                <a:gd name="T24" fmla="*/ 41 w 340"/>
                <a:gd name="T25" fmla="*/ 144 h 160"/>
                <a:gd name="T26" fmla="*/ 37 w 340"/>
                <a:gd name="T27" fmla="*/ 135 h 160"/>
                <a:gd name="T28" fmla="*/ 46 w 340"/>
                <a:gd name="T29" fmla="*/ 131 h 160"/>
                <a:gd name="T30" fmla="*/ 50 w 340"/>
                <a:gd name="T31" fmla="*/ 140 h 160"/>
                <a:gd name="T32" fmla="*/ 41 w 340"/>
                <a:gd name="T33" fmla="*/ 144 h 160"/>
                <a:gd name="T34" fmla="*/ 41 w 340"/>
                <a:gd name="T35" fmla="*/ 144 h 160"/>
                <a:gd name="T36" fmla="*/ 77 w 340"/>
                <a:gd name="T37" fmla="*/ 129 h 160"/>
                <a:gd name="T38" fmla="*/ 73 w 340"/>
                <a:gd name="T39" fmla="*/ 119 h 160"/>
                <a:gd name="T40" fmla="*/ 82 w 340"/>
                <a:gd name="T41" fmla="*/ 114 h 160"/>
                <a:gd name="T42" fmla="*/ 86 w 340"/>
                <a:gd name="T43" fmla="*/ 123 h 160"/>
                <a:gd name="T44" fmla="*/ 77 w 340"/>
                <a:gd name="T45" fmla="*/ 129 h 160"/>
                <a:gd name="T46" fmla="*/ 77 w 340"/>
                <a:gd name="T47" fmla="*/ 129 h 160"/>
                <a:gd name="T48" fmla="*/ 114 w 340"/>
                <a:gd name="T49" fmla="*/ 112 h 160"/>
                <a:gd name="T50" fmla="*/ 109 w 340"/>
                <a:gd name="T51" fmla="*/ 102 h 160"/>
                <a:gd name="T52" fmla="*/ 118 w 340"/>
                <a:gd name="T53" fmla="*/ 98 h 160"/>
                <a:gd name="T54" fmla="*/ 123 w 340"/>
                <a:gd name="T55" fmla="*/ 108 h 160"/>
                <a:gd name="T56" fmla="*/ 114 w 340"/>
                <a:gd name="T57" fmla="*/ 112 h 160"/>
                <a:gd name="T58" fmla="*/ 114 w 340"/>
                <a:gd name="T59" fmla="*/ 112 h 160"/>
                <a:gd name="T60" fmla="*/ 149 w 340"/>
                <a:gd name="T61" fmla="*/ 96 h 160"/>
                <a:gd name="T62" fmla="*/ 145 w 340"/>
                <a:gd name="T63" fmla="*/ 87 h 160"/>
                <a:gd name="T64" fmla="*/ 154 w 340"/>
                <a:gd name="T65" fmla="*/ 81 h 160"/>
                <a:gd name="T66" fmla="*/ 158 w 340"/>
                <a:gd name="T67" fmla="*/ 91 h 160"/>
                <a:gd name="T68" fmla="*/ 149 w 340"/>
                <a:gd name="T69" fmla="*/ 96 h 160"/>
                <a:gd name="T70" fmla="*/ 149 w 340"/>
                <a:gd name="T71" fmla="*/ 96 h 160"/>
                <a:gd name="T72" fmla="*/ 186 w 340"/>
                <a:gd name="T73" fmla="*/ 79 h 160"/>
                <a:gd name="T74" fmla="*/ 182 w 340"/>
                <a:gd name="T75" fmla="*/ 70 h 160"/>
                <a:gd name="T76" fmla="*/ 191 w 340"/>
                <a:gd name="T77" fmla="*/ 66 h 160"/>
                <a:gd name="T78" fmla="*/ 195 w 340"/>
                <a:gd name="T79" fmla="*/ 75 h 160"/>
                <a:gd name="T80" fmla="*/ 186 w 340"/>
                <a:gd name="T81" fmla="*/ 79 h 160"/>
                <a:gd name="T82" fmla="*/ 186 w 340"/>
                <a:gd name="T83" fmla="*/ 79 h 160"/>
                <a:gd name="T84" fmla="*/ 222 w 340"/>
                <a:gd name="T85" fmla="*/ 63 h 160"/>
                <a:gd name="T86" fmla="*/ 218 w 340"/>
                <a:gd name="T87" fmla="*/ 54 h 160"/>
                <a:gd name="T88" fmla="*/ 228 w 340"/>
                <a:gd name="T89" fmla="*/ 49 h 160"/>
                <a:gd name="T90" fmla="*/ 231 w 340"/>
                <a:gd name="T91" fmla="*/ 58 h 160"/>
                <a:gd name="T92" fmla="*/ 222 w 340"/>
                <a:gd name="T93" fmla="*/ 63 h 160"/>
                <a:gd name="T94" fmla="*/ 222 w 340"/>
                <a:gd name="T95" fmla="*/ 63 h 160"/>
                <a:gd name="T96" fmla="*/ 259 w 340"/>
                <a:gd name="T97" fmla="*/ 46 h 160"/>
                <a:gd name="T98" fmla="*/ 255 w 340"/>
                <a:gd name="T99" fmla="*/ 37 h 160"/>
                <a:gd name="T100" fmla="*/ 264 w 340"/>
                <a:gd name="T101" fmla="*/ 33 h 160"/>
                <a:gd name="T102" fmla="*/ 268 w 340"/>
                <a:gd name="T103" fmla="*/ 42 h 160"/>
                <a:gd name="T104" fmla="*/ 259 w 340"/>
                <a:gd name="T105" fmla="*/ 46 h 160"/>
                <a:gd name="T106" fmla="*/ 259 w 340"/>
                <a:gd name="T107" fmla="*/ 46 h 160"/>
                <a:gd name="T108" fmla="*/ 295 w 340"/>
                <a:gd name="T109" fmla="*/ 31 h 160"/>
                <a:gd name="T110" fmla="*/ 290 w 340"/>
                <a:gd name="T111" fmla="*/ 21 h 160"/>
                <a:gd name="T112" fmla="*/ 299 w 340"/>
                <a:gd name="T113" fmla="*/ 16 h 160"/>
                <a:gd name="T114" fmla="*/ 305 w 340"/>
                <a:gd name="T115" fmla="*/ 25 h 160"/>
                <a:gd name="T116" fmla="*/ 295 w 340"/>
                <a:gd name="T117" fmla="*/ 3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0" h="160">
                  <a:moveTo>
                    <a:pt x="331" y="14"/>
                  </a:moveTo>
                  <a:lnTo>
                    <a:pt x="327" y="4"/>
                  </a:lnTo>
                  <a:lnTo>
                    <a:pt x="336" y="0"/>
                  </a:lnTo>
                  <a:lnTo>
                    <a:pt x="340" y="10"/>
                  </a:lnTo>
                  <a:lnTo>
                    <a:pt x="331" y="14"/>
                  </a:lnTo>
                  <a:lnTo>
                    <a:pt x="331" y="14"/>
                  </a:lnTo>
                  <a:close/>
                  <a:moveTo>
                    <a:pt x="4" y="160"/>
                  </a:moveTo>
                  <a:lnTo>
                    <a:pt x="0" y="152"/>
                  </a:lnTo>
                  <a:lnTo>
                    <a:pt x="9" y="147"/>
                  </a:lnTo>
                  <a:lnTo>
                    <a:pt x="13" y="156"/>
                  </a:lnTo>
                  <a:lnTo>
                    <a:pt x="4" y="160"/>
                  </a:lnTo>
                  <a:lnTo>
                    <a:pt x="4" y="160"/>
                  </a:lnTo>
                  <a:close/>
                  <a:moveTo>
                    <a:pt x="41" y="144"/>
                  </a:moveTo>
                  <a:lnTo>
                    <a:pt x="37" y="135"/>
                  </a:lnTo>
                  <a:lnTo>
                    <a:pt x="46" y="131"/>
                  </a:lnTo>
                  <a:lnTo>
                    <a:pt x="50" y="140"/>
                  </a:lnTo>
                  <a:lnTo>
                    <a:pt x="41" y="144"/>
                  </a:lnTo>
                  <a:lnTo>
                    <a:pt x="41" y="144"/>
                  </a:lnTo>
                  <a:close/>
                  <a:moveTo>
                    <a:pt x="77" y="129"/>
                  </a:moveTo>
                  <a:lnTo>
                    <a:pt x="73" y="119"/>
                  </a:lnTo>
                  <a:lnTo>
                    <a:pt x="82" y="114"/>
                  </a:lnTo>
                  <a:lnTo>
                    <a:pt x="86" y="123"/>
                  </a:lnTo>
                  <a:lnTo>
                    <a:pt x="77" y="129"/>
                  </a:lnTo>
                  <a:lnTo>
                    <a:pt x="77" y="129"/>
                  </a:lnTo>
                  <a:close/>
                  <a:moveTo>
                    <a:pt x="114" y="112"/>
                  </a:moveTo>
                  <a:lnTo>
                    <a:pt x="109" y="102"/>
                  </a:lnTo>
                  <a:lnTo>
                    <a:pt x="118" y="98"/>
                  </a:lnTo>
                  <a:lnTo>
                    <a:pt x="123" y="108"/>
                  </a:lnTo>
                  <a:lnTo>
                    <a:pt x="114" y="112"/>
                  </a:lnTo>
                  <a:lnTo>
                    <a:pt x="114" y="112"/>
                  </a:lnTo>
                  <a:close/>
                  <a:moveTo>
                    <a:pt x="149" y="96"/>
                  </a:moveTo>
                  <a:lnTo>
                    <a:pt x="145" y="87"/>
                  </a:lnTo>
                  <a:lnTo>
                    <a:pt x="154" y="81"/>
                  </a:lnTo>
                  <a:lnTo>
                    <a:pt x="158" y="91"/>
                  </a:lnTo>
                  <a:lnTo>
                    <a:pt x="149" y="96"/>
                  </a:lnTo>
                  <a:lnTo>
                    <a:pt x="149" y="96"/>
                  </a:lnTo>
                  <a:close/>
                  <a:moveTo>
                    <a:pt x="186" y="79"/>
                  </a:moveTo>
                  <a:lnTo>
                    <a:pt x="182" y="70"/>
                  </a:lnTo>
                  <a:lnTo>
                    <a:pt x="191" y="66"/>
                  </a:lnTo>
                  <a:lnTo>
                    <a:pt x="195" y="75"/>
                  </a:lnTo>
                  <a:lnTo>
                    <a:pt x="186" y="79"/>
                  </a:lnTo>
                  <a:lnTo>
                    <a:pt x="186" y="79"/>
                  </a:lnTo>
                  <a:close/>
                  <a:moveTo>
                    <a:pt x="222" y="63"/>
                  </a:moveTo>
                  <a:lnTo>
                    <a:pt x="218" y="54"/>
                  </a:lnTo>
                  <a:lnTo>
                    <a:pt x="228" y="49"/>
                  </a:lnTo>
                  <a:lnTo>
                    <a:pt x="231" y="58"/>
                  </a:lnTo>
                  <a:lnTo>
                    <a:pt x="222" y="63"/>
                  </a:lnTo>
                  <a:lnTo>
                    <a:pt x="222" y="63"/>
                  </a:lnTo>
                  <a:close/>
                  <a:moveTo>
                    <a:pt x="259" y="46"/>
                  </a:moveTo>
                  <a:lnTo>
                    <a:pt x="255" y="37"/>
                  </a:lnTo>
                  <a:lnTo>
                    <a:pt x="264" y="33"/>
                  </a:lnTo>
                  <a:lnTo>
                    <a:pt x="268" y="42"/>
                  </a:lnTo>
                  <a:lnTo>
                    <a:pt x="259" y="46"/>
                  </a:lnTo>
                  <a:lnTo>
                    <a:pt x="259" y="46"/>
                  </a:lnTo>
                  <a:close/>
                  <a:moveTo>
                    <a:pt x="295" y="31"/>
                  </a:moveTo>
                  <a:lnTo>
                    <a:pt x="290" y="21"/>
                  </a:lnTo>
                  <a:lnTo>
                    <a:pt x="299" y="16"/>
                  </a:lnTo>
                  <a:lnTo>
                    <a:pt x="305" y="25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04"/>
            <p:cNvSpPr>
              <a:spLocks noEditPoints="1"/>
            </p:cNvSpPr>
            <p:nvPr/>
          </p:nvSpPr>
          <p:spPr bwMode="auto">
            <a:xfrm>
              <a:off x="7824" y="2367"/>
              <a:ext cx="518" cy="1128"/>
            </a:xfrm>
            <a:custGeom>
              <a:avLst/>
              <a:gdLst>
                <a:gd name="T0" fmla="*/ 4 w 207"/>
                <a:gd name="T1" fmla="*/ 13 h 451"/>
                <a:gd name="T2" fmla="*/ 9 w 207"/>
                <a:gd name="T3" fmla="*/ 0 h 451"/>
                <a:gd name="T4" fmla="*/ 13 w 207"/>
                <a:gd name="T5" fmla="*/ 9 h 451"/>
                <a:gd name="T6" fmla="*/ 198 w 207"/>
                <a:gd name="T7" fmla="*/ 451 h 451"/>
                <a:gd name="T8" fmla="*/ 203 w 207"/>
                <a:gd name="T9" fmla="*/ 437 h 451"/>
                <a:gd name="T10" fmla="*/ 207 w 207"/>
                <a:gd name="T11" fmla="*/ 446 h 451"/>
                <a:gd name="T12" fmla="*/ 181 w 207"/>
                <a:gd name="T13" fmla="*/ 414 h 451"/>
                <a:gd name="T14" fmla="*/ 186 w 207"/>
                <a:gd name="T15" fmla="*/ 401 h 451"/>
                <a:gd name="T16" fmla="*/ 190 w 207"/>
                <a:gd name="T17" fmla="*/ 410 h 451"/>
                <a:gd name="T18" fmla="*/ 165 w 207"/>
                <a:gd name="T19" fmla="*/ 378 h 451"/>
                <a:gd name="T20" fmla="*/ 170 w 207"/>
                <a:gd name="T21" fmla="*/ 365 h 451"/>
                <a:gd name="T22" fmla="*/ 174 w 207"/>
                <a:gd name="T23" fmla="*/ 374 h 451"/>
                <a:gd name="T24" fmla="*/ 149 w 207"/>
                <a:gd name="T25" fmla="*/ 341 h 451"/>
                <a:gd name="T26" fmla="*/ 154 w 207"/>
                <a:gd name="T27" fmla="*/ 328 h 451"/>
                <a:gd name="T28" fmla="*/ 158 w 207"/>
                <a:gd name="T29" fmla="*/ 337 h 451"/>
                <a:gd name="T30" fmla="*/ 132 w 207"/>
                <a:gd name="T31" fmla="*/ 305 h 451"/>
                <a:gd name="T32" fmla="*/ 137 w 207"/>
                <a:gd name="T33" fmla="*/ 292 h 451"/>
                <a:gd name="T34" fmla="*/ 141 w 207"/>
                <a:gd name="T35" fmla="*/ 301 h 451"/>
                <a:gd name="T36" fmla="*/ 117 w 207"/>
                <a:gd name="T37" fmla="*/ 268 h 451"/>
                <a:gd name="T38" fmla="*/ 122 w 207"/>
                <a:gd name="T39" fmla="*/ 255 h 451"/>
                <a:gd name="T40" fmla="*/ 126 w 207"/>
                <a:gd name="T41" fmla="*/ 264 h 451"/>
                <a:gd name="T42" fmla="*/ 101 w 207"/>
                <a:gd name="T43" fmla="*/ 231 h 451"/>
                <a:gd name="T44" fmla="*/ 106 w 207"/>
                <a:gd name="T45" fmla="*/ 218 h 451"/>
                <a:gd name="T46" fmla="*/ 110 w 207"/>
                <a:gd name="T47" fmla="*/ 227 h 451"/>
                <a:gd name="T48" fmla="*/ 84 w 207"/>
                <a:gd name="T49" fmla="*/ 195 h 451"/>
                <a:gd name="T50" fmla="*/ 89 w 207"/>
                <a:gd name="T51" fmla="*/ 182 h 451"/>
                <a:gd name="T52" fmla="*/ 93 w 207"/>
                <a:gd name="T53" fmla="*/ 191 h 451"/>
                <a:gd name="T54" fmla="*/ 68 w 207"/>
                <a:gd name="T55" fmla="*/ 160 h 451"/>
                <a:gd name="T56" fmla="*/ 73 w 207"/>
                <a:gd name="T57" fmla="*/ 146 h 451"/>
                <a:gd name="T58" fmla="*/ 77 w 207"/>
                <a:gd name="T59" fmla="*/ 156 h 451"/>
                <a:gd name="T60" fmla="*/ 53 w 207"/>
                <a:gd name="T61" fmla="*/ 123 h 451"/>
                <a:gd name="T62" fmla="*/ 58 w 207"/>
                <a:gd name="T63" fmla="*/ 110 h 451"/>
                <a:gd name="T64" fmla="*/ 62 w 207"/>
                <a:gd name="T65" fmla="*/ 119 h 451"/>
                <a:gd name="T66" fmla="*/ 36 w 207"/>
                <a:gd name="T67" fmla="*/ 86 h 451"/>
                <a:gd name="T68" fmla="*/ 41 w 207"/>
                <a:gd name="T69" fmla="*/ 73 h 451"/>
                <a:gd name="T70" fmla="*/ 45 w 207"/>
                <a:gd name="T71" fmla="*/ 82 h 451"/>
                <a:gd name="T72" fmla="*/ 20 w 207"/>
                <a:gd name="T73" fmla="*/ 50 h 451"/>
                <a:gd name="T74" fmla="*/ 25 w 207"/>
                <a:gd name="T75" fmla="*/ 3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451">
                  <a:moveTo>
                    <a:pt x="13" y="9"/>
                  </a:moveTo>
                  <a:lnTo>
                    <a:pt x="4" y="13"/>
                  </a:lnTo>
                  <a:lnTo>
                    <a:pt x="0" y="4"/>
                  </a:lnTo>
                  <a:lnTo>
                    <a:pt x="9" y="0"/>
                  </a:lnTo>
                  <a:lnTo>
                    <a:pt x="13" y="9"/>
                  </a:lnTo>
                  <a:lnTo>
                    <a:pt x="13" y="9"/>
                  </a:lnTo>
                  <a:close/>
                  <a:moveTo>
                    <a:pt x="207" y="446"/>
                  </a:moveTo>
                  <a:lnTo>
                    <a:pt x="198" y="451"/>
                  </a:lnTo>
                  <a:lnTo>
                    <a:pt x="194" y="442"/>
                  </a:lnTo>
                  <a:lnTo>
                    <a:pt x="203" y="437"/>
                  </a:lnTo>
                  <a:lnTo>
                    <a:pt x="207" y="446"/>
                  </a:lnTo>
                  <a:lnTo>
                    <a:pt x="207" y="446"/>
                  </a:lnTo>
                  <a:close/>
                  <a:moveTo>
                    <a:pt x="190" y="410"/>
                  </a:moveTo>
                  <a:lnTo>
                    <a:pt x="181" y="414"/>
                  </a:lnTo>
                  <a:lnTo>
                    <a:pt x="177" y="405"/>
                  </a:lnTo>
                  <a:lnTo>
                    <a:pt x="186" y="401"/>
                  </a:lnTo>
                  <a:lnTo>
                    <a:pt x="190" y="410"/>
                  </a:lnTo>
                  <a:lnTo>
                    <a:pt x="190" y="410"/>
                  </a:lnTo>
                  <a:close/>
                  <a:moveTo>
                    <a:pt x="174" y="374"/>
                  </a:moveTo>
                  <a:lnTo>
                    <a:pt x="165" y="378"/>
                  </a:lnTo>
                  <a:lnTo>
                    <a:pt x="161" y="369"/>
                  </a:lnTo>
                  <a:lnTo>
                    <a:pt x="170" y="365"/>
                  </a:lnTo>
                  <a:lnTo>
                    <a:pt x="174" y="374"/>
                  </a:lnTo>
                  <a:lnTo>
                    <a:pt x="174" y="374"/>
                  </a:lnTo>
                  <a:close/>
                  <a:moveTo>
                    <a:pt x="158" y="337"/>
                  </a:moveTo>
                  <a:lnTo>
                    <a:pt x="149" y="341"/>
                  </a:lnTo>
                  <a:lnTo>
                    <a:pt x="145" y="332"/>
                  </a:lnTo>
                  <a:lnTo>
                    <a:pt x="154" y="328"/>
                  </a:lnTo>
                  <a:lnTo>
                    <a:pt x="158" y="337"/>
                  </a:lnTo>
                  <a:lnTo>
                    <a:pt x="158" y="337"/>
                  </a:lnTo>
                  <a:close/>
                  <a:moveTo>
                    <a:pt x="141" y="301"/>
                  </a:moveTo>
                  <a:lnTo>
                    <a:pt x="132" y="305"/>
                  </a:lnTo>
                  <a:lnTo>
                    <a:pt x="128" y="295"/>
                  </a:lnTo>
                  <a:lnTo>
                    <a:pt x="137" y="292"/>
                  </a:lnTo>
                  <a:lnTo>
                    <a:pt x="141" y="301"/>
                  </a:lnTo>
                  <a:lnTo>
                    <a:pt x="141" y="301"/>
                  </a:lnTo>
                  <a:close/>
                  <a:moveTo>
                    <a:pt x="126" y="264"/>
                  </a:moveTo>
                  <a:lnTo>
                    <a:pt x="117" y="268"/>
                  </a:lnTo>
                  <a:lnTo>
                    <a:pt x="113" y="259"/>
                  </a:lnTo>
                  <a:lnTo>
                    <a:pt x="122" y="255"/>
                  </a:lnTo>
                  <a:lnTo>
                    <a:pt x="126" y="264"/>
                  </a:lnTo>
                  <a:lnTo>
                    <a:pt x="126" y="264"/>
                  </a:lnTo>
                  <a:close/>
                  <a:moveTo>
                    <a:pt x="110" y="227"/>
                  </a:moveTo>
                  <a:lnTo>
                    <a:pt x="101" y="231"/>
                  </a:lnTo>
                  <a:lnTo>
                    <a:pt x="97" y="222"/>
                  </a:lnTo>
                  <a:lnTo>
                    <a:pt x="106" y="218"/>
                  </a:lnTo>
                  <a:lnTo>
                    <a:pt x="110" y="227"/>
                  </a:lnTo>
                  <a:lnTo>
                    <a:pt x="110" y="227"/>
                  </a:lnTo>
                  <a:close/>
                  <a:moveTo>
                    <a:pt x="93" y="191"/>
                  </a:moveTo>
                  <a:lnTo>
                    <a:pt x="84" y="195"/>
                  </a:lnTo>
                  <a:lnTo>
                    <a:pt x="80" y="186"/>
                  </a:lnTo>
                  <a:lnTo>
                    <a:pt x="89" y="182"/>
                  </a:lnTo>
                  <a:lnTo>
                    <a:pt x="93" y="191"/>
                  </a:lnTo>
                  <a:lnTo>
                    <a:pt x="93" y="191"/>
                  </a:lnTo>
                  <a:close/>
                  <a:moveTo>
                    <a:pt x="77" y="156"/>
                  </a:moveTo>
                  <a:lnTo>
                    <a:pt x="68" y="160"/>
                  </a:lnTo>
                  <a:lnTo>
                    <a:pt x="64" y="150"/>
                  </a:lnTo>
                  <a:lnTo>
                    <a:pt x="73" y="146"/>
                  </a:lnTo>
                  <a:lnTo>
                    <a:pt x="77" y="156"/>
                  </a:lnTo>
                  <a:lnTo>
                    <a:pt x="77" y="156"/>
                  </a:lnTo>
                  <a:close/>
                  <a:moveTo>
                    <a:pt x="62" y="119"/>
                  </a:moveTo>
                  <a:lnTo>
                    <a:pt x="53" y="123"/>
                  </a:lnTo>
                  <a:lnTo>
                    <a:pt x="49" y="114"/>
                  </a:lnTo>
                  <a:lnTo>
                    <a:pt x="58" y="110"/>
                  </a:lnTo>
                  <a:lnTo>
                    <a:pt x="62" y="119"/>
                  </a:lnTo>
                  <a:lnTo>
                    <a:pt x="62" y="119"/>
                  </a:lnTo>
                  <a:close/>
                  <a:moveTo>
                    <a:pt x="45" y="82"/>
                  </a:moveTo>
                  <a:lnTo>
                    <a:pt x="36" y="86"/>
                  </a:lnTo>
                  <a:lnTo>
                    <a:pt x="32" y="77"/>
                  </a:lnTo>
                  <a:lnTo>
                    <a:pt x="41" y="73"/>
                  </a:lnTo>
                  <a:lnTo>
                    <a:pt x="45" y="82"/>
                  </a:lnTo>
                  <a:lnTo>
                    <a:pt x="45" y="82"/>
                  </a:lnTo>
                  <a:close/>
                  <a:moveTo>
                    <a:pt x="29" y="46"/>
                  </a:moveTo>
                  <a:lnTo>
                    <a:pt x="20" y="50"/>
                  </a:lnTo>
                  <a:lnTo>
                    <a:pt x="16" y="41"/>
                  </a:lnTo>
                  <a:lnTo>
                    <a:pt x="25" y="37"/>
                  </a:lnTo>
                  <a:lnTo>
                    <a:pt x="29" y="4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05"/>
            <p:cNvSpPr>
              <a:spLocks noEditPoints="1"/>
            </p:cNvSpPr>
            <p:nvPr/>
          </p:nvSpPr>
          <p:spPr bwMode="auto">
            <a:xfrm>
              <a:off x="6434" y="4559"/>
              <a:ext cx="913" cy="53"/>
            </a:xfrm>
            <a:custGeom>
              <a:avLst/>
              <a:gdLst>
                <a:gd name="T0" fmla="*/ 10 w 365"/>
                <a:gd name="T1" fmla="*/ 0 h 21"/>
                <a:gd name="T2" fmla="*/ 9 w 365"/>
                <a:gd name="T3" fmla="*/ 9 h 21"/>
                <a:gd name="T4" fmla="*/ 0 w 365"/>
                <a:gd name="T5" fmla="*/ 9 h 21"/>
                <a:gd name="T6" fmla="*/ 0 w 365"/>
                <a:gd name="T7" fmla="*/ 0 h 21"/>
                <a:gd name="T8" fmla="*/ 10 w 365"/>
                <a:gd name="T9" fmla="*/ 0 h 21"/>
                <a:gd name="T10" fmla="*/ 10 w 365"/>
                <a:gd name="T11" fmla="*/ 0 h 21"/>
                <a:gd name="T12" fmla="*/ 365 w 365"/>
                <a:gd name="T13" fmla="*/ 12 h 21"/>
                <a:gd name="T14" fmla="*/ 358 w 365"/>
                <a:gd name="T15" fmla="*/ 12 h 21"/>
                <a:gd name="T16" fmla="*/ 358 w 365"/>
                <a:gd name="T17" fmla="*/ 21 h 21"/>
                <a:gd name="T18" fmla="*/ 364 w 365"/>
                <a:gd name="T19" fmla="*/ 21 h 21"/>
                <a:gd name="T20" fmla="*/ 365 w 365"/>
                <a:gd name="T21" fmla="*/ 12 h 21"/>
                <a:gd name="T22" fmla="*/ 365 w 365"/>
                <a:gd name="T23" fmla="*/ 12 h 21"/>
                <a:gd name="T24" fmla="*/ 328 w 365"/>
                <a:gd name="T25" fmla="*/ 11 h 21"/>
                <a:gd name="T26" fmla="*/ 328 w 365"/>
                <a:gd name="T27" fmla="*/ 20 h 21"/>
                <a:gd name="T28" fmla="*/ 318 w 365"/>
                <a:gd name="T29" fmla="*/ 20 h 21"/>
                <a:gd name="T30" fmla="*/ 318 w 365"/>
                <a:gd name="T31" fmla="*/ 11 h 21"/>
                <a:gd name="T32" fmla="*/ 328 w 365"/>
                <a:gd name="T33" fmla="*/ 11 h 21"/>
                <a:gd name="T34" fmla="*/ 328 w 365"/>
                <a:gd name="T35" fmla="*/ 11 h 21"/>
                <a:gd name="T36" fmla="*/ 288 w 365"/>
                <a:gd name="T37" fmla="*/ 9 h 21"/>
                <a:gd name="T38" fmla="*/ 288 w 365"/>
                <a:gd name="T39" fmla="*/ 18 h 21"/>
                <a:gd name="T40" fmla="*/ 278 w 365"/>
                <a:gd name="T41" fmla="*/ 18 h 21"/>
                <a:gd name="T42" fmla="*/ 278 w 365"/>
                <a:gd name="T43" fmla="*/ 9 h 21"/>
                <a:gd name="T44" fmla="*/ 288 w 365"/>
                <a:gd name="T45" fmla="*/ 9 h 21"/>
                <a:gd name="T46" fmla="*/ 288 w 365"/>
                <a:gd name="T47" fmla="*/ 9 h 21"/>
                <a:gd name="T48" fmla="*/ 248 w 365"/>
                <a:gd name="T49" fmla="*/ 8 h 21"/>
                <a:gd name="T50" fmla="*/ 248 w 365"/>
                <a:gd name="T51" fmla="*/ 17 h 21"/>
                <a:gd name="T52" fmla="*/ 239 w 365"/>
                <a:gd name="T53" fmla="*/ 17 h 21"/>
                <a:gd name="T54" fmla="*/ 239 w 365"/>
                <a:gd name="T55" fmla="*/ 8 h 21"/>
                <a:gd name="T56" fmla="*/ 248 w 365"/>
                <a:gd name="T57" fmla="*/ 8 h 21"/>
                <a:gd name="T58" fmla="*/ 248 w 365"/>
                <a:gd name="T59" fmla="*/ 8 h 21"/>
                <a:gd name="T60" fmla="*/ 209 w 365"/>
                <a:gd name="T61" fmla="*/ 7 h 21"/>
                <a:gd name="T62" fmla="*/ 209 w 365"/>
                <a:gd name="T63" fmla="*/ 16 h 21"/>
                <a:gd name="T64" fmla="*/ 198 w 365"/>
                <a:gd name="T65" fmla="*/ 16 h 21"/>
                <a:gd name="T66" fmla="*/ 198 w 365"/>
                <a:gd name="T67" fmla="*/ 7 h 21"/>
                <a:gd name="T68" fmla="*/ 209 w 365"/>
                <a:gd name="T69" fmla="*/ 7 h 21"/>
                <a:gd name="T70" fmla="*/ 209 w 365"/>
                <a:gd name="T71" fmla="*/ 7 h 21"/>
                <a:gd name="T72" fmla="*/ 169 w 365"/>
                <a:gd name="T73" fmla="*/ 5 h 21"/>
                <a:gd name="T74" fmla="*/ 168 w 365"/>
                <a:gd name="T75" fmla="*/ 14 h 21"/>
                <a:gd name="T76" fmla="*/ 159 w 365"/>
                <a:gd name="T77" fmla="*/ 14 h 21"/>
                <a:gd name="T78" fmla="*/ 159 w 365"/>
                <a:gd name="T79" fmla="*/ 5 h 21"/>
                <a:gd name="T80" fmla="*/ 169 w 365"/>
                <a:gd name="T81" fmla="*/ 5 h 21"/>
                <a:gd name="T82" fmla="*/ 169 w 365"/>
                <a:gd name="T83" fmla="*/ 5 h 21"/>
                <a:gd name="T84" fmla="*/ 129 w 365"/>
                <a:gd name="T85" fmla="*/ 4 h 21"/>
                <a:gd name="T86" fmla="*/ 129 w 365"/>
                <a:gd name="T87" fmla="*/ 13 h 21"/>
                <a:gd name="T88" fmla="*/ 118 w 365"/>
                <a:gd name="T89" fmla="*/ 13 h 21"/>
                <a:gd name="T90" fmla="*/ 118 w 365"/>
                <a:gd name="T91" fmla="*/ 4 h 21"/>
                <a:gd name="T92" fmla="*/ 129 w 365"/>
                <a:gd name="T93" fmla="*/ 4 h 21"/>
                <a:gd name="T94" fmla="*/ 129 w 365"/>
                <a:gd name="T95" fmla="*/ 4 h 21"/>
                <a:gd name="T96" fmla="*/ 90 w 365"/>
                <a:gd name="T97" fmla="*/ 3 h 21"/>
                <a:gd name="T98" fmla="*/ 88 w 365"/>
                <a:gd name="T99" fmla="*/ 12 h 21"/>
                <a:gd name="T100" fmla="*/ 79 w 365"/>
                <a:gd name="T101" fmla="*/ 12 h 21"/>
                <a:gd name="T102" fmla="*/ 79 w 365"/>
                <a:gd name="T103" fmla="*/ 3 h 21"/>
                <a:gd name="T104" fmla="*/ 90 w 365"/>
                <a:gd name="T105" fmla="*/ 3 h 21"/>
                <a:gd name="T106" fmla="*/ 90 w 365"/>
                <a:gd name="T107" fmla="*/ 3 h 21"/>
                <a:gd name="T108" fmla="*/ 49 w 365"/>
                <a:gd name="T109" fmla="*/ 1 h 21"/>
                <a:gd name="T110" fmla="*/ 49 w 365"/>
                <a:gd name="T111" fmla="*/ 11 h 21"/>
                <a:gd name="T112" fmla="*/ 39 w 365"/>
                <a:gd name="T113" fmla="*/ 11 h 21"/>
                <a:gd name="T114" fmla="*/ 40 w 365"/>
                <a:gd name="T115" fmla="*/ 1 h 21"/>
                <a:gd name="T116" fmla="*/ 49 w 365"/>
                <a:gd name="T1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1">
                  <a:moveTo>
                    <a:pt x="10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close/>
                  <a:moveTo>
                    <a:pt x="365" y="12"/>
                  </a:moveTo>
                  <a:lnTo>
                    <a:pt x="358" y="12"/>
                  </a:lnTo>
                  <a:lnTo>
                    <a:pt x="358" y="21"/>
                  </a:lnTo>
                  <a:lnTo>
                    <a:pt x="364" y="21"/>
                  </a:lnTo>
                  <a:lnTo>
                    <a:pt x="365" y="12"/>
                  </a:lnTo>
                  <a:lnTo>
                    <a:pt x="365" y="12"/>
                  </a:lnTo>
                  <a:close/>
                  <a:moveTo>
                    <a:pt x="328" y="11"/>
                  </a:moveTo>
                  <a:lnTo>
                    <a:pt x="328" y="20"/>
                  </a:lnTo>
                  <a:lnTo>
                    <a:pt x="318" y="20"/>
                  </a:lnTo>
                  <a:lnTo>
                    <a:pt x="318" y="11"/>
                  </a:lnTo>
                  <a:lnTo>
                    <a:pt x="328" y="11"/>
                  </a:lnTo>
                  <a:lnTo>
                    <a:pt x="328" y="11"/>
                  </a:lnTo>
                  <a:close/>
                  <a:moveTo>
                    <a:pt x="288" y="9"/>
                  </a:moveTo>
                  <a:lnTo>
                    <a:pt x="288" y="18"/>
                  </a:lnTo>
                  <a:lnTo>
                    <a:pt x="278" y="18"/>
                  </a:lnTo>
                  <a:lnTo>
                    <a:pt x="278" y="9"/>
                  </a:lnTo>
                  <a:lnTo>
                    <a:pt x="288" y="9"/>
                  </a:lnTo>
                  <a:lnTo>
                    <a:pt x="288" y="9"/>
                  </a:lnTo>
                  <a:close/>
                  <a:moveTo>
                    <a:pt x="248" y="8"/>
                  </a:moveTo>
                  <a:lnTo>
                    <a:pt x="248" y="17"/>
                  </a:lnTo>
                  <a:lnTo>
                    <a:pt x="239" y="17"/>
                  </a:lnTo>
                  <a:lnTo>
                    <a:pt x="239" y="8"/>
                  </a:lnTo>
                  <a:lnTo>
                    <a:pt x="248" y="8"/>
                  </a:lnTo>
                  <a:lnTo>
                    <a:pt x="248" y="8"/>
                  </a:lnTo>
                  <a:close/>
                  <a:moveTo>
                    <a:pt x="209" y="7"/>
                  </a:moveTo>
                  <a:lnTo>
                    <a:pt x="209" y="16"/>
                  </a:lnTo>
                  <a:lnTo>
                    <a:pt x="198" y="16"/>
                  </a:lnTo>
                  <a:lnTo>
                    <a:pt x="198" y="7"/>
                  </a:lnTo>
                  <a:lnTo>
                    <a:pt x="209" y="7"/>
                  </a:lnTo>
                  <a:lnTo>
                    <a:pt x="209" y="7"/>
                  </a:lnTo>
                  <a:close/>
                  <a:moveTo>
                    <a:pt x="169" y="5"/>
                  </a:moveTo>
                  <a:lnTo>
                    <a:pt x="168" y="14"/>
                  </a:lnTo>
                  <a:lnTo>
                    <a:pt x="159" y="14"/>
                  </a:lnTo>
                  <a:lnTo>
                    <a:pt x="159" y="5"/>
                  </a:lnTo>
                  <a:lnTo>
                    <a:pt x="169" y="5"/>
                  </a:lnTo>
                  <a:lnTo>
                    <a:pt x="169" y="5"/>
                  </a:lnTo>
                  <a:close/>
                  <a:moveTo>
                    <a:pt x="129" y="4"/>
                  </a:moveTo>
                  <a:lnTo>
                    <a:pt x="129" y="13"/>
                  </a:lnTo>
                  <a:lnTo>
                    <a:pt x="118" y="13"/>
                  </a:lnTo>
                  <a:lnTo>
                    <a:pt x="118" y="4"/>
                  </a:lnTo>
                  <a:lnTo>
                    <a:pt x="129" y="4"/>
                  </a:lnTo>
                  <a:lnTo>
                    <a:pt x="129" y="4"/>
                  </a:lnTo>
                  <a:close/>
                  <a:moveTo>
                    <a:pt x="90" y="3"/>
                  </a:moveTo>
                  <a:lnTo>
                    <a:pt x="88" y="12"/>
                  </a:lnTo>
                  <a:lnTo>
                    <a:pt x="79" y="12"/>
                  </a:lnTo>
                  <a:lnTo>
                    <a:pt x="79" y="3"/>
                  </a:lnTo>
                  <a:lnTo>
                    <a:pt x="90" y="3"/>
                  </a:lnTo>
                  <a:lnTo>
                    <a:pt x="90" y="3"/>
                  </a:lnTo>
                  <a:close/>
                  <a:moveTo>
                    <a:pt x="49" y="1"/>
                  </a:moveTo>
                  <a:lnTo>
                    <a:pt x="49" y="11"/>
                  </a:lnTo>
                  <a:lnTo>
                    <a:pt x="39" y="11"/>
                  </a:lnTo>
                  <a:lnTo>
                    <a:pt x="40" y="1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06"/>
            <p:cNvSpPr>
              <a:spLocks noEditPoints="1"/>
            </p:cNvSpPr>
            <p:nvPr/>
          </p:nvSpPr>
          <p:spPr bwMode="auto">
            <a:xfrm>
              <a:off x="7229" y="4587"/>
              <a:ext cx="915" cy="50"/>
            </a:xfrm>
            <a:custGeom>
              <a:avLst/>
              <a:gdLst>
                <a:gd name="T0" fmla="*/ 11 w 366"/>
                <a:gd name="T1" fmla="*/ 0 h 20"/>
                <a:gd name="T2" fmla="*/ 11 w 366"/>
                <a:gd name="T3" fmla="*/ 9 h 20"/>
                <a:gd name="T4" fmla="*/ 0 w 366"/>
                <a:gd name="T5" fmla="*/ 9 h 20"/>
                <a:gd name="T6" fmla="*/ 0 w 366"/>
                <a:gd name="T7" fmla="*/ 0 h 20"/>
                <a:gd name="T8" fmla="*/ 11 w 366"/>
                <a:gd name="T9" fmla="*/ 0 h 20"/>
                <a:gd name="T10" fmla="*/ 11 w 366"/>
                <a:gd name="T11" fmla="*/ 0 h 20"/>
                <a:gd name="T12" fmla="*/ 366 w 366"/>
                <a:gd name="T13" fmla="*/ 11 h 20"/>
                <a:gd name="T14" fmla="*/ 358 w 366"/>
                <a:gd name="T15" fmla="*/ 11 h 20"/>
                <a:gd name="T16" fmla="*/ 358 w 366"/>
                <a:gd name="T17" fmla="*/ 20 h 20"/>
                <a:gd name="T18" fmla="*/ 366 w 366"/>
                <a:gd name="T19" fmla="*/ 20 h 20"/>
                <a:gd name="T20" fmla="*/ 366 w 366"/>
                <a:gd name="T21" fmla="*/ 11 h 20"/>
                <a:gd name="T22" fmla="*/ 366 w 366"/>
                <a:gd name="T23" fmla="*/ 11 h 20"/>
                <a:gd name="T24" fmla="*/ 330 w 366"/>
                <a:gd name="T25" fmla="*/ 10 h 20"/>
                <a:gd name="T26" fmla="*/ 328 w 366"/>
                <a:gd name="T27" fmla="*/ 19 h 20"/>
                <a:gd name="T28" fmla="*/ 319 w 366"/>
                <a:gd name="T29" fmla="*/ 19 h 20"/>
                <a:gd name="T30" fmla="*/ 319 w 366"/>
                <a:gd name="T31" fmla="*/ 10 h 20"/>
                <a:gd name="T32" fmla="*/ 330 w 366"/>
                <a:gd name="T33" fmla="*/ 10 h 20"/>
                <a:gd name="T34" fmla="*/ 330 w 366"/>
                <a:gd name="T35" fmla="*/ 10 h 20"/>
                <a:gd name="T36" fmla="*/ 289 w 366"/>
                <a:gd name="T37" fmla="*/ 9 h 20"/>
                <a:gd name="T38" fmla="*/ 289 w 366"/>
                <a:gd name="T39" fmla="*/ 18 h 20"/>
                <a:gd name="T40" fmla="*/ 279 w 366"/>
                <a:gd name="T41" fmla="*/ 18 h 20"/>
                <a:gd name="T42" fmla="*/ 280 w 366"/>
                <a:gd name="T43" fmla="*/ 9 h 20"/>
                <a:gd name="T44" fmla="*/ 289 w 366"/>
                <a:gd name="T45" fmla="*/ 9 h 20"/>
                <a:gd name="T46" fmla="*/ 289 w 366"/>
                <a:gd name="T47" fmla="*/ 9 h 20"/>
                <a:gd name="T48" fmla="*/ 250 w 366"/>
                <a:gd name="T49" fmla="*/ 7 h 20"/>
                <a:gd name="T50" fmla="*/ 249 w 366"/>
                <a:gd name="T51" fmla="*/ 17 h 20"/>
                <a:gd name="T52" fmla="*/ 240 w 366"/>
                <a:gd name="T53" fmla="*/ 17 h 20"/>
                <a:gd name="T54" fmla="*/ 240 w 366"/>
                <a:gd name="T55" fmla="*/ 7 h 20"/>
                <a:gd name="T56" fmla="*/ 250 w 366"/>
                <a:gd name="T57" fmla="*/ 7 h 20"/>
                <a:gd name="T58" fmla="*/ 250 w 366"/>
                <a:gd name="T59" fmla="*/ 7 h 20"/>
                <a:gd name="T60" fmla="*/ 209 w 366"/>
                <a:gd name="T61" fmla="*/ 6 h 20"/>
                <a:gd name="T62" fmla="*/ 209 w 366"/>
                <a:gd name="T63" fmla="*/ 15 h 20"/>
                <a:gd name="T64" fmla="*/ 199 w 366"/>
                <a:gd name="T65" fmla="*/ 15 h 20"/>
                <a:gd name="T66" fmla="*/ 200 w 366"/>
                <a:gd name="T67" fmla="*/ 6 h 20"/>
                <a:gd name="T68" fmla="*/ 209 w 366"/>
                <a:gd name="T69" fmla="*/ 6 h 20"/>
                <a:gd name="T70" fmla="*/ 209 w 366"/>
                <a:gd name="T71" fmla="*/ 6 h 20"/>
                <a:gd name="T72" fmla="*/ 170 w 366"/>
                <a:gd name="T73" fmla="*/ 5 h 20"/>
                <a:gd name="T74" fmla="*/ 170 w 366"/>
                <a:gd name="T75" fmla="*/ 14 h 20"/>
                <a:gd name="T76" fmla="*/ 160 w 366"/>
                <a:gd name="T77" fmla="*/ 14 h 20"/>
                <a:gd name="T78" fmla="*/ 160 w 366"/>
                <a:gd name="T79" fmla="*/ 5 h 20"/>
                <a:gd name="T80" fmla="*/ 170 w 366"/>
                <a:gd name="T81" fmla="*/ 5 h 20"/>
                <a:gd name="T82" fmla="*/ 170 w 366"/>
                <a:gd name="T83" fmla="*/ 5 h 20"/>
                <a:gd name="T84" fmla="*/ 130 w 366"/>
                <a:gd name="T85" fmla="*/ 3 h 20"/>
                <a:gd name="T86" fmla="*/ 130 w 366"/>
                <a:gd name="T87" fmla="*/ 13 h 20"/>
                <a:gd name="T88" fmla="*/ 119 w 366"/>
                <a:gd name="T89" fmla="*/ 13 h 20"/>
                <a:gd name="T90" fmla="*/ 121 w 366"/>
                <a:gd name="T91" fmla="*/ 3 h 20"/>
                <a:gd name="T92" fmla="*/ 130 w 366"/>
                <a:gd name="T93" fmla="*/ 3 h 20"/>
                <a:gd name="T94" fmla="*/ 130 w 366"/>
                <a:gd name="T95" fmla="*/ 3 h 20"/>
                <a:gd name="T96" fmla="*/ 91 w 366"/>
                <a:gd name="T97" fmla="*/ 2 h 20"/>
                <a:gd name="T98" fmla="*/ 91 w 366"/>
                <a:gd name="T99" fmla="*/ 11 h 20"/>
                <a:gd name="T100" fmla="*/ 80 w 366"/>
                <a:gd name="T101" fmla="*/ 11 h 20"/>
                <a:gd name="T102" fmla="*/ 80 w 366"/>
                <a:gd name="T103" fmla="*/ 2 h 20"/>
                <a:gd name="T104" fmla="*/ 91 w 366"/>
                <a:gd name="T105" fmla="*/ 2 h 20"/>
                <a:gd name="T106" fmla="*/ 91 w 366"/>
                <a:gd name="T107" fmla="*/ 2 h 20"/>
                <a:gd name="T108" fmla="*/ 50 w 366"/>
                <a:gd name="T109" fmla="*/ 1 h 20"/>
                <a:gd name="T110" fmla="*/ 50 w 366"/>
                <a:gd name="T111" fmla="*/ 10 h 20"/>
                <a:gd name="T112" fmla="*/ 41 w 366"/>
                <a:gd name="T113" fmla="*/ 10 h 20"/>
                <a:gd name="T114" fmla="*/ 41 w 366"/>
                <a:gd name="T115" fmla="*/ 1 h 20"/>
                <a:gd name="T116" fmla="*/ 50 w 366"/>
                <a:gd name="T1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" h="20">
                  <a:moveTo>
                    <a:pt x="11" y="0"/>
                  </a:move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366" y="11"/>
                  </a:moveTo>
                  <a:lnTo>
                    <a:pt x="358" y="11"/>
                  </a:lnTo>
                  <a:lnTo>
                    <a:pt x="358" y="20"/>
                  </a:lnTo>
                  <a:lnTo>
                    <a:pt x="366" y="20"/>
                  </a:lnTo>
                  <a:lnTo>
                    <a:pt x="366" y="11"/>
                  </a:lnTo>
                  <a:lnTo>
                    <a:pt x="366" y="11"/>
                  </a:lnTo>
                  <a:close/>
                  <a:moveTo>
                    <a:pt x="330" y="10"/>
                  </a:moveTo>
                  <a:lnTo>
                    <a:pt x="328" y="19"/>
                  </a:lnTo>
                  <a:lnTo>
                    <a:pt x="319" y="19"/>
                  </a:lnTo>
                  <a:lnTo>
                    <a:pt x="319" y="10"/>
                  </a:lnTo>
                  <a:lnTo>
                    <a:pt x="330" y="10"/>
                  </a:lnTo>
                  <a:lnTo>
                    <a:pt x="330" y="10"/>
                  </a:lnTo>
                  <a:close/>
                  <a:moveTo>
                    <a:pt x="289" y="9"/>
                  </a:moveTo>
                  <a:lnTo>
                    <a:pt x="289" y="18"/>
                  </a:lnTo>
                  <a:lnTo>
                    <a:pt x="279" y="18"/>
                  </a:lnTo>
                  <a:lnTo>
                    <a:pt x="280" y="9"/>
                  </a:lnTo>
                  <a:lnTo>
                    <a:pt x="289" y="9"/>
                  </a:lnTo>
                  <a:lnTo>
                    <a:pt x="289" y="9"/>
                  </a:lnTo>
                  <a:close/>
                  <a:moveTo>
                    <a:pt x="250" y="7"/>
                  </a:moveTo>
                  <a:lnTo>
                    <a:pt x="249" y="17"/>
                  </a:lnTo>
                  <a:lnTo>
                    <a:pt x="240" y="17"/>
                  </a:lnTo>
                  <a:lnTo>
                    <a:pt x="240" y="7"/>
                  </a:lnTo>
                  <a:lnTo>
                    <a:pt x="250" y="7"/>
                  </a:lnTo>
                  <a:lnTo>
                    <a:pt x="250" y="7"/>
                  </a:lnTo>
                  <a:close/>
                  <a:moveTo>
                    <a:pt x="209" y="6"/>
                  </a:moveTo>
                  <a:lnTo>
                    <a:pt x="209" y="15"/>
                  </a:lnTo>
                  <a:lnTo>
                    <a:pt x="199" y="15"/>
                  </a:lnTo>
                  <a:lnTo>
                    <a:pt x="200" y="6"/>
                  </a:lnTo>
                  <a:lnTo>
                    <a:pt x="209" y="6"/>
                  </a:lnTo>
                  <a:lnTo>
                    <a:pt x="209" y="6"/>
                  </a:lnTo>
                  <a:close/>
                  <a:moveTo>
                    <a:pt x="170" y="5"/>
                  </a:moveTo>
                  <a:lnTo>
                    <a:pt x="170" y="14"/>
                  </a:lnTo>
                  <a:lnTo>
                    <a:pt x="160" y="14"/>
                  </a:lnTo>
                  <a:lnTo>
                    <a:pt x="160" y="5"/>
                  </a:lnTo>
                  <a:lnTo>
                    <a:pt x="170" y="5"/>
                  </a:lnTo>
                  <a:lnTo>
                    <a:pt x="170" y="5"/>
                  </a:lnTo>
                  <a:close/>
                  <a:moveTo>
                    <a:pt x="130" y="3"/>
                  </a:moveTo>
                  <a:lnTo>
                    <a:pt x="130" y="13"/>
                  </a:lnTo>
                  <a:lnTo>
                    <a:pt x="119" y="13"/>
                  </a:lnTo>
                  <a:lnTo>
                    <a:pt x="121" y="3"/>
                  </a:lnTo>
                  <a:lnTo>
                    <a:pt x="130" y="3"/>
                  </a:lnTo>
                  <a:lnTo>
                    <a:pt x="130" y="3"/>
                  </a:lnTo>
                  <a:close/>
                  <a:moveTo>
                    <a:pt x="91" y="2"/>
                  </a:moveTo>
                  <a:lnTo>
                    <a:pt x="91" y="11"/>
                  </a:lnTo>
                  <a:lnTo>
                    <a:pt x="80" y="11"/>
                  </a:lnTo>
                  <a:lnTo>
                    <a:pt x="80" y="2"/>
                  </a:lnTo>
                  <a:lnTo>
                    <a:pt x="91" y="2"/>
                  </a:lnTo>
                  <a:lnTo>
                    <a:pt x="91" y="2"/>
                  </a:lnTo>
                  <a:close/>
                  <a:moveTo>
                    <a:pt x="50" y="1"/>
                  </a:moveTo>
                  <a:lnTo>
                    <a:pt x="50" y="10"/>
                  </a:lnTo>
                  <a:lnTo>
                    <a:pt x="41" y="10"/>
                  </a:lnTo>
                  <a:lnTo>
                    <a:pt x="41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07"/>
            <p:cNvSpPr>
              <a:spLocks noEditPoints="1"/>
            </p:cNvSpPr>
            <p:nvPr/>
          </p:nvSpPr>
          <p:spPr bwMode="auto">
            <a:xfrm>
              <a:off x="3814" y="3417"/>
              <a:ext cx="1218" cy="85"/>
            </a:xfrm>
            <a:custGeom>
              <a:avLst/>
              <a:gdLst>
                <a:gd name="T0" fmla="*/ 10 w 487"/>
                <a:gd name="T1" fmla="*/ 32 h 34"/>
                <a:gd name="T2" fmla="*/ 0 w 487"/>
                <a:gd name="T3" fmla="*/ 23 h 34"/>
                <a:gd name="T4" fmla="*/ 9 w 487"/>
                <a:gd name="T5" fmla="*/ 23 h 34"/>
                <a:gd name="T6" fmla="*/ 487 w 487"/>
                <a:gd name="T7" fmla="*/ 10 h 34"/>
                <a:gd name="T8" fmla="*/ 477 w 487"/>
                <a:gd name="T9" fmla="*/ 1 h 34"/>
                <a:gd name="T10" fmla="*/ 487 w 487"/>
                <a:gd name="T11" fmla="*/ 0 h 34"/>
                <a:gd name="T12" fmla="*/ 448 w 487"/>
                <a:gd name="T13" fmla="*/ 11 h 34"/>
                <a:gd name="T14" fmla="*/ 437 w 487"/>
                <a:gd name="T15" fmla="*/ 2 h 34"/>
                <a:gd name="T16" fmla="*/ 446 w 487"/>
                <a:gd name="T17" fmla="*/ 2 h 34"/>
                <a:gd name="T18" fmla="*/ 407 w 487"/>
                <a:gd name="T19" fmla="*/ 14 h 34"/>
                <a:gd name="T20" fmla="*/ 397 w 487"/>
                <a:gd name="T21" fmla="*/ 5 h 34"/>
                <a:gd name="T22" fmla="*/ 407 w 487"/>
                <a:gd name="T23" fmla="*/ 4 h 34"/>
                <a:gd name="T24" fmla="*/ 368 w 487"/>
                <a:gd name="T25" fmla="*/ 15 h 34"/>
                <a:gd name="T26" fmla="*/ 358 w 487"/>
                <a:gd name="T27" fmla="*/ 6 h 34"/>
                <a:gd name="T28" fmla="*/ 367 w 487"/>
                <a:gd name="T29" fmla="*/ 6 h 34"/>
                <a:gd name="T30" fmla="*/ 328 w 487"/>
                <a:gd name="T31" fmla="*/ 18 h 34"/>
                <a:gd name="T32" fmla="*/ 317 w 487"/>
                <a:gd name="T33" fmla="*/ 9 h 34"/>
                <a:gd name="T34" fmla="*/ 328 w 487"/>
                <a:gd name="T35" fmla="*/ 7 h 34"/>
                <a:gd name="T36" fmla="*/ 288 w 487"/>
                <a:gd name="T37" fmla="*/ 19 h 34"/>
                <a:gd name="T38" fmla="*/ 278 w 487"/>
                <a:gd name="T39" fmla="*/ 10 h 34"/>
                <a:gd name="T40" fmla="*/ 288 w 487"/>
                <a:gd name="T41" fmla="*/ 10 h 34"/>
                <a:gd name="T42" fmla="*/ 248 w 487"/>
                <a:gd name="T43" fmla="*/ 22 h 34"/>
                <a:gd name="T44" fmla="*/ 237 w 487"/>
                <a:gd name="T45" fmla="*/ 13 h 34"/>
                <a:gd name="T46" fmla="*/ 248 w 487"/>
                <a:gd name="T47" fmla="*/ 11 h 34"/>
                <a:gd name="T48" fmla="*/ 209 w 487"/>
                <a:gd name="T49" fmla="*/ 23 h 34"/>
                <a:gd name="T50" fmla="*/ 198 w 487"/>
                <a:gd name="T51" fmla="*/ 14 h 34"/>
                <a:gd name="T52" fmla="*/ 209 w 487"/>
                <a:gd name="T53" fmla="*/ 14 h 34"/>
                <a:gd name="T54" fmla="*/ 169 w 487"/>
                <a:gd name="T55" fmla="*/ 26 h 34"/>
                <a:gd name="T56" fmla="*/ 159 w 487"/>
                <a:gd name="T57" fmla="*/ 15 h 34"/>
                <a:gd name="T58" fmla="*/ 168 w 487"/>
                <a:gd name="T59" fmla="*/ 15 h 34"/>
                <a:gd name="T60" fmla="*/ 129 w 487"/>
                <a:gd name="T61" fmla="*/ 27 h 34"/>
                <a:gd name="T62" fmla="*/ 118 w 487"/>
                <a:gd name="T63" fmla="*/ 18 h 34"/>
                <a:gd name="T64" fmla="*/ 129 w 487"/>
                <a:gd name="T65" fmla="*/ 18 h 34"/>
                <a:gd name="T66" fmla="*/ 90 w 487"/>
                <a:gd name="T67" fmla="*/ 30 h 34"/>
                <a:gd name="T68" fmla="*/ 79 w 487"/>
                <a:gd name="T69" fmla="*/ 19 h 34"/>
                <a:gd name="T70" fmla="*/ 88 w 487"/>
                <a:gd name="T71" fmla="*/ 19 h 34"/>
                <a:gd name="T72" fmla="*/ 49 w 487"/>
                <a:gd name="T73" fmla="*/ 31 h 34"/>
                <a:gd name="T74" fmla="*/ 39 w 487"/>
                <a:gd name="T7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34">
                  <a:moveTo>
                    <a:pt x="9" y="23"/>
                  </a:moveTo>
                  <a:lnTo>
                    <a:pt x="10" y="32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9" y="23"/>
                  </a:lnTo>
                  <a:lnTo>
                    <a:pt x="9" y="23"/>
                  </a:lnTo>
                  <a:close/>
                  <a:moveTo>
                    <a:pt x="487" y="0"/>
                  </a:moveTo>
                  <a:lnTo>
                    <a:pt x="487" y="10"/>
                  </a:lnTo>
                  <a:lnTo>
                    <a:pt x="477" y="10"/>
                  </a:lnTo>
                  <a:lnTo>
                    <a:pt x="477" y="1"/>
                  </a:lnTo>
                  <a:lnTo>
                    <a:pt x="487" y="0"/>
                  </a:lnTo>
                  <a:lnTo>
                    <a:pt x="487" y="0"/>
                  </a:lnTo>
                  <a:close/>
                  <a:moveTo>
                    <a:pt x="446" y="2"/>
                  </a:moveTo>
                  <a:lnTo>
                    <a:pt x="448" y="11"/>
                  </a:lnTo>
                  <a:lnTo>
                    <a:pt x="437" y="13"/>
                  </a:lnTo>
                  <a:lnTo>
                    <a:pt x="437" y="2"/>
                  </a:lnTo>
                  <a:lnTo>
                    <a:pt x="446" y="2"/>
                  </a:lnTo>
                  <a:lnTo>
                    <a:pt x="446" y="2"/>
                  </a:lnTo>
                  <a:close/>
                  <a:moveTo>
                    <a:pt x="407" y="4"/>
                  </a:moveTo>
                  <a:lnTo>
                    <a:pt x="407" y="14"/>
                  </a:lnTo>
                  <a:lnTo>
                    <a:pt x="398" y="14"/>
                  </a:lnTo>
                  <a:lnTo>
                    <a:pt x="397" y="5"/>
                  </a:lnTo>
                  <a:lnTo>
                    <a:pt x="407" y="4"/>
                  </a:lnTo>
                  <a:lnTo>
                    <a:pt x="407" y="4"/>
                  </a:lnTo>
                  <a:close/>
                  <a:moveTo>
                    <a:pt x="367" y="6"/>
                  </a:moveTo>
                  <a:lnTo>
                    <a:pt x="368" y="15"/>
                  </a:lnTo>
                  <a:lnTo>
                    <a:pt x="358" y="17"/>
                  </a:lnTo>
                  <a:lnTo>
                    <a:pt x="358" y="6"/>
                  </a:lnTo>
                  <a:lnTo>
                    <a:pt x="367" y="6"/>
                  </a:lnTo>
                  <a:lnTo>
                    <a:pt x="367" y="6"/>
                  </a:lnTo>
                  <a:close/>
                  <a:moveTo>
                    <a:pt x="328" y="7"/>
                  </a:moveTo>
                  <a:lnTo>
                    <a:pt x="328" y="18"/>
                  </a:lnTo>
                  <a:lnTo>
                    <a:pt x="318" y="18"/>
                  </a:lnTo>
                  <a:lnTo>
                    <a:pt x="317" y="9"/>
                  </a:lnTo>
                  <a:lnTo>
                    <a:pt x="328" y="7"/>
                  </a:lnTo>
                  <a:lnTo>
                    <a:pt x="328" y="7"/>
                  </a:lnTo>
                  <a:close/>
                  <a:moveTo>
                    <a:pt x="288" y="10"/>
                  </a:moveTo>
                  <a:lnTo>
                    <a:pt x="288" y="19"/>
                  </a:lnTo>
                  <a:lnTo>
                    <a:pt x="278" y="21"/>
                  </a:lnTo>
                  <a:lnTo>
                    <a:pt x="278" y="10"/>
                  </a:lnTo>
                  <a:lnTo>
                    <a:pt x="288" y="10"/>
                  </a:lnTo>
                  <a:lnTo>
                    <a:pt x="288" y="10"/>
                  </a:lnTo>
                  <a:close/>
                  <a:moveTo>
                    <a:pt x="248" y="11"/>
                  </a:moveTo>
                  <a:lnTo>
                    <a:pt x="248" y="22"/>
                  </a:lnTo>
                  <a:lnTo>
                    <a:pt x="239" y="22"/>
                  </a:lnTo>
                  <a:lnTo>
                    <a:pt x="237" y="13"/>
                  </a:lnTo>
                  <a:lnTo>
                    <a:pt x="248" y="11"/>
                  </a:lnTo>
                  <a:lnTo>
                    <a:pt x="248" y="11"/>
                  </a:lnTo>
                  <a:close/>
                  <a:moveTo>
                    <a:pt x="209" y="14"/>
                  </a:moveTo>
                  <a:lnTo>
                    <a:pt x="209" y="23"/>
                  </a:lnTo>
                  <a:lnTo>
                    <a:pt x="198" y="24"/>
                  </a:lnTo>
                  <a:lnTo>
                    <a:pt x="198" y="14"/>
                  </a:lnTo>
                  <a:lnTo>
                    <a:pt x="209" y="14"/>
                  </a:lnTo>
                  <a:lnTo>
                    <a:pt x="209" y="14"/>
                  </a:lnTo>
                  <a:close/>
                  <a:moveTo>
                    <a:pt x="168" y="15"/>
                  </a:moveTo>
                  <a:lnTo>
                    <a:pt x="169" y="26"/>
                  </a:lnTo>
                  <a:lnTo>
                    <a:pt x="159" y="26"/>
                  </a:lnTo>
                  <a:lnTo>
                    <a:pt x="159" y="15"/>
                  </a:lnTo>
                  <a:lnTo>
                    <a:pt x="168" y="15"/>
                  </a:lnTo>
                  <a:lnTo>
                    <a:pt x="168" y="15"/>
                  </a:lnTo>
                  <a:close/>
                  <a:moveTo>
                    <a:pt x="129" y="18"/>
                  </a:moveTo>
                  <a:lnTo>
                    <a:pt x="129" y="27"/>
                  </a:lnTo>
                  <a:lnTo>
                    <a:pt x="118" y="27"/>
                  </a:lnTo>
                  <a:lnTo>
                    <a:pt x="118" y="18"/>
                  </a:lnTo>
                  <a:lnTo>
                    <a:pt x="129" y="18"/>
                  </a:lnTo>
                  <a:lnTo>
                    <a:pt x="129" y="18"/>
                  </a:lnTo>
                  <a:close/>
                  <a:moveTo>
                    <a:pt x="88" y="19"/>
                  </a:moveTo>
                  <a:lnTo>
                    <a:pt x="90" y="30"/>
                  </a:lnTo>
                  <a:lnTo>
                    <a:pt x="79" y="30"/>
                  </a:lnTo>
                  <a:lnTo>
                    <a:pt x="79" y="19"/>
                  </a:lnTo>
                  <a:lnTo>
                    <a:pt x="88" y="19"/>
                  </a:lnTo>
                  <a:lnTo>
                    <a:pt x="88" y="19"/>
                  </a:lnTo>
                  <a:close/>
                  <a:moveTo>
                    <a:pt x="49" y="21"/>
                  </a:moveTo>
                  <a:lnTo>
                    <a:pt x="49" y="31"/>
                  </a:lnTo>
                  <a:lnTo>
                    <a:pt x="40" y="31"/>
                  </a:lnTo>
                  <a:lnTo>
                    <a:pt x="39" y="22"/>
                  </a:lnTo>
                  <a:lnTo>
                    <a:pt x="49" y="2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08"/>
            <p:cNvSpPr>
              <a:spLocks noEditPoints="1"/>
            </p:cNvSpPr>
            <p:nvPr/>
          </p:nvSpPr>
          <p:spPr bwMode="auto">
            <a:xfrm>
              <a:off x="4509" y="3384"/>
              <a:ext cx="1218" cy="85"/>
            </a:xfrm>
            <a:custGeom>
              <a:avLst/>
              <a:gdLst>
                <a:gd name="T0" fmla="*/ 10 w 487"/>
                <a:gd name="T1" fmla="*/ 32 h 34"/>
                <a:gd name="T2" fmla="*/ 0 w 487"/>
                <a:gd name="T3" fmla="*/ 23 h 34"/>
                <a:gd name="T4" fmla="*/ 10 w 487"/>
                <a:gd name="T5" fmla="*/ 23 h 34"/>
                <a:gd name="T6" fmla="*/ 487 w 487"/>
                <a:gd name="T7" fmla="*/ 10 h 34"/>
                <a:gd name="T8" fmla="*/ 477 w 487"/>
                <a:gd name="T9" fmla="*/ 1 h 34"/>
                <a:gd name="T10" fmla="*/ 487 w 487"/>
                <a:gd name="T11" fmla="*/ 0 h 34"/>
                <a:gd name="T12" fmla="*/ 448 w 487"/>
                <a:gd name="T13" fmla="*/ 11 h 34"/>
                <a:gd name="T14" fmla="*/ 438 w 487"/>
                <a:gd name="T15" fmla="*/ 2 h 34"/>
                <a:gd name="T16" fmla="*/ 447 w 487"/>
                <a:gd name="T17" fmla="*/ 2 h 34"/>
                <a:gd name="T18" fmla="*/ 408 w 487"/>
                <a:gd name="T19" fmla="*/ 14 h 34"/>
                <a:gd name="T20" fmla="*/ 397 w 487"/>
                <a:gd name="T21" fmla="*/ 5 h 34"/>
                <a:gd name="T22" fmla="*/ 408 w 487"/>
                <a:gd name="T23" fmla="*/ 3 h 34"/>
                <a:gd name="T24" fmla="*/ 368 w 487"/>
                <a:gd name="T25" fmla="*/ 15 h 34"/>
                <a:gd name="T26" fmla="*/ 358 w 487"/>
                <a:gd name="T27" fmla="*/ 6 h 34"/>
                <a:gd name="T28" fmla="*/ 367 w 487"/>
                <a:gd name="T29" fmla="*/ 6 h 34"/>
                <a:gd name="T30" fmla="*/ 328 w 487"/>
                <a:gd name="T31" fmla="*/ 18 h 34"/>
                <a:gd name="T32" fmla="*/ 317 w 487"/>
                <a:gd name="T33" fmla="*/ 7 h 34"/>
                <a:gd name="T34" fmla="*/ 328 w 487"/>
                <a:gd name="T35" fmla="*/ 7 h 34"/>
                <a:gd name="T36" fmla="*/ 289 w 487"/>
                <a:gd name="T37" fmla="*/ 19 h 34"/>
                <a:gd name="T38" fmla="*/ 278 w 487"/>
                <a:gd name="T39" fmla="*/ 10 h 34"/>
                <a:gd name="T40" fmla="*/ 289 w 487"/>
                <a:gd name="T41" fmla="*/ 10 h 34"/>
                <a:gd name="T42" fmla="*/ 249 w 487"/>
                <a:gd name="T43" fmla="*/ 22 h 34"/>
                <a:gd name="T44" fmla="*/ 239 w 487"/>
                <a:gd name="T45" fmla="*/ 11 h 34"/>
                <a:gd name="T46" fmla="*/ 248 w 487"/>
                <a:gd name="T47" fmla="*/ 11 h 34"/>
                <a:gd name="T48" fmla="*/ 209 w 487"/>
                <a:gd name="T49" fmla="*/ 23 h 34"/>
                <a:gd name="T50" fmla="*/ 199 w 487"/>
                <a:gd name="T51" fmla="*/ 14 h 34"/>
                <a:gd name="T52" fmla="*/ 209 w 487"/>
                <a:gd name="T53" fmla="*/ 13 h 34"/>
                <a:gd name="T54" fmla="*/ 170 w 487"/>
                <a:gd name="T55" fmla="*/ 24 h 34"/>
                <a:gd name="T56" fmla="*/ 159 w 487"/>
                <a:gd name="T57" fmla="*/ 15 h 34"/>
                <a:gd name="T58" fmla="*/ 168 w 487"/>
                <a:gd name="T59" fmla="*/ 15 h 34"/>
                <a:gd name="T60" fmla="*/ 129 w 487"/>
                <a:gd name="T61" fmla="*/ 27 h 34"/>
                <a:gd name="T62" fmla="*/ 119 w 487"/>
                <a:gd name="T63" fmla="*/ 18 h 34"/>
                <a:gd name="T64" fmla="*/ 129 w 487"/>
                <a:gd name="T65" fmla="*/ 17 h 34"/>
                <a:gd name="T66" fmla="*/ 90 w 487"/>
                <a:gd name="T67" fmla="*/ 28 h 34"/>
                <a:gd name="T68" fmla="*/ 80 w 487"/>
                <a:gd name="T69" fmla="*/ 19 h 34"/>
                <a:gd name="T70" fmla="*/ 89 w 487"/>
                <a:gd name="T71" fmla="*/ 19 h 34"/>
                <a:gd name="T72" fmla="*/ 50 w 487"/>
                <a:gd name="T73" fmla="*/ 31 h 34"/>
                <a:gd name="T74" fmla="*/ 39 w 487"/>
                <a:gd name="T7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34">
                  <a:moveTo>
                    <a:pt x="10" y="23"/>
                  </a:moveTo>
                  <a:lnTo>
                    <a:pt x="10" y="32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0" y="23"/>
                  </a:lnTo>
                  <a:lnTo>
                    <a:pt x="10" y="23"/>
                  </a:lnTo>
                  <a:close/>
                  <a:moveTo>
                    <a:pt x="487" y="0"/>
                  </a:moveTo>
                  <a:lnTo>
                    <a:pt x="487" y="10"/>
                  </a:lnTo>
                  <a:lnTo>
                    <a:pt x="478" y="10"/>
                  </a:lnTo>
                  <a:lnTo>
                    <a:pt x="477" y="1"/>
                  </a:lnTo>
                  <a:lnTo>
                    <a:pt x="487" y="0"/>
                  </a:lnTo>
                  <a:lnTo>
                    <a:pt x="487" y="0"/>
                  </a:lnTo>
                  <a:close/>
                  <a:moveTo>
                    <a:pt x="447" y="2"/>
                  </a:moveTo>
                  <a:lnTo>
                    <a:pt x="448" y="11"/>
                  </a:lnTo>
                  <a:lnTo>
                    <a:pt x="438" y="13"/>
                  </a:lnTo>
                  <a:lnTo>
                    <a:pt x="438" y="2"/>
                  </a:lnTo>
                  <a:lnTo>
                    <a:pt x="447" y="2"/>
                  </a:lnTo>
                  <a:lnTo>
                    <a:pt x="447" y="2"/>
                  </a:lnTo>
                  <a:close/>
                  <a:moveTo>
                    <a:pt x="408" y="3"/>
                  </a:moveTo>
                  <a:lnTo>
                    <a:pt x="408" y="14"/>
                  </a:lnTo>
                  <a:lnTo>
                    <a:pt x="398" y="14"/>
                  </a:lnTo>
                  <a:lnTo>
                    <a:pt x="397" y="5"/>
                  </a:lnTo>
                  <a:lnTo>
                    <a:pt x="408" y="3"/>
                  </a:lnTo>
                  <a:lnTo>
                    <a:pt x="408" y="3"/>
                  </a:lnTo>
                  <a:close/>
                  <a:moveTo>
                    <a:pt x="367" y="6"/>
                  </a:moveTo>
                  <a:lnTo>
                    <a:pt x="368" y="15"/>
                  </a:lnTo>
                  <a:lnTo>
                    <a:pt x="358" y="17"/>
                  </a:lnTo>
                  <a:lnTo>
                    <a:pt x="358" y="6"/>
                  </a:lnTo>
                  <a:lnTo>
                    <a:pt x="367" y="6"/>
                  </a:lnTo>
                  <a:lnTo>
                    <a:pt x="367" y="6"/>
                  </a:lnTo>
                  <a:close/>
                  <a:moveTo>
                    <a:pt x="328" y="7"/>
                  </a:moveTo>
                  <a:lnTo>
                    <a:pt x="328" y="18"/>
                  </a:lnTo>
                  <a:lnTo>
                    <a:pt x="319" y="18"/>
                  </a:lnTo>
                  <a:lnTo>
                    <a:pt x="317" y="7"/>
                  </a:lnTo>
                  <a:lnTo>
                    <a:pt x="328" y="7"/>
                  </a:lnTo>
                  <a:lnTo>
                    <a:pt x="328" y="7"/>
                  </a:lnTo>
                  <a:close/>
                  <a:moveTo>
                    <a:pt x="289" y="10"/>
                  </a:moveTo>
                  <a:lnTo>
                    <a:pt x="289" y="19"/>
                  </a:lnTo>
                  <a:lnTo>
                    <a:pt x="278" y="19"/>
                  </a:lnTo>
                  <a:lnTo>
                    <a:pt x="278" y="10"/>
                  </a:lnTo>
                  <a:lnTo>
                    <a:pt x="289" y="10"/>
                  </a:lnTo>
                  <a:lnTo>
                    <a:pt x="289" y="10"/>
                  </a:lnTo>
                  <a:close/>
                  <a:moveTo>
                    <a:pt x="248" y="11"/>
                  </a:moveTo>
                  <a:lnTo>
                    <a:pt x="249" y="22"/>
                  </a:lnTo>
                  <a:lnTo>
                    <a:pt x="239" y="22"/>
                  </a:lnTo>
                  <a:lnTo>
                    <a:pt x="239" y="11"/>
                  </a:lnTo>
                  <a:lnTo>
                    <a:pt x="248" y="11"/>
                  </a:lnTo>
                  <a:lnTo>
                    <a:pt x="248" y="11"/>
                  </a:lnTo>
                  <a:close/>
                  <a:moveTo>
                    <a:pt x="209" y="13"/>
                  </a:moveTo>
                  <a:lnTo>
                    <a:pt x="209" y="23"/>
                  </a:lnTo>
                  <a:lnTo>
                    <a:pt x="199" y="23"/>
                  </a:lnTo>
                  <a:lnTo>
                    <a:pt x="199" y="14"/>
                  </a:lnTo>
                  <a:lnTo>
                    <a:pt x="209" y="13"/>
                  </a:lnTo>
                  <a:lnTo>
                    <a:pt x="209" y="13"/>
                  </a:lnTo>
                  <a:close/>
                  <a:moveTo>
                    <a:pt x="168" y="15"/>
                  </a:moveTo>
                  <a:lnTo>
                    <a:pt x="170" y="24"/>
                  </a:lnTo>
                  <a:lnTo>
                    <a:pt x="159" y="26"/>
                  </a:lnTo>
                  <a:lnTo>
                    <a:pt x="159" y="15"/>
                  </a:lnTo>
                  <a:lnTo>
                    <a:pt x="168" y="15"/>
                  </a:lnTo>
                  <a:lnTo>
                    <a:pt x="168" y="15"/>
                  </a:lnTo>
                  <a:close/>
                  <a:moveTo>
                    <a:pt x="129" y="17"/>
                  </a:moveTo>
                  <a:lnTo>
                    <a:pt x="129" y="27"/>
                  </a:lnTo>
                  <a:lnTo>
                    <a:pt x="120" y="27"/>
                  </a:lnTo>
                  <a:lnTo>
                    <a:pt x="119" y="18"/>
                  </a:lnTo>
                  <a:lnTo>
                    <a:pt x="129" y="17"/>
                  </a:lnTo>
                  <a:lnTo>
                    <a:pt x="129" y="17"/>
                  </a:lnTo>
                  <a:close/>
                  <a:moveTo>
                    <a:pt x="89" y="19"/>
                  </a:moveTo>
                  <a:lnTo>
                    <a:pt x="90" y="28"/>
                  </a:lnTo>
                  <a:lnTo>
                    <a:pt x="80" y="30"/>
                  </a:lnTo>
                  <a:lnTo>
                    <a:pt x="80" y="19"/>
                  </a:lnTo>
                  <a:lnTo>
                    <a:pt x="89" y="19"/>
                  </a:lnTo>
                  <a:lnTo>
                    <a:pt x="89" y="19"/>
                  </a:lnTo>
                  <a:close/>
                  <a:moveTo>
                    <a:pt x="50" y="20"/>
                  </a:moveTo>
                  <a:lnTo>
                    <a:pt x="50" y="31"/>
                  </a:lnTo>
                  <a:lnTo>
                    <a:pt x="40" y="31"/>
                  </a:lnTo>
                  <a:lnTo>
                    <a:pt x="39" y="22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09"/>
            <p:cNvSpPr/>
            <p:nvPr/>
          </p:nvSpPr>
          <p:spPr bwMode="auto">
            <a:xfrm>
              <a:off x="7109" y="1312"/>
              <a:ext cx="28" cy="25"/>
            </a:xfrm>
            <a:custGeom>
              <a:avLst/>
              <a:gdLst>
                <a:gd name="T0" fmla="*/ 11 w 11"/>
                <a:gd name="T1" fmla="*/ 0 h 10"/>
                <a:gd name="T2" fmla="*/ 11 w 11"/>
                <a:gd name="T3" fmla="*/ 0 h 10"/>
                <a:gd name="T4" fmla="*/ 1 w 11"/>
                <a:gd name="T5" fmla="*/ 0 h 10"/>
                <a:gd name="T6" fmla="*/ 0 w 11"/>
                <a:gd name="T7" fmla="*/ 0 h 10"/>
                <a:gd name="T8" fmla="*/ 0 w 11"/>
                <a:gd name="T9" fmla="*/ 10 h 10"/>
                <a:gd name="T10" fmla="*/ 1 w 11"/>
                <a:gd name="T11" fmla="*/ 10 h 10"/>
                <a:gd name="T12" fmla="*/ 11 w 11"/>
                <a:gd name="T13" fmla="*/ 10 h 10"/>
                <a:gd name="T14" fmla="*/ 11 w 11"/>
                <a:gd name="T15" fmla="*/ 10 h 10"/>
                <a:gd name="T16" fmla="*/ 11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10"/>
            <p:cNvSpPr/>
            <p:nvPr/>
          </p:nvSpPr>
          <p:spPr bwMode="auto">
            <a:xfrm>
              <a:off x="7211" y="1314"/>
              <a:ext cx="25" cy="28"/>
            </a:xfrm>
            <a:custGeom>
              <a:avLst/>
              <a:gdLst>
                <a:gd name="T0" fmla="*/ 10 w 10"/>
                <a:gd name="T1" fmla="*/ 0 h 11"/>
                <a:gd name="T2" fmla="*/ 2 w 10"/>
                <a:gd name="T3" fmla="*/ 0 h 11"/>
                <a:gd name="T4" fmla="*/ 0 w 10"/>
                <a:gd name="T5" fmla="*/ 0 h 11"/>
                <a:gd name="T6" fmla="*/ 0 w 10"/>
                <a:gd name="T7" fmla="*/ 11 h 11"/>
                <a:gd name="T8" fmla="*/ 1 w 10"/>
                <a:gd name="T9" fmla="*/ 11 h 11"/>
                <a:gd name="T10" fmla="*/ 9 w 10"/>
                <a:gd name="T11" fmla="*/ 11 h 11"/>
                <a:gd name="T12" fmla="*/ 10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9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1"/>
            <p:cNvSpPr/>
            <p:nvPr/>
          </p:nvSpPr>
          <p:spPr bwMode="auto">
            <a:xfrm>
              <a:off x="7309" y="1322"/>
              <a:ext cx="25" cy="25"/>
            </a:xfrm>
            <a:custGeom>
              <a:avLst/>
              <a:gdLst>
                <a:gd name="T0" fmla="*/ 10 w 10"/>
                <a:gd name="T1" fmla="*/ 0 h 10"/>
                <a:gd name="T2" fmla="*/ 4 w 10"/>
                <a:gd name="T3" fmla="*/ 0 h 10"/>
                <a:gd name="T4" fmla="*/ 0 w 10"/>
                <a:gd name="T5" fmla="*/ 0 h 10"/>
                <a:gd name="T6" fmla="*/ 0 w 10"/>
                <a:gd name="T7" fmla="*/ 9 h 10"/>
                <a:gd name="T8" fmla="*/ 2 w 10"/>
                <a:gd name="T9" fmla="*/ 9 h 10"/>
                <a:gd name="T10" fmla="*/ 10 w 10"/>
                <a:gd name="T11" fmla="*/ 10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" y="9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12"/>
            <p:cNvSpPr/>
            <p:nvPr/>
          </p:nvSpPr>
          <p:spPr bwMode="auto">
            <a:xfrm>
              <a:off x="7406" y="1327"/>
              <a:ext cx="30" cy="28"/>
            </a:xfrm>
            <a:custGeom>
              <a:avLst/>
              <a:gdLst>
                <a:gd name="T0" fmla="*/ 12 w 12"/>
                <a:gd name="T1" fmla="*/ 2 h 11"/>
                <a:gd name="T2" fmla="*/ 5 w 12"/>
                <a:gd name="T3" fmla="*/ 0 h 11"/>
                <a:gd name="T4" fmla="*/ 1 w 12"/>
                <a:gd name="T5" fmla="*/ 0 h 11"/>
                <a:gd name="T6" fmla="*/ 0 w 12"/>
                <a:gd name="T7" fmla="*/ 10 h 11"/>
                <a:gd name="T8" fmla="*/ 4 w 12"/>
                <a:gd name="T9" fmla="*/ 11 h 11"/>
                <a:gd name="T10" fmla="*/ 10 w 12"/>
                <a:gd name="T11" fmla="*/ 11 h 11"/>
                <a:gd name="T12" fmla="*/ 12 w 12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2" y="2"/>
                  </a:moveTo>
                  <a:lnTo>
                    <a:pt x="5" y="0"/>
                  </a:lnTo>
                  <a:lnTo>
                    <a:pt x="1" y="0"/>
                  </a:lnTo>
                  <a:lnTo>
                    <a:pt x="0" y="10"/>
                  </a:lnTo>
                  <a:lnTo>
                    <a:pt x="4" y="11"/>
                  </a:lnTo>
                  <a:lnTo>
                    <a:pt x="10" y="1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13"/>
            <p:cNvSpPr/>
            <p:nvPr/>
          </p:nvSpPr>
          <p:spPr bwMode="auto">
            <a:xfrm>
              <a:off x="7506" y="1337"/>
              <a:ext cx="28" cy="28"/>
            </a:xfrm>
            <a:custGeom>
              <a:avLst/>
              <a:gdLst>
                <a:gd name="T0" fmla="*/ 11 w 11"/>
                <a:gd name="T1" fmla="*/ 2 h 11"/>
                <a:gd name="T2" fmla="*/ 4 w 11"/>
                <a:gd name="T3" fmla="*/ 0 h 11"/>
                <a:gd name="T4" fmla="*/ 0 w 11"/>
                <a:gd name="T5" fmla="*/ 0 h 11"/>
                <a:gd name="T6" fmla="*/ 0 w 11"/>
                <a:gd name="T7" fmla="*/ 9 h 11"/>
                <a:gd name="T8" fmla="*/ 3 w 11"/>
                <a:gd name="T9" fmla="*/ 11 h 11"/>
                <a:gd name="T10" fmla="*/ 10 w 11"/>
                <a:gd name="T11" fmla="*/ 11 h 11"/>
                <a:gd name="T12" fmla="*/ 1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3" y="11"/>
                  </a:lnTo>
                  <a:lnTo>
                    <a:pt x="10" y="11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14"/>
            <p:cNvSpPr/>
            <p:nvPr/>
          </p:nvSpPr>
          <p:spPr bwMode="auto">
            <a:xfrm>
              <a:off x="7606" y="1347"/>
              <a:ext cx="25" cy="30"/>
            </a:xfrm>
            <a:custGeom>
              <a:avLst/>
              <a:gdLst>
                <a:gd name="T0" fmla="*/ 10 w 10"/>
                <a:gd name="T1" fmla="*/ 2 h 12"/>
                <a:gd name="T2" fmla="*/ 4 w 10"/>
                <a:gd name="T3" fmla="*/ 2 h 12"/>
                <a:gd name="T4" fmla="*/ 1 w 10"/>
                <a:gd name="T5" fmla="*/ 0 h 12"/>
                <a:gd name="T6" fmla="*/ 0 w 10"/>
                <a:gd name="T7" fmla="*/ 11 h 12"/>
                <a:gd name="T8" fmla="*/ 2 w 10"/>
                <a:gd name="T9" fmla="*/ 11 h 12"/>
                <a:gd name="T10" fmla="*/ 9 w 10"/>
                <a:gd name="T11" fmla="*/ 12 h 12"/>
                <a:gd name="T12" fmla="*/ 10 w 10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10" y="2"/>
                  </a:moveTo>
                  <a:lnTo>
                    <a:pt x="4" y="2"/>
                  </a:lnTo>
                  <a:lnTo>
                    <a:pt x="1" y="0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9" y="1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15"/>
            <p:cNvSpPr/>
            <p:nvPr/>
          </p:nvSpPr>
          <p:spPr bwMode="auto">
            <a:xfrm>
              <a:off x="7704" y="1364"/>
              <a:ext cx="30" cy="25"/>
            </a:xfrm>
            <a:custGeom>
              <a:avLst/>
              <a:gdLst>
                <a:gd name="T0" fmla="*/ 12 w 12"/>
                <a:gd name="T1" fmla="*/ 1 h 10"/>
                <a:gd name="T2" fmla="*/ 4 w 12"/>
                <a:gd name="T3" fmla="*/ 0 h 10"/>
                <a:gd name="T4" fmla="*/ 1 w 12"/>
                <a:gd name="T5" fmla="*/ 0 h 10"/>
                <a:gd name="T6" fmla="*/ 0 w 12"/>
                <a:gd name="T7" fmla="*/ 9 h 10"/>
                <a:gd name="T8" fmla="*/ 3 w 12"/>
                <a:gd name="T9" fmla="*/ 9 h 10"/>
                <a:gd name="T10" fmla="*/ 9 w 12"/>
                <a:gd name="T11" fmla="*/ 10 h 10"/>
                <a:gd name="T12" fmla="*/ 12 w 1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1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9"/>
                  </a:lnTo>
                  <a:lnTo>
                    <a:pt x="3" y="9"/>
                  </a:lnTo>
                  <a:lnTo>
                    <a:pt x="9" y="1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16"/>
            <p:cNvSpPr/>
            <p:nvPr/>
          </p:nvSpPr>
          <p:spPr bwMode="auto">
            <a:xfrm>
              <a:off x="7801" y="1377"/>
              <a:ext cx="30" cy="30"/>
            </a:xfrm>
            <a:custGeom>
              <a:avLst/>
              <a:gdLst>
                <a:gd name="T0" fmla="*/ 12 w 12"/>
                <a:gd name="T1" fmla="*/ 3 h 12"/>
                <a:gd name="T2" fmla="*/ 12 w 12"/>
                <a:gd name="T3" fmla="*/ 3 h 12"/>
                <a:gd name="T4" fmla="*/ 4 w 12"/>
                <a:gd name="T5" fmla="*/ 1 h 12"/>
                <a:gd name="T6" fmla="*/ 1 w 12"/>
                <a:gd name="T7" fmla="*/ 0 h 12"/>
                <a:gd name="T8" fmla="*/ 0 w 12"/>
                <a:gd name="T9" fmla="*/ 10 h 12"/>
                <a:gd name="T10" fmla="*/ 1 w 12"/>
                <a:gd name="T11" fmla="*/ 10 h 12"/>
                <a:gd name="T12" fmla="*/ 9 w 12"/>
                <a:gd name="T13" fmla="*/ 12 h 12"/>
                <a:gd name="T14" fmla="*/ 9 w 12"/>
                <a:gd name="T15" fmla="*/ 12 h 12"/>
                <a:gd name="T16" fmla="*/ 12 w 12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lnTo>
                    <a:pt x="12" y="3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17"/>
            <p:cNvSpPr/>
            <p:nvPr/>
          </p:nvSpPr>
          <p:spPr bwMode="auto">
            <a:xfrm>
              <a:off x="7899" y="1397"/>
              <a:ext cx="30" cy="30"/>
            </a:xfrm>
            <a:custGeom>
              <a:avLst/>
              <a:gdLst>
                <a:gd name="T0" fmla="*/ 12 w 12"/>
                <a:gd name="T1" fmla="*/ 1 h 12"/>
                <a:gd name="T2" fmla="*/ 11 w 12"/>
                <a:gd name="T3" fmla="*/ 1 h 12"/>
                <a:gd name="T4" fmla="*/ 3 w 12"/>
                <a:gd name="T5" fmla="*/ 0 h 12"/>
                <a:gd name="T6" fmla="*/ 2 w 12"/>
                <a:gd name="T7" fmla="*/ 0 h 12"/>
                <a:gd name="T8" fmla="*/ 0 w 12"/>
                <a:gd name="T9" fmla="*/ 9 h 12"/>
                <a:gd name="T10" fmla="*/ 0 w 12"/>
                <a:gd name="T11" fmla="*/ 10 h 12"/>
                <a:gd name="T12" fmla="*/ 8 w 12"/>
                <a:gd name="T13" fmla="*/ 12 h 12"/>
                <a:gd name="T14" fmla="*/ 9 w 12"/>
                <a:gd name="T15" fmla="*/ 12 h 12"/>
                <a:gd name="T16" fmla="*/ 12 w 12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1"/>
                  </a:moveTo>
                  <a:lnTo>
                    <a:pt x="11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18"/>
            <p:cNvSpPr/>
            <p:nvPr/>
          </p:nvSpPr>
          <p:spPr bwMode="auto">
            <a:xfrm>
              <a:off x="7994" y="1417"/>
              <a:ext cx="33" cy="28"/>
            </a:xfrm>
            <a:custGeom>
              <a:avLst/>
              <a:gdLst>
                <a:gd name="T0" fmla="*/ 13 w 13"/>
                <a:gd name="T1" fmla="*/ 2 h 11"/>
                <a:gd name="T2" fmla="*/ 9 w 13"/>
                <a:gd name="T3" fmla="*/ 1 h 11"/>
                <a:gd name="T4" fmla="*/ 3 w 13"/>
                <a:gd name="T5" fmla="*/ 0 h 11"/>
                <a:gd name="T6" fmla="*/ 0 w 13"/>
                <a:gd name="T7" fmla="*/ 10 h 11"/>
                <a:gd name="T8" fmla="*/ 8 w 13"/>
                <a:gd name="T9" fmla="*/ 11 h 11"/>
                <a:gd name="T10" fmla="*/ 11 w 13"/>
                <a:gd name="T11" fmla="*/ 11 h 11"/>
                <a:gd name="T12" fmla="*/ 13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13" y="2"/>
                  </a:moveTo>
                  <a:lnTo>
                    <a:pt x="9" y="1"/>
                  </a:lnTo>
                  <a:lnTo>
                    <a:pt x="3" y="0"/>
                  </a:lnTo>
                  <a:lnTo>
                    <a:pt x="0" y="10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19"/>
            <p:cNvSpPr/>
            <p:nvPr/>
          </p:nvSpPr>
          <p:spPr bwMode="auto">
            <a:xfrm>
              <a:off x="8091" y="1439"/>
              <a:ext cx="30" cy="30"/>
            </a:xfrm>
            <a:custGeom>
              <a:avLst/>
              <a:gdLst>
                <a:gd name="T0" fmla="*/ 12 w 12"/>
                <a:gd name="T1" fmla="*/ 2 h 12"/>
                <a:gd name="T2" fmla="*/ 8 w 12"/>
                <a:gd name="T3" fmla="*/ 1 h 12"/>
                <a:gd name="T4" fmla="*/ 3 w 12"/>
                <a:gd name="T5" fmla="*/ 0 h 12"/>
                <a:gd name="T6" fmla="*/ 0 w 12"/>
                <a:gd name="T7" fmla="*/ 10 h 12"/>
                <a:gd name="T8" fmla="*/ 6 w 12"/>
                <a:gd name="T9" fmla="*/ 10 h 12"/>
                <a:gd name="T10" fmla="*/ 10 w 12"/>
                <a:gd name="T11" fmla="*/ 12 h 12"/>
                <a:gd name="T12" fmla="*/ 12 w 12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8" y="1"/>
                  </a:lnTo>
                  <a:lnTo>
                    <a:pt x="3" y="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20"/>
            <p:cNvSpPr/>
            <p:nvPr/>
          </p:nvSpPr>
          <p:spPr bwMode="auto">
            <a:xfrm>
              <a:off x="8186" y="1464"/>
              <a:ext cx="33" cy="30"/>
            </a:xfrm>
            <a:custGeom>
              <a:avLst/>
              <a:gdLst>
                <a:gd name="T0" fmla="*/ 13 w 13"/>
                <a:gd name="T1" fmla="*/ 3 h 12"/>
                <a:gd name="T2" fmla="*/ 7 w 13"/>
                <a:gd name="T3" fmla="*/ 0 h 12"/>
                <a:gd name="T4" fmla="*/ 3 w 13"/>
                <a:gd name="T5" fmla="*/ 0 h 12"/>
                <a:gd name="T6" fmla="*/ 0 w 13"/>
                <a:gd name="T7" fmla="*/ 9 h 12"/>
                <a:gd name="T8" fmla="*/ 4 w 13"/>
                <a:gd name="T9" fmla="*/ 11 h 12"/>
                <a:gd name="T10" fmla="*/ 11 w 13"/>
                <a:gd name="T11" fmla="*/ 12 h 12"/>
                <a:gd name="T12" fmla="*/ 13 w 13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3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9"/>
                  </a:lnTo>
                  <a:lnTo>
                    <a:pt x="4" y="11"/>
                  </a:lnTo>
                  <a:lnTo>
                    <a:pt x="11" y="1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21"/>
            <p:cNvSpPr/>
            <p:nvPr/>
          </p:nvSpPr>
          <p:spPr bwMode="auto">
            <a:xfrm>
              <a:off x="8286" y="1492"/>
              <a:ext cx="28" cy="33"/>
            </a:xfrm>
            <a:custGeom>
              <a:avLst/>
              <a:gdLst>
                <a:gd name="T0" fmla="*/ 11 w 11"/>
                <a:gd name="T1" fmla="*/ 2 h 13"/>
                <a:gd name="T2" fmla="*/ 10 w 11"/>
                <a:gd name="T3" fmla="*/ 2 h 13"/>
                <a:gd name="T4" fmla="*/ 2 w 11"/>
                <a:gd name="T5" fmla="*/ 0 h 13"/>
                <a:gd name="T6" fmla="*/ 2 w 11"/>
                <a:gd name="T7" fmla="*/ 0 h 13"/>
                <a:gd name="T8" fmla="*/ 0 w 11"/>
                <a:gd name="T9" fmla="*/ 9 h 13"/>
                <a:gd name="T10" fmla="*/ 0 w 11"/>
                <a:gd name="T11" fmla="*/ 10 h 13"/>
                <a:gd name="T12" fmla="*/ 6 w 11"/>
                <a:gd name="T13" fmla="*/ 12 h 13"/>
                <a:gd name="T14" fmla="*/ 9 w 11"/>
                <a:gd name="T15" fmla="*/ 13 h 13"/>
                <a:gd name="T16" fmla="*/ 11 w 11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lnTo>
                    <a:pt x="1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322"/>
            <p:cNvSpPr/>
            <p:nvPr/>
          </p:nvSpPr>
          <p:spPr bwMode="auto">
            <a:xfrm>
              <a:off x="8379" y="1522"/>
              <a:ext cx="30" cy="33"/>
            </a:xfrm>
            <a:custGeom>
              <a:avLst/>
              <a:gdLst>
                <a:gd name="T0" fmla="*/ 12 w 12"/>
                <a:gd name="T1" fmla="*/ 3 h 13"/>
                <a:gd name="T2" fmla="*/ 8 w 12"/>
                <a:gd name="T3" fmla="*/ 1 h 13"/>
                <a:gd name="T4" fmla="*/ 3 w 12"/>
                <a:gd name="T5" fmla="*/ 0 h 13"/>
                <a:gd name="T6" fmla="*/ 0 w 12"/>
                <a:gd name="T7" fmla="*/ 9 h 13"/>
                <a:gd name="T8" fmla="*/ 4 w 12"/>
                <a:gd name="T9" fmla="*/ 11 h 13"/>
                <a:gd name="T10" fmla="*/ 10 w 12"/>
                <a:gd name="T11" fmla="*/ 13 h 13"/>
                <a:gd name="T12" fmla="*/ 12 w 12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3"/>
                  </a:moveTo>
                  <a:lnTo>
                    <a:pt x="8" y="1"/>
                  </a:lnTo>
                  <a:lnTo>
                    <a:pt x="3" y="0"/>
                  </a:lnTo>
                  <a:lnTo>
                    <a:pt x="0" y="9"/>
                  </a:lnTo>
                  <a:lnTo>
                    <a:pt x="4" y="11"/>
                  </a:lnTo>
                  <a:lnTo>
                    <a:pt x="10" y="1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323"/>
            <p:cNvSpPr/>
            <p:nvPr/>
          </p:nvSpPr>
          <p:spPr bwMode="auto">
            <a:xfrm>
              <a:off x="8474" y="1554"/>
              <a:ext cx="30" cy="33"/>
            </a:xfrm>
            <a:custGeom>
              <a:avLst/>
              <a:gdLst>
                <a:gd name="T0" fmla="*/ 12 w 12"/>
                <a:gd name="T1" fmla="*/ 4 h 13"/>
                <a:gd name="T2" fmla="*/ 11 w 12"/>
                <a:gd name="T3" fmla="*/ 2 h 13"/>
                <a:gd name="T4" fmla="*/ 4 w 12"/>
                <a:gd name="T5" fmla="*/ 0 h 13"/>
                <a:gd name="T6" fmla="*/ 3 w 12"/>
                <a:gd name="T7" fmla="*/ 0 h 13"/>
                <a:gd name="T8" fmla="*/ 0 w 12"/>
                <a:gd name="T9" fmla="*/ 9 h 13"/>
                <a:gd name="T10" fmla="*/ 2 w 12"/>
                <a:gd name="T11" fmla="*/ 10 h 13"/>
                <a:gd name="T12" fmla="*/ 8 w 12"/>
                <a:gd name="T13" fmla="*/ 11 h 13"/>
                <a:gd name="T14" fmla="*/ 9 w 12"/>
                <a:gd name="T15" fmla="*/ 13 h 13"/>
                <a:gd name="T16" fmla="*/ 12 w 12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12" y="4"/>
                  </a:moveTo>
                  <a:lnTo>
                    <a:pt x="11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9"/>
                  </a:lnTo>
                  <a:lnTo>
                    <a:pt x="2" y="10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24"/>
            <p:cNvSpPr/>
            <p:nvPr/>
          </p:nvSpPr>
          <p:spPr bwMode="auto">
            <a:xfrm>
              <a:off x="8566" y="1587"/>
              <a:ext cx="33" cy="33"/>
            </a:xfrm>
            <a:custGeom>
              <a:avLst/>
              <a:gdLst>
                <a:gd name="T0" fmla="*/ 13 w 13"/>
                <a:gd name="T1" fmla="*/ 4 h 13"/>
                <a:gd name="T2" fmla="*/ 8 w 13"/>
                <a:gd name="T3" fmla="*/ 2 h 13"/>
                <a:gd name="T4" fmla="*/ 4 w 13"/>
                <a:gd name="T5" fmla="*/ 0 h 13"/>
                <a:gd name="T6" fmla="*/ 0 w 13"/>
                <a:gd name="T7" fmla="*/ 10 h 13"/>
                <a:gd name="T8" fmla="*/ 5 w 13"/>
                <a:gd name="T9" fmla="*/ 11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0" y="10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25"/>
            <p:cNvSpPr/>
            <p:nvPr/>
          </p:nvSpPr>
          <p:spPr bwMode="auto">
            <a:xfrm>
              <a:off x="8656" y="1624"/>
              <a:ext cx="35" cy="33"/>
            </a:xfrm>
            <a:custGeom>
              <a:avLst/>
              <a:gdLst>
                <a:gd name="T0" fmla="*/ 14 w 14"/>
                <a:gd name="T1" fmla="*/ 4 h 13"/>
                <a:gd name="T2" fmla="*/ 12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0 w 14"/>
                <a:gd name="T9" fmla="*/ 9 h 13"/>
                <a:gd name="T10" fmla="*/ 2 w 14"/>
                <a:gd name="T11" fmla="*/ 9 h 13"/>
                <a:gd name="T12" fmla="*/ 8 w 14"/>
                <a:gd name="T13" fmla="*/ 12 h 13"/>
                <a:gd name="T14" fmla="*/ 10 w 14"/>
                <a:gd name="T15" fmla="*/ 13 h 13"/>
                <a:gd name="T16" fmla="*/ 14 w 14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4"/>
                  </a:moveTo>
                  <a:lnTo>
                    <a:pt x="12" y="3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2" y="9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26"/>
            <p:cNvSpPr/>
            <p:nvPr/>
          </p:nvSpPr>
          <p:spPr bwMode="auto">
            <a:xfrm>
              <a:off x="8749" y="1664"/>
              <a:ext cx="33" cy="33"/>
            </a:xfrm>
            <a:custGeom>
              <a:avLst/>
              <a:gdLst>
                <a:gd name="T0" fmla="*/ 13 w 13"/>
                <a:gd name="T1" fmla="*/ 4 h 13"/>
                <a:gd name="T2" fmla="*/ 8 w 13"/>
                <a:gd name="T3" fmla="*/ 1 h 13"/>
                <a:gd name="T4" fmla="*/ 4 w 13"/>
                <a:gd name="T5" fmla="*/ 0 h 13"/>
                <a:gd name="T6" fmla="*/ 0 w 13"/>
                <a:gd name="T7" fmla="*/ 9 h 13"/>
                <a:gd name="T8" fmla="*/ 4 w 13"/>
                <a:gd name="T9" fmla="*/ 10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8" y="1"/>
                  </a:lnTo>
                  <a:lnTo>
                    <a:pt x="4" y="0"/>
                  </a:lnTo>
                  <a:lnTo>
                    <a:pt x="0" y="9"/>
                  </a:lnTo>
                  <a:lnTo>
                    <a:pt x="4" y="10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27"/>
            <p:cNvSpPr/>
            <p:nvPr/>
          </p:nvSpPr>
          <p:spPr bwMode="auto">
            <a:xfrm>
              <a:off x="8841" y="1707"/>
              <a:ext cx="33" cy="33"/>
            </a:xfrm>
            <a:custGeom>
              <a:avLst/>
              <a:gdLst>
                <a:gd name="T0" fmla="*/ 13 w 13"/>
                <a:gd name="T1" fmla="*/ 4 h 13"/>
                <a:gd name="T2" fmla="*/ 9 w 13"/>
                <a:gd name="T3" fmla="*/ 1 h 13"/>
                <a:gd name="T4" fmla="*/ 4 w 13"/>
                <a:gd name="T5" fmla="*/ 0 h 13"/>
                <a:gd name="T6" fmla="*/ 0 w 13"/>
                <a:gd name="T7" fmla="*/ 8 h 13"/>
                <a:gd name="T8" fmla="*/ 5 w 13"/>
                <a:gd name="T9" fmla="*/ 10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9" y="1"/>
                  </a:lnTo>
                  <a:lnTo>
                    <a:pt x="4" y="0"/>
                  </a:lnTo>
                  <a:lnTo>
                    <a:pt x="0" y="8"/>
                  </a:lnTo>
                  <a:lnTo>
                    <a:pt x="5" y="10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28"/>
            <p:cNvSpPr/>
            <p:nvPr/>
          </p:nvSpPr>
          <p:spPr bwMode="auto">
            <a:xfrm>
              <a:off x="8929" y="1749"/>
              <a:ext cx="33" cy="33"/>
            </a:xfrm>
            <a:custGeom>
              <a:avLst/>
              <a:gdLst>
                <a:gd name="T0" fmla="*/ 13 w 13"/>
                <a:gd name="T1" fmla="*/ 5 h 13"/>
                <a:gd name="T2" fmla="*/ 10 w 13"/>
                <a:gd name="T3" fmla="*/ 4 h 13"/>
                <a:gd name="T4" fmla="*/ 5 w 13"/>
                <a:gd name="T5" fmla="*/ 0 h 13"/>
                <a:gd name="T6" fmla="*/ 4 w 13"/>
                <a:gd name="T7" fmla="*/ 0 h 13"/>
                <a:gd name="T8" fmla="*/ 0 w 13"/>
                <a:gd name="T9" fmla="*/ 9 h 13"/>
                <a:gd name="T10" fmla="*/ 0 w 13"/>
                <a:gd name="T11" fmla="*/ 9 h 13"/>
                <a:gd name="T12" fmla="*/ 6 w 13"/>
                <a:gd name="T13" fmla="*/ 12 h 13"/>
                <a:gd name="T14" fmla="*/ 9 w 13"/>
                <a:gd name="T15" fmla="*/ 13 h 13"/>
                <a:gd name="T16" fmla="*/ 13 w 13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10" y="4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29"/>
            <p:cNvSpPr/>
            <p:nvPr/>
          </p:nvSpPr>
          <p:spPr bwMode="auto">
            <a:xfrm>
              <a:off x="9016" y="1794"/>
              <a:ext cx="33" cy="38"/>
            </a:xfrm>
            <a:custGeom>
              <a:avLst/>
              <a:gdLst>
                <a:gd name="T0" fmla="*/ 13 w 13"/>
                <a:gd name="T1" fmla="*/ 6 h 15"/>
                <a:gd name="T2" fmla="*/ 12 w 13"/>
                <a:gd name="T3" fmla="*/ 6 h 15"/>
                <a:gd name="T4" fmla="*/ 7 w 13"/>
                <a:gd name="T5" fmla="*/ 2 h 15"/>
                <a:gd name="T6" fmla="*/ 4 w 13"/>
                <a:gd name="T7" fmla="*/ 0 h 15"/>
                <a:gd name="T8" fmla="*/ 0 w 13"/>
                <a:gd name="T9" fmla="*/ 9 h 15"/>
                <a:gd name="T10" fmla="*/ 2 w 13"/>
                <a:gd name="T11" fmla="*/ 11 h 15"/>
                <a:gd name="T12" fmla="*/ 7 w 13"/>
                <a:gd name="T13" fmla="*/ 13 h 15"/>
                <a:gd name="T14" fmla="*/ 8 w 13"/>
                <a:gd name="T15" fmla="*/ 15 h 15"/>
                <a:gd name="T16" fmla="*/ 13 w 13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6"/>
                  </a:moveTo>
                  <a:lnTo>
                    <a:pt x="12" y="6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9"/>
                  </a:lnTo>
                  <a:lnTo>
                    <a:pt x="2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30"/>
            <p:cNvSpPr/>
            <p:nvPr/>
          </p:nvSpPr>
          <p:spPr bwMode="auto">
            <a:xfrm>
              <a:off x="9101" y="1847"/>
              <a:ext cx="38" cy="33"/>
            </a:xfrm>
            <a:custGeom>
              <a:avLst/>
              <a:gdLst>
                <a:gd name="T0" fmla="*/ 15 w 15"/>
                <a:gd name="T1" fmla="*/ 5 h 13"/>
                <a:gd name="T2" fmla="*/ 13 w 15"/>
                <a:gd name="T3" fmla="*/ 4 h 13"/>
                <a:gd name="T4" fmla="*/ 8 w 15"/>
                <a:gd name="T5" fmla="*/ 2 h 13"/>
                <a:gd name="T6" fmla="*/ 5 w 15"/>
                <a:gd name="T7" fmla="*/ 0 h 13"/>
                <a:gd name="T8" fmla="*/ 0 w 15"/>
                <a:gd name="T9" fmla="*/ 8 h 13"/>
                <a:gd name="T10" fmla="*/ 3 w 15"/>
                <a:gd name="T11" fmla="*/ 9 h 13"/>
                <a:gd name="T12" fmla="*/ 8 w 15"/>
                <a:gd name="T13" fmla="*/ 13 h 13"/>
                <a:gd name="T14" fmla="*/ 9 w 15"/>
                <a:gd name="T15" fmla="*/ 13 h 13"/>
                <a:gd name="T16" fmla="*/ 15 w 15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5" y="5"/>
                  </a:moveTo>
                  <a:lnTo>
                    <a:pt x="13" y="4"/>
                  </a:lnTo>
                  <a:lnTo>
                    <a:pt x="8" y="2"/>
                  </a:lnTo>
                  <a:lnTo>
                    <a:pt x="5" y="0"/>
                  </a:lnTo>
                  <a:lnTo>
                    <a:pt x="0" y="8"/>
                  </a:lnTo>
                  <a:lnTo>
                    <a:pt x="3" y="9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31"/>
            <p:cNvSpPr/>
            <p:nvPr/>
          </p:nvSpPr>
          <p:spPr bwMode="auto">
            <a:xfrm>
              <a:off x="9186" y="1899"/>
              <a:ext cx="38" cy="33"/>
            </a:xfrm>
            <a:custGeom>
              <a:avLst/>
              <a:gdLst>
                <a:gd name="T0" fmla="*/ 15 w 15"/>
                <a:gd name="T1" fmla="*/ 5 h 13"/>
                <a:gd name="T2" fmla="*/ 13 w 15"/>
                <a:gd name="T3" fmla="*/ 4 h 13"/>
                <a:gd name="T4" fmla="*/ 8 w 15"/>
                <a:gd name="T5" fmla="*/ 1 h 13"/>
                <a:gd name="T6" fmla="*/ 5 w 15"/>
                <a:gd name="T7" fmla="*/ 0 h 13"/>
                <a:gd name="T8" fmla="*/ 0 w 15"/>
                <a:gd name="T9" fmla="*/ 8 h 13"/>
                <a:gd name="T10" fmla="*/ 3 w 15"/>
                <a:gd name="T11" fmla="*/ 9 h 13"/>
                <a:gd name="T12" fmla="*/ 8 w 15"/>
                <a:gd name="T13" fmla="*/ 13 h 13"/>
                <a:gd name="T14" fmla="*/ 8 w 15"/>
                <a:gd name="T15" fmla="*/ 13 h 13"/>
                <a:gd name="T16" fmla="*/ 15 w 15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5" y="5"/>
                  </a:moveTo>
                  <a:lnTo>
                    <a:pt x="13" y="4"/>
                  </a:lnTo>
                  <a:lnTo>
                    <a:pt x="8" y="1"/>
                  </a:lnTo>
                  <a:lnTo>
                    <a:pt x="5" y="0"/>
                  </a:lnTo>
                  <a:lnTo>
                    <a:pt x="0" y="8"/>
                  </a:lnTo>
                  <a:lnTo>
                    <a:pt x="3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32"/>
            <p:cNvSpPr/>
            <p:nvPr/>
          </p:nvSpPr>
          <p:spPr bwMode="auto">
            <a:xfrm>
              <a:off x="9269" y="1954"/>
              <a:ext cx="35" cy="33"/>
            </a:xfrm>
            <a:custGeom>
              <a:avLst/>
              <a:gdLst>
                <a:gd name="T0" fmla="*/ 14 w 14"/>
                <a:gd name="T1" fmla="*/ 6 h 13"/>
                <a:gd name="T2" fmla="*/ 13 w 14"/>
                <a:gd name="T3" fmla="*/ 4 h 13"/>
                <a:gd name="T4" fmla="*/ 8 w 14"/>
                <a:gd name="T5" fmla="*/ 0 h 13"/>
                <a:gd name="T6" fmla="*/ 6 w 14"/>
                <a:gd name="T7" fmla="*/ 0 h 13"/>
                <a:gd name="T8" fmla="*/ 0 w 14"/>
                <a:gd name="T9" fmla="*/ 8 h 13"/>
                <a:gd name="T10" fmla="*/ 2 w 14"/>
                <a:gd name="T11" fmla="*/ 10 h 13"/>
                <a:gd name="T12" fmla="*/ 8 w 14"/>
                <a:gd name="T13" fmla="*/ 13 h 13"/>
                <a:gd name="T14" fmla="*/ 9 w 14"/>
                <a:gd name="T15" fmla="*/ 13 h 13"/>
                <a:gd name="T16" fmla="*/ 14 w 14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lnTo>
                    <a:pt x="13" y="4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3"/>
            <p:cNvSpPr/>
            <p:nvPr/>
          </p:nvSpPr>
          <p:spPr bwMode="auto">
            <a:xfrm>
              <a:off x="9351" y="2012"/>
              <a:ext cx="35" cy="35"/>
            </a:xfrm>
            <a:custGeom>
              <a:avLst/>
              <a:gdLst>
                <a:gd name="T0" fmla="*/ 14 w 14"/>
                <a:gd name="T1" fmla="*/ 6 h 14"/>
                <a:gd name="T2" fmla="*/ 11 w 14"/>
                <a:gd name="T3" fmla="*/ 5 h 14"/>
                <a:gd name="T4" fmla="*/ 6 w 14"/>
                <a:gd name="T5" fmla="*/ 1 h 14"/>
                <a:gd name="T6" fmla="*/ 6 w 14"/>
                <a:gd name="T7" fmla="*/ 0 h 14"/>
                <a:gd name="T8" fmla="*/ 0 w 14"/>
                <a:gd name="T9" fmla="*/ 7 h 14"/>
                <a:gd name="T10" fmla="*/ 1 w 14"/>
                <a:gd name="T11" fmla="*/ 9 h 14"/>
                <a:gd name="T12" fmla="*/ 6 w 14"/>
                <a:gd name="T13" fmla="*/ 13 h 14"/>
                <a:gd name="T14" fmla="*/ 7 w 14"/>
                <a:gd name="T15" fmla="*/ 14 h 14"/>
                <a:gd name="T16" fmla="*/ 14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14" y="6"/>
                  </a:moveTo>
                  <a:lnTo>
                    <a:pt x="11" y="5"/>
                  </a:lnTo>
                  <a:lnTo>
                    <a:pt x="6" y="1"/>
                  </a:lnTo>
                  <a:lnTo>
                    <a:pt x="6" y="0"/>
                  </a:lnTo>
                  <a:lnTo>
                    <a:pt x="0" y="7"/>
                  </a:lnTo>
                  <a:lnTo>
                    <a:pt x="1" y="9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34"/>
            <p:cNvSpPr/>
            <p:nvPr/>
          </p:nvSpPr>
          <p:spPr bwMode="auto">
            <a:xfrm>
              <a:off x="9429" y="2072"/>
              <a:ext cx="35" cy="38"/>
            </a:xfrm>
            <a:custGeom>
              <a:avLst/>
              <a:gdLst>
                <a:gd name="T0" fmla="*/ 14 w 14"/>
                <a:gd name="T1" fmla="*/ 7 h 15"/>
                <a:gd name="T2" fmla="*/ 12 w 14"/>
                <a:gd name="T3" fmla="*/ 4 h 15"/>
                <a:gd name="T4" fmla="*/ 6 w 14"/>
                <a:gd name="T5" fmla="*/ 0 h 15"/>
                <a:gd name="T6" fmla="*/ 0 w 14"/>
                <a:gd name="T7" fmla="*/ 8 h 15"/>
                <a:gd name="T8" fmla="*/ 5 w 14"/>
                <a:gd name="T9" fmla="*/ 12 h 15"/>
                <a:gd name="T10" fmla="*/ 8 w 14"/>
                <a:gd name="T11" fmla="*/ 15 h 15"/>
                <a:gd name="T12" fmla="*/ 14 w 1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5" y="12"/>
                  </a:lnTo>
                  <a:lnTo>
                    <a:pt x="8" y="1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35"/>
            <p:cNvSpPr/>
            <p:nvPr/>
          </p:nvSpPr>
          <p:spPr bwMode="auto">
            <a:xfrm>
              <a:off x="9506" y="2134"/>
              <a:ext cx="33" cy="38"/>
            </a:xfrm>
            <a:custGeom>
              <a:avLst/>
              <a:gdLst>
                <a:gd name="T0" fmla="*/ 13 w 13"/>
                <a:gd name="T1" fmla="*/ 7 h 15"/>
                <a:gd name="T2" fmla="*/ 9 w 13"/>
                <a:gd name="T3" fmla="*/ 3 h 15"/>
                <a:gd name="T4" fmla="*/ 7 w 13"/>
                <a:gd name="T5" fmla="*/ 0 h 15"/>
                <a:gd name="T6" fmla="*/ 0 w 13"/>
                <a:gd name="T7" fmla="*/ 8 h 15"/>
                <a:gd name="T8" fmla="*/ 3 w 13"/>
                <a:gd name="T9" fmla="*/ 11 h 15"/>
                <a:gd name="T10" fmla="*/ 7 w 13"/>
                <a:gd name="T11" fmla="*/ 15 h 15"/>
                <a:gd name="T12" fmla="*/ 13 w 13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9" y="3"/>
                  </a:lnTo>
                  <a:lnTo>
                    <a:pt x="7" y="0"/>
                  </a:lnTo>
                  <a:lnTo>
                    <a:pt x="0" y="8"/>
                  </a:lnTo>
                  <a:lnTo>
                    <a:pt x="3" y="11"/>
                  </a:lnTo>
                  <a:lnTo>
                    <a:pt x="7" y="15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36"/>
            <p:cNvSpPr/>
            <p:nvPr/>
          </p:nvSpPr>
          <p:spPr bwMode="auto">
            <a:xfrm>
              <a:off x="9579" y="2204"/>
              <a:ext cx="35" cy="33"/>
            </a:xfrm>
            <a:custGeom>
              <a:avLst/>
              <a:gdLst>
                <a:gd name="T0" fmla="*/ 14 w 14"/>
                <a:gd name="T1" fmla="*/ 6 h 13"/>
                <a:gd name="T2" fmla="*/ 13 w 14"/>
                <a:gd name="T3" fmla="*/ 5 h 13"/>
                <a:gd name="T4" fmla="*/ 8 w 14"/>
                <a:gd name="T5" fmla="*/ 0 h 13"/>
                <a:gd name="T6" fmla="*/ 7 w 14"/>
                <a:gd name="T7" fmla="*/ 0 h 13"/>
                <a:gd name="T8" fmla="*/ 0 w 14"/>
                <a:gd name="T9" fmla="*/ 6 h 13"/>
                <a:gd name="T10" fmla="*/ 1 w 14"/>
                <a:gd name="T11" fmla="*/ 8 h 13"/>
                <a:gd name="T12" fmla="*/ 7 w 14"/>
                <a:gd name="T13" fmla="*/ 11 h 13"/>
                <a:gd name="T14" fmla="*/ 8 w 14"/>
                <a:gd name="T15" fmla="*/ 13 h 13"/>
                <a:gd name="T16" fmla="*/ 14 w 14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lnTo>
                    <a:pt x="13" y="5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1" y="8"/>
                  </a:lnTo>
                  <a:lnTo>
                    <a:pt x="7" y="11"/>
                  </a:lnTo>
                  <a:lnTo>
                    <a:pt x="8" y="13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37"/>
            <p:cNvSpPr/>
            <p:nvPr/>
          </p:nvSpPr>
          <p:spPr bwMode="auto">
            <a:xfrm>
              <a:off x="9651" y="2272"/>
              <a:ext cx="35" cy="38"/>
            </a:xfrm>
            <a:custGeom>
              <a:avLst/>
              <a:gdLst>
                <a:gd name="T0" fmla="*/ 14 w 14"/>
                <a:gd name="T1" fmla="*/ 7 h 15"/>
                <a:gd name="T2" fmla="*/ 10 w 14"/>
                <a:gd name="T3" fmla="*/ 3 h 15"/>
                <a:gd name="T4" fmla="*/ 6 w 14"/>
                <a:gd name="T5" fmla="*/ 0 h 15"/>
                <a:gd name="T6" fmla="*/ 0 w 14"/>
                <a:gd name="T7" fmla="*/ 7 h 15"/>
                <a:gd name="T8" fmla="*/ 2 w 14"/>
                <a:gd name="T9" fmla="*/ 11 h 15"/>
                <a:gd name="T10" fmla="*/ 6 w 14"/>
                <a:gd name="T11" fmla="*/ 15 h 15"/>
                <a:gd name="T12" fmla="*/ 14 w 1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0" y="7"/>
                  </a:lnTo>
                  <a:lnTo>
                    <a:pt x="2" y="11"/>
                  </a:lnTo>
                  <a:lnTo>
                    <a:pt x="6" y="1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8"/>
            <p:cNvSpPr/>
            <p:nvPr/>
          </p:nvSpPr>
          <p:spPr bwMode="auto">
            <a:xfrm>
              <a:off x="9719" y="2344"/>
              <a:ext cx="38" cy="35"/>
            </a:xfrm>
            <a:custGeom>
              <a:avLst/>
              <a:gdLst>
                <a:gd name="T0" fmla="*/ 15 w 15"/>
                <a:gd name="T1" fmla="*/ 8 h 14"/>
                <a:gd name="T2" fmla="*/ 12 w 15"/>
                <a:gd name="T3" fmla="*/ 5 h 14"/>
                <a:gd name="T4" fmla="*/ 8 w 15"/>
                <a:gd name="T5" fmla="*/ 1 h 14"/>
                <a:gd name="T6" fmla="*/ 8 w 15"/>
                <a:gd name="T7" fmla="*/ 0 h 14"/>
                <a:gd name="T8" fmla="*/ 0 w 15"/>
                <a:gd name="T9" fmla="*/ 6 h 14"/>
                <a:gd name="T10" fmla="*/ 0 w 15"/>
                <a:gd name="T11" fmla="*/ 8 h 14"/>
                <a:gd name="T12" fmla="*/ 5 w 15"/>
                <a:gd name="T13" fmla="*/ 12 h 14"/>
                <a:gd name="T14" fmla="*/ 7 w 15"/>
                <a:gd name="T15" fmla="*/ 14 h 14"/>
                <a:gd name="T16" fmla="*/ 15 w 15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5" y="8"/>
                  </a:moveTo>
                  <a:lnTo>
                    <a:pt x="12" y="5"/>
                  </a:lnTo>
                  <a:lnTo>
                    <a:pt x="8" y="1"/>
                  </a:lnTo>
                  <a:lnTo>
                    <a:pt x="8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39"/>
            <p:cNvSpPr/>
            <p:nvPr/>
          </p:nvSpPr>
          <p:spPr bwMode="auto">
            <a:xfrm>
              <a:off x="9784" y="2419"/>
              <a:ext cx="38" cy="35"/>
            </a:xfrm>
            <a:custGeom>
              <a:avLst/>
              <a:gdLst>
                <a:gd name="T0" fmla="*/ 15 w 15"/>
                <a:gd name="T1" fmla="*/ 8 h 14"/>
                <a:gd name="T2" fmla="*/ 13 w 15"/>
                <a:gd name="T3" fmla="*/ 8 h 14"/>
                <a:gd name="T4" fmla="*/ 9 w 15"/>
                <a:gd name="T5" fmla="*/ 3 h 14"/>
                <a:gd name="T6" fmla="*/ 8 w 15"/>
                <a:gd name="T7" fmla="*/ 0 h 14"/>
                <a:gd name="T8" fmla="*/ 0 w 15"/>
                <a:gd name="T9" fmla="*/ 7 h 14"/>
                <a:gd name="T10" fmla="*/ 2 w 15"/>
                <a:gd name="T11" fmla="*/ 9 h 14"/>
                <a:gd name="T12" fmla="*/ 6 w 15"/>
                <a:gd name="T13" fmla="*/ 13 h 14"/>
                <a:gd name="T14" fmla="*/ 7 w 15"/>
                <a:gd name="T15" fmla="*/ 14 h 14"/>
                <a:gd name="T16" fmla="*/ 15 w 15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5" y="8"/>
                  </a:moveTo>
                  <a:lnTo>
                    <a:pt x="13" y="8"/>
                  </a:lnTo>
                  <a:lnTo>
                    <a:pt x="9" y="3"/>
                  </a:ln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40"/>
            <p:cNvSpPr/>
            <p:nvPr/>
          </p:nvSpPr>
          <p:spPr bwMode="auto">
            <a:xfrm>
              <a:off x="9846" y="2497"/>
              <a:ext cx="33" cy="38"/>
            </a:xfrm>
            <a:custGeom>
              <a:avLst/>
              <a:gdLst>
                <a:gd name="T0" fmla="*/ 13 w 13"/>
                <a:gd name="T1" fmla="*/ 9 h 15"/>
                <a:gd name="T2" fmla="*/ 11 w 13"/>
                <a:gd name="T3" fmla="*/ 4 h 15"/>
                <a:gd name="T4" fmla="*/ 8 w 13"/>
                <a:gd name="T5" fmla="*/ 0 h 15"/>
                <a:gd name="T6" fmla="*/ 0 w 13"/>
                <a:gd name="T7" fmla="*/ 7 h 15"/>
                <a:gd name="T8" fmla="*/ 3 w 13"/>
                <a:gd name="T9" fmla="*/ 11 h 15"/>
                <a:gd name="T10" fmla="*/ 5 w 13"/>
                <a:gd name="T11" fmla="*/ 15 h 15"/>
                <a:gd name="T12" fmla="*/ 13 w 13"/>
                <a:gd name="T13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13" y="9"/>
                  </a:moveTo>
                  <a:lnTo>
                    <a:pt x="11" y="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5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1"/>
            <p:cNvSpPr/>
            <p:nvPr/>
          </p:nvSpPr>
          <p:spPr bwMode="auto">
            <a:xfrm>
              <a:off x="9901" y="2579"/>
              <a:ext cx="38" cy="35"/>
            </a:xfrm>
            <a:custGeom>
              <a:avLst/>
              <a:gdLst>
                <a:gd name="T0" fmla="*/ 15 w 15"/>
                <a:gd name="T1" fmla="*/ 9 h 14"/>
                <a:gd name="T2" fmla="*/ 12 w 15"/>
                <a:gd name="T3" fmla="*/ 5 h 14"/>
                <a:gd name="T4" fmla="*/ 10 w 15"/>
                <a:gd name="T5" fmla="*/ 0 h 14"/>
                <a:gd name="T6" fmla="*/ 0 w 15"/>
                <a:gd name="T7" fmla="*/ 7 h 14"/>
                <a:gd name="T8" fmla="*/ 3 w 15"/>
                <a:gd name="T9" fmla="*/ 10 h 14"/>
                <a:gd name="T10" fmla="*/ 6 w 15"/>
                <a:gd name="T11" fmla="*/ 14 h 14"/>
                <a:gd name="T12" fmla="*/ 15 w 15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5" y="9"/>
                  </a:moveTo>
                  <a:lnTo>
                    <a:pt x="12" y="5"/>
                  </a:lnTo>
                  <a:lnTo>
                    <a:pt x="10" y="0"/>
                  </a:lnTo>
                  <a:lnTo>
                    <a:pt x="0" y="7"/>
                  </a:lnTo>
                  <a:lnTo>
                    <a:pt x="3" y="10"/>
                  </a:lnTo>
                  <a:lnTo>
                    <a:pt x="6" y="14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42"/>
            <p:cNvSpPr/>
            <p:nvPr/>
          </p:nvSpPr>
          <p:spPr bwMode="auto">
            <a:xfrm>
              <a:off x="9954" y="2664"/>
              <a:ext cx="38" cy="35"/>
            </a:xfrm>
            <a:custGeom>
              <a:avLst/>
              <a:gdLst>
                <a:gd name="T0" fmla="*/ 15 w 15"/>
                <a:gd name="T1" fmla="*/ 9 h 14"/>
                <a:gd name="T2" fmla="*/ 12 w 15"/>
                <a:gd name="T3" fmla="*/ 5 h 14"/>
                <a:gd name="T4" fmla="*/ 9 w 15"/>
                <a:gd name="T5" fmla="*/ 0 h 14"/>
                <a:gd name="T6" fmla="*/ 0 w 15"/>
                <a:gd name="T7" fmla="*/ 5 h 14"/>
                <a:gd name="T8" fmla="*/ 4 w 15"/>
                <a:gd name="T9" fmla="*/ 10 h 14"/>
                <a:gd name="T10" fmla="*/ 5 w 15"/>
                <a:gd name="T11" fmla="*/ 14 h 14"/>
                <a:gd name="T12" fmla="*/ 15 w 15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5" y="9"/>
                  </a:moveTo>
                  <a:lnTo>
                    <a:pt x="12" y="5"/>
                  </a:lnTo>
                  <a:lnTo>
                    <a:pt x="9" y="0"/>
                  </a:lnTo>
                  <a:lnTo>
                    <a:pt x="0" y="5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43"/>
            <p:cNvSpPr/>
            <p:nvPr/>
          </p:nvSpPr>
          <p:spPr bwMode="auto">
            <a:xfrm>
              <a:off x="10004" y="2752"/>
              <a:ext cx="35" cy="33"/>
            </a:xfrm>
            <a:custGeom>
              <a:avLst/>
              <a:gdLst>
                <a:gd name="T0" fmla="*/ 14 w 14"/>
                <a:gd name="T1" fmla="*/ 9 h 13"/>
                <a:gd name="T2" fmla="*/ 12 w 14"/>
                <a:gd name="T3" fmla="*/ 4 h 13"/>
                <a:gd name="T4" fmla="*/ 9 w 14"/>
                <a:gd name="T5" fmla="*/ 0 h 13"/>
                <a:gd name="T6" fmla="*/ 0 w 14"/>
                <a:gd name="T7" fmla="*/ 4 h 13"/>
                <a:gd name="T8" fmla="*/ 2 w 14"/>
                <a:gd name="T9" fmla="*/ 9 h 13"/>
                <a:gd name="T10" fmla="*/ 5 w 14"/>
                <a:gd name="T11" fmla="*/ 13 h 13"/>
                <a:gd name="T12" fmla="*/ 14 w 14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4" y="9"/>
                  </a:moveTo>
                  <a:lnTo>
                    <a:pt x="12" y="4"/>
                  </a:lnTo>
                  <a:lnTo>
                    <a:pt x="9" y="0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3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44"/>
            <p:cNvSpPr/>
            <p:nvPr/>
          </p:nvSpPr>
          <p:spPr bwMode="auto">
            <a:xfrm>
              <a:off x="10049" y="2842"/>
              <a:ext cx="33" cy="35"/>
            </a:xfrm>
            <a:custGeom>
              <a:avLst/>
              <a:gdLst>
                <a:gd name="T0" fmla="*/ 13 w 13"/>
                <a:gd name="T1" fmla="*/ 9 h 14"/>
                <a:gd name="T2" fmla="*/ 11 w 13"/>
                <a:gd name="T3" fmla="*/ 5 h 14"/>
                <a:gd name="T4" fmla="*/ 9 w 13"/>
                <a:gd name="T5" fmla="*/ 0 h 14"/>
                <a:gd name="T6" fmla="*/ 0 w 13"/>
                <a:gd name="T7" fmla="*/ 5 h 14"/>
                <a:gd name="T8" fmla="*/ 1 w 13"/>
                <a:gd name="T9" fmla="*/ 9 h 14"/>
                <a:gd name="T10" fmla="*/ 4 w 13"/>
                <a:gd name="T11" fmla="*/ 14 h 14"/>
                <a:gd name="T12" fmla="*/ 13 w 13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13" y="9"/>
                  </a:moveTo>
                  <a:lnTo>
                    <a:pt x="11" y="5"/>
                  </a:lnTo>
                  <a:lnTo>
                    <a:pt x="9" y="0"/>
                  </a:lnTo>
                  <a:lnTo>
                    <a:pt x="0" y="5"/>
                  </a:lnTo>
                  <a:lnTo>
                    <a:pt x="1" y="9"/>
                  </a:lnTo>
                  <a:lnTo>
                    <a:pt x="4" y="14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45"/>
            <p:cNvSpPr/>
            <p:nvPr/>
          </p:nvSpPr>
          <p:spPr bwMode="auto">
            <a:xfrm>
              <a:off x="10086" y="2934"/>
              <a:ext cx="33" cy="35"/>
            </a:xfrm>
            <a:custGeom>
              <a:avLst/>
              <a:gdLst>
                <a:gd name="T0" fmla="*/ 13 w 13"/>
                <a:gd name="T1" fmla="*/ 10 h 14"/>
                <a:gd name="T2" fmla="*/ 13 w 13"/>
                <a:gd name="T3" fmla="*/ 8 h 14"/>
                <a:gd name="T4" fmla="*/ 11 w 13"/>
                <a:gd name="T5" fmla="*/ 3 h 14"/>
                <a:gd name="T6" fmla="*/ 10 w 13"/>
                <a:gd name="T7" fmla="*/ 0 h 14"/>
                <a:gd name="T8" fmla="*/ 0 w 13"/>
                <a:gd name="T9" fmla="*/ 4 h 14"/>
                <a:gd name="T10" fmla="*/ 1 w 13"/>
                <a:gd name="T11" fmla="*/ 7 h 14"/>
                <a:gd name="T12" fmla="*/ 3 w 13"/>
                <a:gd name="T13" fmla="*/ 12 h 14"/>
                <a:gd name="T14" fmla="*/ 3 w 13"/>
                <a:gd name="T15" fmla="*/ 14 h 14"/>
                <a:gd name="T16" fmla="*/ 13 w 13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13" y="10"/>
                  </a:moveTo>
                  <a:lnTo>
                    <a:pt x="13" y="8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" y="7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46"/>
            <p:cNvSpPr/>
            <p:nvPr/>
          </p:nvSpPr>
          <p:spPr bwMode="auto">
            <a:xfrm>
              <a:off x="10119" y="3029"/>
              <a:ext cx="33" cy="30"/>
            </a:xfrm>
            <a:custGeom>
              <a:avLst/>
              <a:gdLst>
                <a:gd name="T0" fmla="*/ 13 w 13"/>
                <a:gd name="T1" fmla="*/ 10 h 12"/>
                <a:gd name="T2" fmla="*/ 13 w 13"/>
                <a:gd name="T3" fmla="*/ 8 h 12"/>
                <a:gd name="T4" fmla="*/ 10 w 13"/>
                <a:gd name="T5" fmla="*/ 3 h 12"/>
                <a:gd name="T6" fmla="*/ 10 w 13"/>
                <a:gd name="T7" fmla="*/ 0 h 12"/>
                <a:gd name="T8" fmla="*/ 0 w 13"/>
                <a:gd name="T9" fmla="*/ 3 h 12"/>
                <a:gd name="T10" fmla="*/ 1 w 13"/>
                <a:gd name="T11" fmla="*/ 6 h 12"/>
                <a:gd name="T12" fmla="*/ 2 w 13"/>
                <a:gd name="T13" fmla="*/ 11 h 12"/>
                <a:gd name="T14" fmla="*/ 4 w 13"/>
                <a:gd name="T15" fmla="*/ 12 h 12"/>
                <a:gd name="T16" fmla="*/ 13 w 13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3" y="8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47"/>
            <p:cNvSpPr/>
            <p:nvPr/>
          </p:nvSpPr>
          <p:spPr bwMode="auto">
            <a:xfrm>
              <a:off x="10146" y="3124"/>
              <a:ext cx="30" cy="30"/>
            </a:xfrm>
            <a:custGeom>
              <a:avLst/>
              <a:gdLst>
                <a:gd name="T0" fmla="*/ 12 w 12"/>
                <a:gd name="T1" fmla="*/ 11 h 12"/>
                <a:gd name="T2" fmla="*/ 11 w 12"/>
                <a:gd name="T3" fmla="*/ 8 h 12"/>
                <a:gd name="T4" fmla="*/ 10 w 12"/>
                <a:gd name="T5" fmla="*/ 2 h 12"/>
                <a:gd name="T6" fmla="*/ 10 w 12"/>
                <a:gd name="T7" fmla="*/ 0 h 12"/>
                <a:gd name="T8" fmla="*/ 0 w 12"/>
                <a:gd name="T9" fmla="*/ 3 h 12"/>
                <a:gd name="T10" fmla="*/ 0 w 12"/>
                <a:gd name="T11" fmla="*/ 4 h 12"/>
                <a:gd name="T12" fmla="*/ 2 w 12"/>
                <a:gd name="T13" fmla="*/ 9 h 12"/>
                <a:gd name="T14" fmla="*/ 2 w 12"/>
                <a:gd name="T15" fmla="*/ 12 h 12"/>
                <a:gd name="T16" fmla="*/ 12 w 12"/>
                <a:gd name="T1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11"/>
                  </a:moveTo>
                  <a:lnTo>
                    <a:pt x="11" y="8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9"/>
                  </a:lnTo>
                  <a:lnTo>
                    <a:pt x="2" y="1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48"/>
            <p:cNvSpPr/>
            <p:nvPr/>
          </p:nvSpPr>
          <p:spPr bwMode="auto">
            <a:xfrm>
              <a:off x="10166" y="3224"/>
              <a:ext cx="30" cy="28"/>
            </a:xfrm>
            <a:custGeom>
              <a:avLst/>
              <a:gdLst>
                <a:gd name="T0" fmla="*/ 12 w 12"/>
                <a:gd name="T1" fmla="*/ 10 h 11"/>
                <a:gd name="T2" fmla="*/ 11 w 12"/>
                <a:gd name="T3" fmla="*/ 6 h 11"/>
                <a:gd name="T4" fmla="*/ 9 w 12"/>
                <a:gd name="T5" fmla="*/ 1 h 11"/>
                <a:gd name="T6" fmla="*/ 9 w 12"/>
                <a:gd name="T7" fmla="*/ 0 h 11"/>
                <a:gd name="T8" fmla="*/ 0 w 12"/>
                <a:gd name="T9" fmla="*/ 2 h 11"/>
                <a:gd name="T10" fmla="*/ 0 w 12"/>
                <a:gd name="T11" fmla="*/ 2 h 11"/>
                <a:gd name="T12" fmla="*/ 2 w 12"/>
                <a:gd name="T13" fmla="*/ 7 h 11"/>
                <a:gd name="T14" fmla="*/ 2 w 12"/>
                <a:gd name="T15" fmla="*/ 11 h 11"/>
                <a:gd name="T16" fmla="*/ 12 w 12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2" y="10"/>
                  </a:moveTo>
                  <a:lnTo>
                    <a:pt x="11" y="6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7"/>
                  </a:lnTo>
                  <a:lnTo>
                    <a:pt x="2" y="11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49"/>
            <p:cNvSpPr/>
            <p:nvPr/>
          </p:nvSpPr>
          <p:spPr bwMode="auto">
            <a:xfrm>
              <a:off x="10179" y="3324"/>
              <a:ext cx="30" cy="25"/>
            </a:xfrm>
            <a:custGeom>
              <a:avLst/>
              <a:gdLst>
                <a:gd name="T0" fmla="*/ 12 w 12"/>
                <a:gd name="T1" fmla="*/ 9 h 10"/>
                <a:gd name="T2" fmla="*/ 11 w 12"/>
                <a:gd name="T3" fmla="*/ 4 h 10"/>
                <a:gd name="T4" fmla="*/ 11 w 12"/>
                <a:gd name="T5" fmla="*/ 0 h 10"/>
                <a:gd name="T6" fmla="*/ 0 w 12"/>
                <a:gd name="T7" fmla="*/ 1 h 10"/>
                <a:gd name="T8" fmla="*/ 2 w 12"/>
                <a:gd name="T9" fmla="*/ 5 h 10"/>
                <a:gd name="T10" fmla="*/ 2 w 12"/>
                <a:gd name="T11" fmla="*/ 10 h 10"/>
                <a:gd name="T12" fmla="*/ 12 w 12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9"/>
                  </a:moveTo>
                  <a:lnTo>
                    <a:pt x="11" y="4"/>
                  </a:lnTo>
                  <a:lnTo>
                    <a:pt x="11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2" y="10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50"/>
            <p:cNvSpPr/>
            <p:nvPr/>
          </p:nvSpPr>
          <p:spPr bwMode="auto">
            <a:xfrm>
              <a:off x="10189" y="3422"/>
              <a:ext cx="23" cy="28"/>
            </a:xfrm>
            <a:custGeom>
              <a:avLst/>
              <a:gdLst>
                <a:gd name="T0" fmla="*/ 9 w 9"/>
                <a:gd name="T1" fmla="*/ 11 h 11"/>
                <a:gd name="T2" fmla="*/ 9 w 9"/>
                <a:gd name="T3" fmla="*/ 9 h 11"/>
                <a:gd name="T4" fmla="*/ 9 w 9"/>
                <a:gd name="T5" fmla="*/ 4 h 11"/>
                <a:gd name="T6" fmla="*/ 9 w 9"/>
                <a:gd name="T7" fmla="*/ 0 h 11"/>
                <a:gd name="T8" fmla="*/ 0 w 9"/>
                <a:gd name="T9" fmla="*/ 2 h 11"/>
                <a:gd name="T10" fmla="*/ 0 w 9"/>
                <a:gd name="T11" fmla="*/ 4 h 11"/>
                <a:gd name="T12" fmla="*/ 0 w 9"/>
                <a:gd name="T13" fmla="*/ 11 h 11"/>
                <a:gd name="T14" fmla="*/ 0 w 9"/>
                <a:gd name="T15" fmla="*/ 11 h 11"/>
                <a:gd name="T16" fmla="*/ 9 w 9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lnTo>
                    <a:pt x="9" y="9"/>
                  </a:lnTo>
                  <a:lnTo>
                    <a:pt x="9" y="4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51"/>
            <p:cNvSpPr/>
            <p:nvPr/>
          </p:nvSpPr>
          <p:spPr bwMode="auto">
            <a:xfrm>
              <a:off x="10189" y="3524"/>
              <a:ext cx="23" cy="25"/>
            </a:xfrm>
            <a:custGeom>
              <a:avLst/>
              <a:gdLst>
                <a:gd name="T0" fmla="*/ 9 w 9"/>
                <a:gd name="T1" fmla="*/ 10 h 10"/>
                <a:gd name="T2" fmla="*/ 9 w 9"/>
                <a:gd name="T3" fmla="*/ 9 h 10"/>
                <a:gd name="T4" fmla="*/ 9 w 9"/>
                <a:gd name="T5" fmla="*/ 2 h 10"/>
                <a:gd name="T6" fmla="*/ 9 w 9"/>
                <a:gd name="T7" fmla="*/ 0 h 10"/>
                <a:gd name="T8" fmla="*/ 0 w 9"/>
                <a:gd name="T9" fmla="*/ 0 h 10"/>
                <a:gd name="T10" fmla="*/ 0 w 9"/>
                <a:gd name="T11" fmla="*/ 2 h 10"/>
                <a:gd name="T12" fmla="*/ 0 w 9"/>
                <a:gd name="T13" fmla="*/ 8 h 10"/>
                <a:gd name="T14" fmla="*/ 0 w 9"/>
                <a:gd name="T15" fmla="*/ 10 h 10"/>
                <a:gd name="T16" fmla="*/ 9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9" y="9"/>
                  </a:lnTo>
                  <a:lnTo>
                    <a:pt x="9" y="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52"/>
            <p:cNvSpPr/>
            <p:nvPr/>
          </p:nvSpPr>
          <p:spPr bwMode="auto">
            <a:xfrm>
              <a:off x="10179" y="3622"/>
              <a:ext cx="30" cy="25"/>
            </a:xfrm>
            <a:custGeom>
              <a:avLst/>
              <a:gdLst>
                <a:gd name="T0" fmla="*/ 11 w 12"/>
                <a:gd name="T1" fmla="*/ 10 h 10"/>
                <a:gd name="T2" fmla="*/ 11 w 12"/>
                <a:gd name="T3" fmla="*/ 9 h 10"/>
                <a:gd name="T4" fmla="*/ 12 w 12"/>
                <a:gd name="T5" fmla="*/ 3 h 10"/>
                <a:gd name="T6" fmla="*/ 12 w 12"/>
                <a:gd name="T7" fmla="*/ 1 h 10"/>
                <a:gd name="T8" fmla="*/ 2 w 12"/>
                <a:gd name="T9" fmla="*/ 0 h 10"/>
                <a:gd name="T10" fmla="*/ 2 w 12"/>
                <a:gd name="T11" fmla="*/ 3 h 10"/>
                <a:gd name="T12" fmla="*/ 2 w 12"/>
                <a:gd name="T13" fmla="*/ 8 h 10"/>
                <a:gd name="T14" fmla="*/ 0 w 12"/>
                <a:gd name="T15" fmla="*/ 10 h 10"/>
                <a:gd name="T16" fmla="*/ 11 w 12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11" y="10"/>
                  </a:moveTo>
                  <a:lnTo>
                    <a:pt x="11" y="9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8"/>
                  </a:lnTo>
                  <a:lnTo>
                    <a:pt x="0" y="1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53"/>
            <p:cNvSpPr/>
            <p:nvPr/>
          </p:nvSpPr>
          <p:spPr bwMode="auto">
            <a:xfrm>
              <a:off x="10166" y="3719"/>
              <a:ext cx="30" cy="30"/>
            </a:xfrm>
            <a:custGeom>
              <a:avLst/>
              <a:gdLst>
                <a:gd name="T0" fmla="*/ 11 w 12"/>
                <a:gd name="T1" fmla="*/ 12 h 12"/>
                <a:gd name="T2" fmla="*/ 11 w 12"/>
                <a:gd name="T3" fmla="*/ 8 h 12"/>
                <a:gd name="T4" fmla="*/ 12 w 12"/>
                <a:gd name="T5" fmla="*/ 3 h 12"/>
                <a:gd name="T6" fmla="*/ 12 w 12"/>
                <a:gd name="T7" fmla="*/ 1 h 12"/>
                <a:gd name="T8" fmla="*/ 2 w 12"/>
                <a:gd name="T9" fmla="*/ 0 h 12"/>
                <a:gd name="T10" fmla="*/ 2 w 12"/>
                <a:gd name="T11" fmla="*/ 1 h 12"/>
                <a:gd name="T12" fmla="*/ 2 w 12"/>
                <a:gd name="T13" fmla="*/ 7 h 12"/>
                <a:gd name="T14" fmla="*/ 0 w 12"/>
                <a:gd name="T15" fmla="*/ 11 h 12"/>
                <a:gd name="T16" fmla="*/ 11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12"/>
                  </a:moveTo>
                  <a:lnTo>
                    <a:pt x="11" y="8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7"/>
                  </a:lnTo>
                  <a:lnTo>
                    <a:pt x="0" y="11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54"/>
            <p:cNvSpPr/>
            <p:nvPr/>
          </p:nvSpPr>
          <p:spPr bwMode="auto">
            <a:xfrm>
              <a:off x="10146" y="3817"/>
              <a:ext cx="30" cy="30"/>
            </a:xfrm>
            <a:custGeom>
              <a:avLst/>
              <a:gdLst>
                <a:gd name="T0" fmla="*/ 10 w 12"/>
                <a:gd name="T1" fmla="*/ 12 h 12"/>
                <a:gd name="T2" fmla="*/ 11 w 12"/>
                <a:gd name="T3" fmla="*/ 7 h 12"/>
                <a:gd name="T4" fmla="*/ 12 w 12"/>
                <a:gd name="T5" fmla="*/ 2 h 12"/>
                <a:gd name="T6" fmla="*/ 3 w 12"/>
                <a:gd name="T7" fmla="*/ 0 h 12"/>
                <a:gd name="T8" fmla="*/ 2 w 12"/>
                <a:gd name="T9" fmla="*/ 6 h 12"/>
                <a:gd name="T10" fmla="*/ 0 w 12"/>
                <a:gd name="T11" fmla="*/ 10 h 12"/>
                <a:gd name="T12" fmla="*/ 10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12"/>
                  </a:moveTo>
                  <a:lnTo>
                    <a:pt x="11" y="7"/>
                  </a:lnTo>
                  <a:lnTo>
                    <a:pt x="12" y="2"/>
                  </a:lnTo>
                  <a:lnTo>
                    <a:pt x="3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5"/>
            <p:cNvSpPr/>
            <p:nvPr/>
          </p:nvSpPr>
          <p:spPr bwMode="auto">
            <a:xfrm>
              <a:off x="10121" y="3912"/>
              <a:ext cx="30" cy="33"/>
            </a:xfrm>
            <a:custGeom>
              <a:avLst/>
              <a:gdLst>
                <a:gd name="T0" fmla="*/ 9 w 12"/>
                <a:gd name="T1" fmla="*/ 13 h 13"/>
                <a:gd name="T2" fmla="*/ 9 w 12"/>
                <a:gd name="T3" fmla="*/ 12 h 13"/>
                <a:gd name="T4" fmla="*/ 12 w 12"/>
                <a:gd name="T5" fmla="*/ 7 h 13"/>
                <a:gd name="T6" fmla="*/ 12 w 12"/>
                <a:gd name="T7" fmla="*/ 3 h 13"/>
                <a:gd name="T8" fmla="*/ 3 w 12"/>
                <a:gd name="T9" fmla="*/ 0 h 13"/>
                <a:gd name="T10" fmla="*/ 1 w 12"/>
                <a:gd name="T11" fmla="*/ 4 h 13"/>
                <a:gd name="T12" fmla="*/ 0 w 12"/>
                <a:gd name="T13" fmla="*/ 9 h 13"/>
                <a:gd name="T14" fmla="*/ 0 w 12"/>
                <a:gd name="T15" fmla="*/ 9 h 13"/>
                <a:gd name="T16" fmla="*/ 9 w 1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13"/>
                  </a:moveTo>
                  <a:lnTo>
                    <a:pt x="9" y="12"/>
                  </a:lnTo>
                  <a:lnTo>
                    <a:pt x="12" y="7"/>
                  </a:lnTo>
                  <a:lnTo>
                    <a:pt x="12" y="3"/>
                  </a:lnTo>
                  <a:lnTo>
                    <a:pt x="3" y="0"/>
                  </a:lnTo>
                  <a:lnTo>
                    <a:pt x="1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56"/>
            <p:cNvSpPr/>
            <p:nvPr/>
          </p:nvSpPr>
          <p:spPr bwMode="auto">
            <a:xfrm>
              <a:off x="10089" y="4007"/>
              <a:ext cx="33" cy="33"/>
            </a:xfrm>
            <a:custGeom>
              <a:avLst/>
              <a:gdLst>
                <a:gd name="T0" fmla="*/ 9 w 13"/>
                <a:gd name="T1" fmla="*/ 13 h 13"/>
                <a:gd name="T2" fmla="*/ 10 w 13"/>
                <a:gd name="T3" fmla="*/ 11 h 13"/>
                <a:gd name="T4" fmla="*/ 12 w 13"/>
                <a:gd name="T5" fmla="*/ 5 h 13"/>
                <a:gd name="T6" fmla="*/ 13 w 13"/>
                <a:gd name="T7" fmla="*/ 3 h 13"/>
                <a:gd name="T8" fmla="*/ 4 w 13"/>
                <a:gd name="T9" fmla="*/ 0 h 13"/>
                <a:gd name="T10" fmla="*/ 2 w 13"/>
                <a:gd name="T11" fmla="*/ 3 h 13"/>
                <a:gd name="T12" fmla="*/ 0 w 13"/>
                <a:gd name="T13" fmla="*/ 8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0" y="11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4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57"/>
            <p:cNvSpPr/>
            <p:nvPr/>
          </p:nvSpPr>
          <p:spPr bwMode="auto">
            <a:xfrm>
              <a:off x="10049" y="4099"/>
              <a:ext cx="33" cy="33"/>
            </a:xfrm>
            <a:custGeom>
              <a:avLst/>
              <a:gdLst>
                <a:gd name="T0" fmla="*/ 9 w 13"/>
                <a:gd name="T1" fmla="*/ 13 h 13"/>
                <a:gd name="T2" fmla="*/ 11 w 13"/>
                <a:gd name="T3" fmla="*/ 10 h 13"/>
                <a:gd name="T4" fmla="*/ 13 w 13"/>
                <a:gd name="T5" fmla="*/ 5 h 13"/>
                <a:gd name="T6" fmla="*/ 13 w 13"/>
                <a:gd name="T7" fmla="*/ 4 h 13"/>
                <a:gd name="T8" fmla="*/ 4 w 13"/>
                <a:gd name="T9" fmla="*/ 0 h 13"/>
                <a:gd name="T10" fmla="*/ 4 w 13"/>
                <a:gd name="T11" fmla="*/ 1 h 13"/>
                <a:gd name="T12" fmla="*/ 1 w 13"/>
                <a:gd name="T13" fmla="*/ 6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1" y="10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4" y="0"/>
                  </a:lnTo>
                  <a:lnTo>
                    <a:pt x="4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58"/>
            <p:cNvSpPr/>
            <p:nvPr/>
          </p:nvSpPr>
          <p:spPr bwMode="auto">
            <a:xfrm>
              <a:off x="10006" y="4187"/>
              <a:ext cx="33" cy="33"/>
            </a:xfrm>
            <a:custGeom>
              <a:avLst/>
              <a:gdLst>
                <a:gd name="T0" fmla="*/ 9 w 13"/>
                <a:gd name="T1" fmla="*/ 13 h 13"/>
                <a:gd name="T2" fmla="*/ 11 w 13"/>
                <a:gd name="T3" fmla="*/ 11 h 13"/>
                <a:gd name="T4" fmla="*/ 13 w 13"/>
                <a:gd name="T5" fmla="*/ 7 h 13"/>
                <a:gd name="T6" fmla="*/ 13 w 13"/>
                <a:gd name="T7" fmla="*/ 5 h 13"/>
                <a:gd name="T8" fmla="*/ 5 w 13"/>
                <a:gd name="T9" fmla="*/ 0 h 13"/>
                <a:gd name="T10" fmla="*/ 4 w 13"/>
                <a:gd name="T11" fmla="*/ 1 h 13"/>
                <a:gd name="T12" fmla="*/ 1 w 13"/>
                <a:gd name="T13" fmla="*/ 7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1" y="11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59"/>
            <p:cNvSpPr/>
            <p:nvPr/>
          </p:nvSpPr>
          <p:spPr bwMode="auto">
            <a:xfrm>
              <a:off x="9959" y="4274"/>
              <a:ext cx="35" cy="33"/>
            </a:xfrm>
            <a:custGeom>
              <a:avLst/>
              <a:gdLst>
                <a:gd name="T0" fmla="*/ 9 w 14"/>
                <a:gd name="T1" fmla="*/ 13 h 13"/>
                <a:gd name="T2" fmla="*/ 10 w 14"/>
                <a:gd name="T3" fmla="*/ 11 h 13"/>
                <a:gd name="T4" fmla="*/ 13 w 14"/>
                <a:gd name="T5" fmla="*/ 6 h 13"/>
                <a:gd name="T6" fmla="*/ 14 w 14"/>
                <a:gd name="T7" fmla="*/ 6 h 13"/>
                <a:gd name="T8" fmla="*/ 5 w 14"/>
                <a:gd name="T9" fmla="*/ 0 h 13"/>
                <a:gd name="T10" fmla="*/ 5 w 14"/>
                <a:gd name="T11" fmla="*/ 2 h 13"/>
                <a:gd name="T12" fmla="*/ 2 w 14"/>
                <a:gd name="T13" fmla="*/ 6 h 13"/>
                <a:gd name="T14" fmla="*/ 0 w 14"/>
                <a:gd name="T15" fmla="*/ 8 h 13"/>
                <a:gd name="T16" fmla="*/ 9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9" y="13"/>
                  </a:moveTo>
                  <a:lnTo>
                    <a:pt x="10" y="11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5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60"/>
            <p:cNvSpPr/>
            <p:nvPr/>
          </p:nvSpPr>
          <p:spPr bwMode="auto">
            <a:xfrm>
              <a:off x="9906" y="4359"/>
              <a:ext cx="35" cy="33"/>
            </a:xfrm>
            <a:custGeom>
              <a:avLst/>
              <a:gdLst>
                <a:gd name="T0" fmla="*/ 8 w 14"/>
                <a:gd name="T1" fmla="*/ 13 h 13"/>
                <a:gd name="T2" fmla="*/ 10 w 14"/>
                <a:gd name="T3" fmla="*/ 11 h 13"/>
                <a:gd name="T4" fmla="*/ 13 w 14"/>
                <a:gd name="T5" fmla="*/ 7 h 13"/>
                <a:gd name="T6" fmla="*/ 14 w 14"/>
                <a:gd name="T7" fmla="*/ 6 h 13"/>
                <a:gd name="T8" fmla="*/ 5 w 14"/>
                <a:gd name="T9" fmla="*/ 0 h 13"/>
                <a:gd name="T10" fmla="*/ 5 w 14"/>
                <a:gd name="T11" fmla="*/ 0 h 13"/>
                <a:gd name="T12" fmla="*/ 1 w 14"/>
                <a:gd name="T13" fmla="*/ 6 h 13"/>
                <a:gd name="T14" fmla="*/ 0 w 14"/>
                <a:gd name="T15" fmla="*/ 8 h 13"/>
                <a:gd name="T16" fmla="*/ 8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13"/>
                  </a:moveTo>
                  <a:lnTo>
                    <a:pt x="10" y="11"/>
                  </a:lnTo>
                  <a:lnTo>
                    <a:pt x="13" y="7"/>
                  </a:lnTo>
                  <a:lnTo>
                    <a:pt x="14" y="6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6"/>
                  </a:lnTo>
                  <a:lnTo>
                    <a:pt x="0" y="8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61"/>
            <p:cNvSpPr/>
            <p:nvPr/>
          </p:nvSpPr>
          <p:spPr bwMode="auto">
            <a:xfrm>
              <a:off x="9849" y="4442"/>
              <a:ext cx="35" cy="33"/>
            </a:xfrm>
            <a:custGeom>
              <a:avLst/>
              <a:gdLst>
                <a:gd name="T0" fmla="*/ 8 w 14"/>
                <a:gd name="T1" fmla="*/ 13 h 13"/>
                <a:gd name="T2" fmla="*/ 10 w 14"/>
                <a:gd name="T3" fmla="*/ 12 h 13"/>
                <a:gd name="T4" fmla="*/ 12 w 14"/>
                <a:gd name="T5" fmla="*/ 7 h 13"/>
                <a:gd name="T6" fmla="*/ 14 w 14"/>
                <a:gd name="T7" fmla="*/ 5 h 13"/>
                <a:gd name="T8" fmla="*/ 6 w 14"/>
                <a:gd name="T9" fmla="*/ 0 h 13"/>
                <a:gd name="T10" fmla="*/ 4 w 14"/>
                <a:gd name="T11" fmla="*/ 1 h 13"/>
                <a:gd name="T12" fmla="*/ 2 w 14"/>
                <a:gd name="T13" fmla="*/ 5 h 13"/>
                <a:gd name="T14" fmla="*/ 0 w 14"/>
                <a:gd name="T15" fmla="*/ 8 h 13"/>
                <a:gd name="T16" fmla="*/ 8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13"/>
                  </a:moveTo>
                  <a:lnTo>
                    <a:pt x="10" y="12"/>
                  </a:lnTo>
                  <a:lnTo>
                    <a:pt x="12" y="7"/>
                  </a:lnTo>
                  <a:lnTo>
                    <a:pt x="14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5"/>
                  </a:lnTo>
                  <a:lnTo>
                    <a:pt x="0" y="8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62"/>
            <p:cNvSpPr/>
            <p:nvPr/>
          </p:nvSpPr>
          <p:spPr bwMode="auto">
            <a:xfrm>
              <a:off x="9789" y="4519"/>
              <a:ext cx="35" cy="33"/>
            </a:xfrm>
            <a:custGeom>
              <a:avLst/>
              <a:gdLst>
                <a:gd name="T0" fmla="*/ 7 w 14"/>
                <a:gd name="T1" fmla="*/ 13 h 13"/>
                <a:gd name="T2" fmla="*/ 7 w 14"/>
                <a:gd name="T3" fmla="*/ 13 h 13"/>
                <a:gd name="T4" fmla="*/ 11 w 14"/>
                <a:gd name="T5" fmla="*/ 8 h 13"/>
                <a:gd name="T6" fmla="*/ 14 w 14"/>
                <a:gd name="T7" fmla="*/ 6 h 13"/>
                <a:gd name="T8" fmla="*/ 6 w 14"/>
                <a:gd name="T9" fmla="*/ 0 h 13"/>
                <a:gd name="T10" fmla="*/ 4 w 14"/>
                <a:gd name="T11" fmla="*/ 3 h 13"/>
                <a:gd name="T12" fmla="*/ 0 w 14"/>
                <a:gd name="T13" fmla="*/ 7 h 13"/>
                <a:gd name="T14" fmla="*/ 0 w 14"/>
                <a:gd name="T15" fmla="*/ 7 h 13"/>
                <a:gd name="T16" fmla="*/ 7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7" y="13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6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63"/>
            <p:cNvSpPr/>
            <p:nvPr/>
          </p:nvSpPr>
          <p:spPr bwMode="auto">
            <a:xfrm>
              <a:off x="9721" y="4594"/>
              <a:ext cx="38" cy="35"/>
            </a:xfrm>
            <a:custGeom>
              <a:avLst/>
              <a:gdLst>
                <a:gd name="T0" fmla="*/ 8 w 15"/>
                <a:gd name="T1" fmla="*/ 14 h 14"/>
                <a:gd name="T2" fmla="*/ 11 w 15"/>
                <a:gd name="T3" fmla="*/ 11 h 14"/>
                <a:gd name="T4" fmla="*/ 15 w 15"/>
                <a:gd name="T5" fmla="*/ 7 h 14"/>
                <a:gd name="T6" fmla="*/ 7 w 15"/>
                <a:gd name="T7" fmla="*/ 0 h 14"/>
                <a:gd name="T8" fmla="*/ 4 w 15"/>
                <a:gd name="T9" fmla="*/ 4 h 14"/>
                <a:gd name="T10" fmla="*/ 0 w 15"/>
                <a:gd name="T11" fmla="*/ 7 h 14"/>
                <a:gd name="T12" fmla="*/ 8 w 1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lnTo>
                    <a:pt x="11" y="11"/>
                  </a:lnTo>
                  <a:lnTo>
                    <a:pt x="15" y="7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64"/>
            <p:cNvSpPr/>
            <p:nvPr/>
          </p:nvSpPr>
          <p:spPr bwMode="auto">
            <a:xfrm>
              <a:off x="9654" y="4667"/>
              <a:ext cx="35" cy="38"/>
            </a:xfrm>
            <a:custGeom>
              <a:avLst/>
              <a:gdLst>
                <a:gd name="T0" fmla="*/ 8 w 14"/>
                <a:gd name="T1" fmla="*/ 15 h 15"/>
                <a:gd name="T2" fmla="*/ 9 w 14"/>
                <a:gd name="T3" fmla="*/ 12 h 15"/>
                <a:gd name="T4" fmla="*/ 13 w 14"/>
                <a:gd name="T5" fmla="*/ 8 h 15"/>
                <a:gd name="T6" fmla="*/ 14 w 14"/>
                <a:gd name="T7" fmla="*/ 7 h 15"/>
                <a:gd name="T8" fmla="*/ 8 w 14"/>
                <a:gd name="T9" fmla="*/ 0 h 15"/>
                <a:gd name="T10" fmla="*/ 7 w 14"/>
                <a:gd name="T11" fmla="*/ 2 h 15"/>
                <a:gd name="T12" fmla="*/ 1 w 14"/>
                <a:gd name="T13" fmla="*/ 5 h 15"/>
                <a:gd name="T14" fmla="*/ 0 w 14"/>
                <a:gd name="T15" fmla="*/ 7 h 15"/>
                <a:gd name="T16" fmla="*/ 8 w 14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8" y="15"/>
                  </a:moveTo>
                  <a:lnTo>
                    <a:pt x="9" y="12"/>
                  </a:lnTo>
                  <a:lnTo>
                    <a:pt x="13" y="8"/>
                  </a:lnTo>
                  <a:lnTo>
                    <a:pt x="14" y="7"/>
                  </a:lnTo>
                  <a:lnTo>
                    <a:pt x="8" y="0"/>
                  </a:lnTo>
                  <a:lnTo>
                    <a:pt x="7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65"/>
            <p:cNvSpPr/>
            <p:nvPr/>
          </p:nvSpPr>
          <p:spPr bwMode="auto">
            <a:xfrm>
              <a:off x="9581" y="4737"/>
              <a:ext cx="38" cy="35"/>
            </a:xfrm>
            <a:custGeom>
              <a:avLst/>
              <a:gdLst>
                <a:gd name="T0" fmla="*/ 8 w 15"/>
                <a:gd name="T1" fmla="*/ 14 h 14"/>
                <a:gd name="T2" fmla="*/ 12 w 15"/>
                <a:gd name="T3" fmla="*/ 10 h 14"/>
                <a:gd name="T4" fmla="*/ 15 w 15"/>
                <a:gd name="T5" fmla="*/ 8 h 14"/>
                <a:gd name="T6" fmla="*/ 8 w 15"/>
                <a:gd name="T7" fmla="*/ 0 h 14"/>
                <a:gd name="T8" fmla="*/ 6 w 15"/>
                <a:gd name="T9" fmla="*/ 4 h 14"/>
                <a:gd name="T10" fmla="*/ 0 w 15"/>
                <a:gd name="T11" fmla="*/ 6 h 14"/>
                <a:gd name="T12" fmla="*/ 8 w 1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lnTo>
                    <a:pt x="12" y="10"/>
                  </a:lnTo>
                  <a:lnTo>
                    <a:pt x="15" y="8"/>
                  </a:lnTo>
                  <a:lnTo>
                    <a:pt x="8" y="0"/>
                  </a:lnTo>
                  <a:lnTo>
                    <a:pt x="6" y="4"/>
                  </a:lnTo>
                  <a:lnTo>
                    <a:pt x="0" y="6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66"/>
            <p:cNvSpPr/>
            <p:nvPr/>
          </p:nvSpPr>
          <p:spPr bwMode="auto">
            <a:xfrm>
              <a:off x="9511" y="4804"/>
              <a:ext cx="35" cy="33"/>
            </a:xfrm>
            <a:custGeom>
              <a:avLst/>
              <a:gdLst>
                <a:gd name="T0" fmla="*/ 6 w 14"/>
                <a:gd name="T1" fmla="*/ 13 h 13"/>
                <a:gd name="T2" fmla="*/ 7 w 14"/>
                <a:gd name="T3" fmla="*/ 13 h 13"/>
                <a:gd name="T4" fmla="*/ 13 w 14"/>
                <a:gd name="T5" fmla="*/ 8 h 13"/>
                <a:gd name="T6" fmla="*/ 14 w 14"/>
                <a:gd name="T7" fmla="*/ 7 h 13"/>
                <a:gd name="T8" fmla="*/ 7 w 14"/>
                <a:gd name="T9" fmla="*/ 0 h 13"/>
                <a:gd name="T10" fmla="*/ 6 w 14"/>
                <a:gd name="T11" fmla="*/ 1 h 13"/>
                <a:gd name="T12" fmla="*/ 1 w 14"/>
                <a:gd name="T13" fmla="*/ 5 h 13"/>
                <a:gd name="T14" fmla="*/ 0 w 14"/>
                <a:gd name="T15" fmla="*/ 7 h 13"/>
                <a:gd name="T16" fmla="*/ 6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6" y="13"/>
                  </a:moveTo>
                  <a:lnTo>
                    <a:pt x="7" y="13"/>
                  </a:lnTo>
                  <a:lnTo>
                    <a:pt x="13" y="8"/>
                  </a:lnTo>
                  <a:lnTo>
                    <a:pt x="14" y="7"/>
                  </a:lnTo>
                  <a:lnTo>
                    <a:pt x="7" y="0"/>
                  </a:lnTo>
                  <a:lnTo>
                    <a:pt x="6" y="1"/>
                  </a:lnTo>
                  <a:lnTo>
                    <a:pt x="1" y="5"/>
                  </a:lnTo>
                  <a:lnTo>
                    <a:pt x="0" y="7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67"/>
            <p:cNvSpPr/>
            <p:nvPr/>
          </p:nvSpPr>
          <p:spPr bwMode="auto">
            <a:xfrm>
              <a:off x="9434" y="4867"/>
              <a:ext cx="35" cy="35"/>
            </a:xfrm>
            <a:custGeom>
              <a:avLst/>
              <a:gdLst>
                <a:gd name="T0" fmla="*/ 6 w 14"/>
                <a:gd name="T1" fmla="*/ 14 h 14"/>
                <a:gd name="T2" fmla="*/ 10 w 14"/>
                <a:gd name="T3" fmla="*/ 12 h 14"/>
                <a:gd name="T4" fmla="*/ 14 w 14"/>
                <a:gd name="T5" fmla="*/ 8 h 14"/>
                <a:gd name="T6" fmla="*/ 7 w 14"/>
                <a:gd name="T7" fmla="*/ 0 h 14"/>
                <a:gd name="T8" fmla="*/ 3 w 14"/>
                <a:gd name="T9" fmla="*/ 4 h 14"/>
                <a:gd name="T10" fmla="*/ 0 w 14"/>
                <a:gd name="T11" fmla="*/ 7 h 14"/>
                <a:gd name="T12" fmla="*/ 6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10" y="12"/>
                  </a:lnTo>
                  <a:lnTo>
                    <a:pt x="14" y="8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68"/>
            <p:cNvSpPr/>
            <p:nvPr/>
          </p:nvSpPr>
          <p:spPr bwMode="auto">
            <a:xfrm>
              <a:off x="9354" y="4929"/>
              <a:ext cx="35" cy="35"/>
            </a:xfrm>
            <a:custGeom>
              <a:avLst/>
              <a:gdLst>
                <a:gd name="T0" fmla="*/ 6 w 14"/>
                <a:gd name="T1" fmla="*/ 14 h 14"/>
                <a:gd name="T2" fmla="*/ 10 w 14"/>
                <a:gd name="T3" fmla="*/ 10 h 14"/>
                <a:gd name="T4" fmla="*/ 14 w 14"/>
                <a:gd name="T5" fmla="*/ 8 h 14"/>
                <a:gd name="T6" fmla="*/ 9 w 14"/>
                <a:gd name="T7" fmla="*/ 0 h 14"/>
                <a:gd name="T8" fmla="*/ 5 w 14"/>
                <a:gd name="T9" fmla="*/ 2 h 14"/>
                <a:gd name="T10" fmla="*/ 0 w 14"/>
                <a:gd name="T11" fmla="*/ 6 h 14"/>
                <a:gd name="T12" fmla="*/ 6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10" y="10"/>
                  </a:lnTo>
                  <a:lnTo>
                    <a:pt x="14" y="8"/>
                  </a:lnTo>
                  <a:lnTo>
                    <a:pt x="9" y="0"/>
                  </a:lnTo>
                  <a:lnTo>
                    <a:pt x="5" y="2"/>
                  </a:lnTo>
                  <a:lnTo>
                    <a:pt x="0" y="6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9"/>
            <p:cNvSpPr/>
            <p:nvPr/>
          </p:nvSpPr>
          <p:spPr bwMode="auto">
            <a:xfrm>
              <a:off x="9274" y="4987"/>
              <a:ext cx="35" cy="33"/>
            </a:xfrm>
            <a:custGeom>
              <a:avLst/>
              <a:gdLst>
                <a:gd name="T0" fmla="*/ 6 w 14"/>
                <a:gd name="T1" fmla="*/ 13 h 13"/>
                <a:gd name="T2" fmla="*/ 11 w 14"/>
                <a:gd name="T3" fmla="*/ 11 h 13"/>
                <a:gd name="T4" fmla="*/ 14 w 14"/>
                <a:gd name="T5" fmla="*/ 8 h 13"/>
                <a:gd name="T6" fmla="*/ 8 w 14"/>
                <a:gd name="T7" fmla="*/ 0 h 13"/>
                <a:gd name="T8" fmla="*/ 6 w 14"/>
                <a:gd name="T9" fmla="*/ 2 h 13"/>
                <a:gd name="T10" fmla="*/ 0 w 14"/>
                <a:gd name="T11" fmla="*/ 6 h 13"/>
                <a:gd name="T12" fmla="*/ 6 w 1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6" y="13"/>
                  </a:moveTo>
                  <a:lnTo>
                    <a:pt x="11" y="11"/>
                  </a:lnTo>
                  <a:lnTo>
                    <a:pt x="14" y="8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0"/>
            <p:cNvSpPr/>
            <p:nvPr/>
          </p:nvSpPr>
          <p:spPr bwMode="auto">
            <a:xfrm>
              <a:off x="9189" y="5044"/>
              <a:ext cx="38" cy="33"/>
            </a:xfrm>
            <a:custGeom>
              <a:avLst/>
              <a:gdLst>
                <a:gd name="T0" fmla="*/ 7 w 15"/>
                <a:gd name="T1" fmla="*/ 13 h 13"/>
                <a:gd name="T2" fmla="*/ 7 w 15"/>
                <a:gd name="T3" fmla="*/ 13 h 13"/>
                <a:gd name="T4" fmla="*/ 12 w 15"/>
                <a:gd name="T5" fmla="*/ 9 h 13"/>
                <a:gd name="T6" fmla="*/ 15 w 15"/>
                <a:gd name="T7" fmla="*/ 7 h 13"/>
                <a:gd name="T8" fmla="*/ 10 w 15"/>
                <a:gd name="T9" fmla="*/ 0 h 13"/>
                <a:gd name="T10" fmla="*/ 7 w 15"/>
                <a:gd name="T11" fmla="*/ 1 h 13"/>
                <a:gd name="T12" fmla="*/ 2 w 15"/>
                <a:gd name="T13" fmla="*/ 5 h 13"/>
                <a:gd name="T14" fmla="*/ 0 w 15"/>
                <a:gd name="T15" fmla="*/ 5 h 13"/>
                <a:gd name="T16" fmla="*/ 7 w 1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7" y="13"/>
                  </a:moveTo>
                  <a:lnTo>
                    <a:pt x="7" y="13"/>
                  </a:lnTo>
                  <a:lnTo>
                    <a:pt x="12" y="9"/>
                  </a:lnTo>
                  <a:lnTo>
                    <a:pt x="15" y="7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71"/>
            <p:cNvSpPr/>
            <p:nvPr/>
          </p:nvSpPr>
          <p:spPr bwMode="auto">
            <a:xfrm>
              <a:off x="9109" y="5094"/>
              <a:ext cx="33" cy="35"/>
            </a:xfrm>
            <a:custGeom>
              <a:avLst/>
              <a:gdLst>
                <a:gd name="T0" fmla="*/ 5 w 13"/>
                <a:gd name="T1" fmla="*/ 14 h 14"/>
                <a:gd name="T2" fmla="*/ 5 w 13"/>
                <a:gd name="T3" fmla="*/ 14 h 14"/>
                <a:gd name="T4" fmla="*/ 10 w 13"/>
                <a:gd name="T5" fmla="*/ 11 h 14"/>
                <a:gd name="T6" fmla="*/ 13 w 13"/>
                <a:gd name="T7" fmla="*/ 8 h 14"/>
                <a:gd name="T8" fmla="*/ 8 w 13"/>
                <a:gd name="T9" fmla="*/ 0 h 14"/>
                <a:gd name="T10" fmla="*/ 5 w 13"/>
                <a:gd name="T11" fmla="*/ 2 h 14"/>
                <a:gd name="T12" fmla="*/ 0 w 13"/>
                <a:gd name="T13" fmla="*/ 6 h 14"/>
                <a:gd name="T14" fmla="*/ 0 w 13"/>
                <a:gd name="T15" fmla="*/ 6 h 14"/>
                <a:gd name="T16" fmla="*/ 5 w 1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5" y="14"/>
                  </a:moveTo>
                  <a:lnTo>
                    <a:pt x="5" y="14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8" y="0"/>
                  </a:lnTo>
                  <a:lnTo>
                    <a:pt x="5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72"/>
            <p:cNvSpPr/>
            <p:nvPr/>
          </p:nvSpPr>
          <p:spPr bwMode="auto">
            <a:xfrm>
              <a:off x="9021" y="5144"/>
              <a:ext cx="35" cy="35"/>
            </a:xfrm>
            <a:custGeom>
              <a:avLst/>
              <a:gdLst>
                <a:gd name="T0" fmla="*/ 5 w 14"/>
                <a:gd name="T1" fmla="*/ 14 h 14"/>
                <a:gd name="T2" fmla="*/ 10 w 14"/>
                <a:gd name="T3" fmla="*/ 11 h 14"/>
                <a:gd name="T4" fmla="*/ 14 w 14"/>
                <a:gd name="T5" fmla="*/ 9 h 14"/>
                <a:gd name="T6" fmla="*/ 9 w 14"/>
                <a:gd name="T7" fmla="*/ 0 h 14"/>
                <a:gd name="T8" fmla="*/ 5 w 14"/>
                <a:gd name="T9" fmla="*/ 3 h 14"/>
                <a:gd name="T10" fmla="*/ 0 w 14"/>
                <a:gd name="T11" fmla="*/ 5 h 14"/>
                <a:gd name="T12" fmla="*/ 5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lnTo>
                    <a:pt x="10" y="11"/>
                  </a:lnTo>
                  <a:lnTo>
                    <a:pt x="14" y="9"/>
                  </a:lnTo>
                  <a:lnTo>
                    <a:pt x="9" y="0"/>
                  </a:lnTo>
                  <a:lnTo>
                    <a:pt x="5" y="3"/>
                  </a:lnTo>
                  <a:lnTo>
                    <a:pt x="0" y="5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73"/>
            <p:cNvSpPr/>
            <p:nvPr/>
          </p:nvSpPr>
          <p:spPr bwMode="auto">
            <a:xfrm>
              <a:off x="8931" y="5194"/>
              <a:ext cx="38" cy="33"/>
            </a:xfrm>
            <a:custGeom>
              <a:avLst/>
              <a:gdLst>
                <a:gd name="T0" fmla="*/ 5 w 15"/>
                <a:gd name="T1" fmla="*/ 13 h 13"/>
                <a:gd name="T2" fmla="*/ 9 w 15"/>
                <a:gd name="T3" fmla="*/ 10 h 13"/>
                <a:gd name="T4" fmla="*/ 15 w 15"/>
                <a:gd name="T5" fmla="*/ 8 h 13"/>
                <a:gd name="T6" fmla="*/ 9 w 15"/>
                <a:gd name="T7" fmla="*/ 0 h 13"/>
                <a:gd name="T8" fmla="*/ 5 w 15"/>
                <a:gd name="T9" fmla="*/ 1 h 13"/>
                <a:gd name="T10" fmla="*/ 0 w 15"/>
                <a:gd name="T11" fmla="*/ 4 h 13"/>
                <a:gd name="T12" fmla="*/ 5 w 1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5" y="13"/>
                  </a:moveTo>
                  <a:lnTo>
                    <a:pt x="9" y="10"/>
                  </a:lnTo>
                  <a:lnTo>
                    <a:pt x="15" y="8"/>
                  </a:lnTo>
                  <a:lnTo>
                    <a:pt x="9" y="0"/>
                  </a:lnTo>
                  <a:lnTo>
                    <a:pt x="5" y="1"/>
                  </a:lnTo>
                  <a:lnTo>
                    <a:pt x="0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4"/>
            <p:cNvSpPr/>
            <p:nvPr/>
          </p:nvSpPr>
          <p:spPr bwMode="auto">
            <a:xfrm>
              <a:off x="8844" y="5237"/>
              <a:ext cx="35" cy="35"/>
            </a:xfrm>
            <a:custGeom>
              <a:avLst/>
              <a:gdLst>
                <a:gd name="T0" fmla="*/ 5 w 14"/>
                <a:gd name="T1" fmla="*/ 14 h 14"/>
                <a:gd name="T2" fmla="*/ 8 w 14"/>
                <a:gd name="T3" fmla="*/ 11 h 14"/>
                <a:gd name="T4" fmla="*/ 14 w 14"/>
                <a:gd name="T5" fmla="*/ 9 h 14"/>
                <a:gd name="T6" fmla="*/ 9 w 14"/>
                <a:gd name="T7" fmla="*/ 0 h 14"/>
                <a:gd name="T8" fmla="*/ 4 w 14"/>
                <a:gd name="T9" fmla="*/ 4 h 14"/>
                <a:gd name="T10" fmla="*/ 0 w 14"/>
                <a:gd name="T11" fmla="*/ 5 h 14"/>
                <a:gd name="T12" fmla="*/ 5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lnTo>
                    <a:pt x="8" y="11"/>
                  </a:lnTo>
                  <a:lnTo>
                    <a:pt x="14" y="9"/>
                  </a:lnTo>
                  <a:lnTo>
                    <a:pt x="9" y="0"/>
                  </a:lnTo>
                  <a:lnTo>
                    <a:pt x="4" y="4"/>
                  </a:lnTo>
                  <a:lnTo>
                    <a:pt x="0" y="5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75"/>
            <p:cNvSpPr/>
            <p:nvPr/>
          </p:nvSpPr>
          <p:spPr bwMode="auto">
            <a:xfrm>
              <a:off x="8756" y="5279"/>
              <a:ext cx="33" cy="33"/>
            </a:xfrm>
            <a:custGeom>
              <a:avLst/>
              <a:gdLst>
                <a:gd name="T0" fmla="*/ 4 w 13"/>
                <a:gd name="T1" fmla="*/ 13 h 13"/>
                <a:gd name="T2" fmla="*/ 5 w 13"/>
                <a:gd name="T3" fmla="*/ 13 h 13"/>
                <a:gd name="T4" fmla="*/ 11 w 13"/>
                <a:gd name="T5" fmla="*/ 10 h 13"/>
                <a:gd name="T6" fmla="*/ 13 w 13"/>
                <a:gd name="T7" fmla="*/ 9 h 13"/>
                <a:gd name="T8" fmla="*/ 9 w 13"/>
                <a:gd name="T9" fmla="*/ 0 h 13"/>
                <a:gd name="T10" fmla="*/ 8 w 13"/>
                <a:gd name="T11" fmla="*/ 1 h 13"/>
                <a:gd name="T12" fmla="*/ 1 w 13"/>
                <a:gd name="T13" fmla="*/ 4 h 13"/>
                <a:gd name="T14" fmla="*/ 0 w 13"/>
                <a:gd name="T15" fmla="*/ 4 h 13"/>
                <a:gd name="T16" fmla="*/ 4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lnTo>
                    <a:pt x="5" y="13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9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76"/>
            <p:cNvSpPr/>
            <p:nvPr/>
          </p:nvSpPr>
          <p:spPr bwMode="auto">
            <a:xfrm>
              <a:off x="8664" y="5322"/>
              <a:ext cx="33" cy="33"/>
            </a:xfrm>
            <a:custGeom>
              <a:avLst/>
              <a:gdLst>
                <a:gd name="T0" fmla="*/ 4 w 13"/>
                <a:gd name="T1" fmla="*/ 13 h 13"/>
                <a:gd name="T2" fmla="*/ 9 w 13"/>
                <a:gd name="T3" fmla="*/ 10 h 13"/>
                <a:gd name="T4" fmla="*/ 13 w 13"/>
                <a:gd name="T5" fmla="*/ 9 h 13"/>
                <a:gd name="T6" fmla="*/ 9 w 13"/>
                <a:gd name="T7" fmla="*/ 0 h 13"/>
                <a:gd name="T8" fmla="*/ 5 w 13"/>
                <a:gd name="T9" fmla="*/ 1 h 13"/>
                <a:gd name="T10" fmla="*/ 0 w 13"/>
                <a:gd name="T11" fmla="*/ 2 h 13"/>
                <a:gd name="T12" fmla="*/ 4 w 1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lnTo>
                    <a:pt x="9" y="10"/>
                  </a:lnTo>
                  <a:lnTo>
                    <a:pt x="13" y="9"/>
                  </a:lnTo>
                  <a:lnTo>
                    <a:pt x="9" y="0"/>
                  </a:lnTo>
                  <a:lnTo>
                    <a:pt x="5" y="1"/>
                  </a:lnTo>
                  <a:lnTo>
                    <a:pt x="0" y="2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77"/>
            <p:cNvSpPr/>
            <p:nvPr/>
          </p:nvSpPr>
          <p:spPr bwMode="auto">
            <a:xfrm>
              <a:off x="8571" y="5357"/>
              <a:ext cx="30" cy="33"/>
            </a:xfrm>
            <a:custGeom>
              <a:avLst/>
              <a:gdLst>
                <a:gd name="T0" fmla="*/ 3 w 12"/>
                <a:gd name="T1" fmla="*/ 13 h 13"/>
                <a:gd name="T2" fmla="*/ 6 w 12"/>
                <a:gd name="T3" fmla="*/ 12 h 13"/>
                <a:gd name="T4" fmla="*/ 12 w 12"/>
                <a:gd name="T5" fmla="*/ 9 h 13"/>
                <a:gd name="T6" fmla="*/ 10 w 12"/>
                <a:gd name="T7" fmla="*/ 0 h 13"/>
                <a:gd name="T8" fmla="*/ 3 w 12"/>
                <a:gd name="T9" fmla="*/ 3 h 13"/>
                <a:gd name="T10" fmla="*/ 0 w 12"/>
                <a:gd name="T11" fmla="*/ 4 h 13"/>
                <a:gd name="T12" fmla="*/ 3 w 12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lnTo>
                    <a:pt x="6" y="12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4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78"/>
            <p:cNvSpPr/>
            <p:nvPr/>
          </p:nvSpPr>
          <p:spPr bwMode="auto">
            <a:xfrm>
              <a:off x="8479" y="5392"/>
              <a:ext cx="33" cy="30"/>
            </a:xfrm>
            <a:custGeom>
              <a:avLst/>
              <a:gdLst>
                <a:gd name="T0" fmla="*/ 4 w 13"/>
                <a:gd name="T1" fmla="*/ 12 h 12"/>
                <a:gd name="T2" fmla="*/ 9 w 13"/>
                <a:gd name="T3" fmla="*/ 11 h 12"/>
                <a:gd name="T4" fmla="*/ 13 w 13"/>
                <a:gd name="T5" fmla="*/ 10 h 12"/>
                <a:gd name="T6" fmla="*/ 9 w 13"/>
                <a:gd name="T7" fmla="*/ 0 h 12"/>
                <a:gd name="T8" fmla="*/ 6 w 13"/>
                <a:gd name="T9" fmla="*/ 2 h 12"/>
                <a:gd name="T10" fmla="*/ 0 w 13"/>
                <a:gd name="T11" fmla="*/ 3 h 12"/>
                <a:gd name="T12" fmla="*/ 4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9" y="11"/>
                  </a:lnTo>
                  <a:lnTo>
                    <a:pt x="13" y="10"/>
                  </a:lnTo>
                  <a:lnTo>
                    <a:pt x="9" y="0"/>
                  </a:lnTo>
                  <a:lnTo>
                    <a:pt x="6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79"/>
            <p:cNvSpPr/>
            <p:nvPr/>
          </p:nvSpPr>
          <p:spPr bwMode="auto">
            <a:xfrm>
              <a:off x="8384" y="5424"/>
              <a:ext cx="33" cy="30"/>
            </a:xfrm>
            <a:custGeom>
              <a:avLst/>
              <a:gdLst>
                <a:gd name="T0" fmla="*/ 4 w 13"/>
                <a:gd name="T1" fmla="*/ 12 h 12"/>
                <a:gd name="T2" fmla="*/ 6 w 13"/>
                <a:gd name="T3" fmla="*/ 12 h 12"/>
                <a:gd name="T4" fmla="*/ 13 w 13"/>
                <a:gd name="T5" fmla="*/ 10 h 12"/>
                <a:gd name="T6" fmla="*/ 13 w 13"/>
                <a:gd name="T7" fmla="*/ 10 h 12"/>
                <a:gd name="T8" fmla="*/ 10 w 13"/>
                <a:gd name="T9" fmla="*/ 0 h 12"/>
                <a:gd name="T10" fmla="*/ 10 w 13"/>
                <a:gd name="T11" fmla="*/ 0 h 12"/>
                <a:gd name="T12" fmla="*/ 2 w 13"/>
                <a:gd name="T13" fmla="*/ 2 h 12"/>
                <a:gd name="T14" fmla="*/ 0 w 13"/>
                <a:gd name="T15" fmla="*/ 3 h 12"/>
                <a:gd name="T16" fmla="*/ 4 w 1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6" y="12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80"/>
            <p:cNvSpPr/>
            <p:nvPr/>
          </p:nvSpPr>
          <p:spPr bwMode="auto">
            <a:xfrm>
              <a:off x="8289" y="5454"/>
              <a:ext cx="33" cy="30"/>
            </a:xfrm>
            <a:custGeom>
              <a:avLst/>
              <a:gdLst>
                <a:gd name="T0" fmla="*/ 4 w 13"/>
                <a:gd name="T1" fmla="*/ 12 h 12"/>
                <a:gd name="T2" fmla="*/ 9 w 13"/>
                <a:gd name="T3" fmla="*/ 11 h 12"/>
                <a:gd name="T4" fmla="*/ 13 w 13"/>
                <a:gd name="T5" fmla="*/ 9 h 12"/>
                <a:gd name="T6" fmla="*/ 10 w 13"/>
                <a:gd name="T7" fmla="*/ 0 h 12"/>
                <a:gd name="T8" fmla="*/ 5 w 13"/>
                <a:gd name="T9" fmla="*/ 2 h 12"/>
                <a:gd name="T10" fmla="*/ 0 w 13"/>
                <a:gd name="T11" fmla="*/ 3 h 12"/>
                <a:gd name="T12" fmla="*/ 4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9" y="11"/>
                  </a:lnTo>
                  <a:lnTo>
                    <a:pt x="13" y="9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81"/>
            <p:cNvSpPr/>
            <p:nvPr/>
          </p:nvSpPr>
          <p:spPr bwMode="auto">
            <a:xfrm>
              <a:off x="8194" y="5482"/>
              <a:ext cx="30" cy="33"/>
            </a:xfrm>
            <a:custGeom>
              <a:avLst/>
              <a:gdLst>
                <a:gd name="T0" fmla="*/ 3 w 12"/>
                <a:gd name="T1" fmla="*/ 13 h 13"/>
                <a:gd name="T2" fmla="*/ 4 w 12"/>
                <a:gd name="T3" fmla="*/ 13 h 13"/>
                <a:gd name="T4" fmla="*/ 10 w 12"/>
                <a:gd name="T5" fmla="*/ 10 h 13"/>
                <a:gd name="T6" fmla="*/ 12 w 12"/>
                <a:gd name="T7" fmla="*/ 10 h 13"/>
                <a:gd name="T8" fmla="*/ 9 w 12"/>
                <a:gd name="T9" fmla="*/ 0 h 13"/>
                <a:gd name="T10" fmla="*/ 8 w 12"/>
                <a:gd name="T11" fmla="*/ 1 h 13"/>
                <a:gd name="T12" fmla="*/ 1 w 12"/>
                <a:gd name="T13" fmla="*/ 2 h 13"/>
                <a:gd name="T14" fmla="*/ 0 w 12"/>
                <a:gd name="T15" fmla="*/ 2 h 13"/>
                <a:gd name="T16" fmla="*/ 3 w 1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lnTo>
                    <a:pt x="4" y="13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9" y="0"/>
                  </a:lnTo>
                  <a:lnTo>
                    <a:pt x="8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82"/>
            <p:cNvSpPr/>
            <p:nvPr/>
          </p:nvSpPr>
          <p:spPr bwMode="auto">
            <a:xfrm>
              <a:off x="8099" y="5507"/>
              <a:ext cx="30" cy="30"/>
            </a:xfrm>
            <a:custGeom>
              <a:avLst/>
              <a:gdLst>
                <a:gd name="T0" fmla="*/ 3 w 12"/>
                <a:gd name="T1" fmla="*/ 12 h 12"/>
                <a:gd name="T2" fmla="*/ 5 w 12"/>
                <a:gd name="T3" fmla="*/ 12 h 12"/>
                <a:gd name="T4" fmla="*/ 12 w 12"/>
                <a:gd name="T5" fmla="*/ 9 h 12"/>
                <a:gd name="T6" fmla="*/ 9 w 12"/>
                <a:gd name="T7" fmla="*/ 0 h 12"/>
                <a:gd name="T8" fmla="*/ 3 w 12"/>
                <a:gd name="T9" fmla="*/ 1 h 12"/>
                <a:gd name="T10" fmla="*/ 0 w 12"/>
                <a:gd name="T11" fmla="*/ 3 h 12"/>
                <a:gd name="T12" fmla="*/ 3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3" y="12"/>
                  </a:moveTo>
                  <a:lnTo>
                    <a:pt x="5" y="12"/>
                  </a:lnTo>
                  <a:lnTo>
                    <a:pt x="12" y="9"/>
                  </a:lnTo>
                  <a:lnTo>
                    <a:pt x="9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83"/>
            <p:cNvSpPr/>
            <p:nvPr/>
          </p:nvSpPr>
          <p:spPr bwMode="auto">
            <a:xfrm>
              <a:off x="8001" y="5529"/>
              <a:ext cx="30" cy="30"/>
            </a:xfrm>
            <a:custGeom>
              <a:avLst/>
              <a:gdLst>
                <a:gd name="T0" fmla="*/ 2 w 12"/>
                <a:gd name="T1" fmla="*/ 12 h 12"/>
                <a:gd name="T2" fmla="*/ 6 w 12"/>
                <a:gd name="T3" fmla="*/ 12 h 12"/>
                <a:gd name="T4" fmla="*/ 12 w 12"/>
                <a:gd name="T5" fmla="*/ 11 h 12"/>
                <a:gd name="T6" fmla="*/ 10 w 12"/>
                <a:gd name="T7" fmla="*/ 0 h 12"/>
                <a:gd name="T8" fmla="*/ 5 w 12"/>
                <a:gd name="T9" fmla="*/ 2 h 12"/>
                <a:gd name="T10" fmla="*/ 0 w 12"/>
                <a:gd name="T11" fmla="*/ 3 h 12"/>
                <a:gd name="T12" fmla="*/ 2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2" y="12"/>
                  </a:moveTo>
                  <a:lnTo>
                    <a:pt x="6" y="12"/>
                  </a:lnTo>
                  <a:lnTo>
                    <a:pt x="12" y="11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3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84"/>
            <p:cNvSpPr/>
            <p:nvPr/>
          </p:nvSpPr>
          <p:spPr bwMode="auto">
            <a:xfrm>
              <a:off x="7904" y="5552"/>
              <a:ext cx="28" cy="30"/>
            </a:xfrm>
            <a:custGeom>
              <a:avLst/>
              <a:gdLst>
                <a:gd name="T0" fmla="*/ 2 w 11"/>
                <a:gd name="T1" fmla="*/ 12 h 12"/>
                <a:gd name="T2" fmla="*/ 9 w 11"/>
                <a:gd name="T3" fmla="*/ 11 h 12"/>
                <a:gd name="T4" fmla="*/ 11 w 11"/>
                <a:gd name="T5" fmla="*/ 10 h 12"/>
                <a:gd name="T6" fmla="*/ 10 w 11"/>
                <a:gd name="T7" fmla="*/ 0 h 12"/>
                <a:gd name="T8" fmla="*/ 6 w 11"/>
                <a:gd name="T9" fmla="*/ 0 h 12"/>
                <a:gd name="T10" fmla="*/ 0 w 11"/>
                <a:gd name="T11" fmla="*/ 2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lnTo>
                    <a:pt x="9" y="11"/>
                  </a:lnTo>
                  <a:lnTo>
                    <a:pt x="11" y="1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85"/>
            <p:cNvSpPr/>
            <p:nvPr/>
          </p:nvSpPr>
          <p:spPr bwMode="auto">
            <a:xfrm>
              <a:off x="7804" y="5569"/>
              <a:ext cx="30" cy="30"/>
            </a:xfrm>
            <a:custGeom>
              <a:avLst/>
              <a:gdLst>
                <a:gd name="T0" fmla="*/ 3 w 12"/>
                <a:gd name="T1" fmla="*/ 12 h 12"/>
                <a:gd name="T2" fmla="*/ 11 w 12"/>
                <a:gd name="T3" fmla="*/ 10 h 12"/>
                <a:gd name="T4" fmla="*/ 12 w 12"/>
                <a:gd name="T5" fmla="*/ 10 h 12"/>
                <a:gd name="T6" fmla="*/ 11 w 12"/>
                <a:gd name="T7" fmla="*/ 0 h 12"/>
                <a:gd name="T8" fmla="*/ 8 w 12"/>
                <a:gd name="T9" fmla="*/ 1 h 12"/>
                <a:gd name="T10" fmla="*/ 0 w 12"/>
                <a:gd name="T11" fmla="*/ 3 h 12"/>
                <a:gd name="T12" fmla="*/ 3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3" y="12"/>
                  </a:moveTo>
                  <a:lnTo>
                    <a:pt x="11" y="10"/>
                  </a:lnTo>
                  <a:lnTo>
                    <a:pt x="12" y="1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86"/>
            <p:cNvSpPr/>
            <p:nvPr/>
          </p:nvSpPr>
          <p:spPr bwMode="auto">
            <a:xfrm>
              <a:off x="7706" y="5587"/>
              <a:ext cx="30" cy="28"/>
            </a:xfrm>
            <a:custGeom>
              <a:avLst/>
              <a:gdLst>
                <a:gd name="T0" fmla="*/ 3 w 12"/>
                <a:gd name="T1" fmla="*/ 11 h 11"/>
                <a:gd name="T2" fmla="*/ 3 w 12"/>
                <a:gd name="T3" fmla="*/ 11 h 11"/>
                <a:gd name="T4" fmla="*/ 11 w 12"/>
                <a:gd name="T5" fmla="*/ 10 h 11"/>
                <a:gd name="T6" fmla="*/ 12 w 12"/>
                <a:gd name="T7" fmla="*/ 10 h 11"/>
                <a:gd name="T8" fmla="*/ 11 w 12"/>
                <a:gd name="T9" fmla="*/ 0 h 11"/>
                <a:gd name="T10" fmla="*/ 9 w 12"/>
                <a:gd name="T11" fmla="*/ 1 h 11"/>
                <a:gd name="T12" fmla="*/ 2 w 12"/>
                <a:gd name="T13" fmla="*/ 1 h 11"/>
                <a:gd name="T14" fmla="*/ 0 w 12"/>
                <a:gd name="T15" fmla="*/ 2 h 11"/>
                <a:gd name="T16" fmla="*/ 3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lnTo>
                    <a:pt x="3" y="11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87"/>
            <p:cNvSpPr/>
            <p:nvPr/>
          </p:nvSpPr>
          <p:spPr bwMode="auto">
            <a:xfrm>
              <a:off x="7609" y="5602"/>
              <a:ext cx="30" cy="28"/>
            </a:xfrm>
            <a:custGeom>
              <a:avLst/>
              <a:gdLst>
                <a:gd name="T0" fmla="*/ 1 w 12"/>
                <a:gd name="T1" fmla="*/ 11 h 11"/>
                <a:gd name="T2" fmla="*/ 3 w 12"/>
                <a:gd name="T3" fmla="*/ 11 h 11"/>
                <a:gd name="T4" fmla="*/ 10 w 12"/>
                <a:gd name="T5" fmla="*/ 9 h 11"/>
                <a:gd name="T6" fmla="*/ 12 w 12"/>
                <a:gd name="T7" fmla="*/ 9 h 11"/>
                <a:gd name="T8" fmla="*/ 10 w 12"/>
                <a:gd name="T9" fmla="*/ 0 h 11"/>
                <a:gd name="T10" fmla="*/ 9 w 12"/>
                <a:gd name="T11" fmla="*/ 0 h 11"/>
                <a:gd name="T12" fmla="*/ 1 w 12"/>
                <a:gd name="T13" fmla="*/ 1 h 11"/>
                <a:gd name="T14" fmla="*/ 0 w 12"/>
                <a:gd name="T15" fmla="*/ 1 h 11"/>
                <a:gd name="T16" fmla="*/ 1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lnTo>
                    <a:pt x="3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88"/>
            <p:cNvSpPr/>
            <p:nvPr/>
          </p:nvSpPr>
          <p:spPr bwMode="auto">
            <a:xfrm>
              <a:off x="7511" y="5614"/>
              <a:ext cx="30" cy="28"/>
            </a:xfrm>
            <a:custGeom>
              <a:avLst/>
              <a:gdLst>
                <a:gd name="T0" fmla="*/ 1 w 12"/>
                <a:gd name="T1" fmla="*/ 11 h 11"/>
                <a:gd name="T2" fmla="*/ 2 w 12"/>
                <a:gd name="T3" fmla="*/ 11 h 11"/>
                <a:gd name="T4" fmla="*/ 10 w 12"/>
                <a:gd name="T5" fmla="*/ 9 h 11"/>
                <a:gd name="T6" fmla="*/ 12 w 12"/>
                <a:gd name="T7" fmla="*/ 9 h 11"/>
                <a:gd name="T8" fmla="*/ 10 w 12"/>
                <a:gd name="T9" fmla="*/ 0 h 11"/>
                <a:gd name="T10" fmla="*/ 9 w 12"/>
                <a:gd name="T11" fmla="*/ 0 h 11"/>
                <a:gd name="T12" fmla="*/ 1 w 12"/>
                <a:gd name="T13" fmla="*/ 0 h 11"/>
                <a:gd name="T14" fmla="*/ 0 w 12"/>
                <a:gd name="T15" fmla="*/ 0 h 11"/>
                <a:gd name="T16" fmla="*/ 1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lnTo>
                    <a:pt x="2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89"/>
            <p:cNvSpPr/>
            <p:nvPr/>
          </p:nvSpPr>
          <p:spPr bwMode="auto">
            <a:xfrm>
              <a:off x="7414" y="5624"/>
              <a:ext cx="25" cy="28"/>
            </a:xfrm>
            <a:custGeom>
              <a:avLst/>
              <a:gdLst>
                <a:gd name="T0" fmla="*/ 1 w 10"/>
                <a:gd name="T1" fmla="*/ 11 h 11"/>
                <a:gd name="T2" fmla="*/ 2 w 10"/>
                <a:gd name="T3" fmla="*/ 11 h 11"/>
                <a:gd name="T4" fmla="*/ 10 w 10"/>
                <a:gd name="T5" fmla="*/ 9 h 11"/>
                <a:gd name="T6" fmla="*/ 10 w 10"/>
                <a:gd name="T7" fmla="*/ 9 h 11"/>
                <a:gd name="T8" fmla="*/ 10 w 10"/>
                <a:gd name="T9" fmla="*/ 0 h 11"/>
                <a:gd name="T10" fmla="*/ 9 w 10"/>
                <a:gd name="T11" fmla="*/ 0 h 11"/>
                <a:gd name="T12" fmla="*/ 1 w 10"/>
                <a:gd name="T13" fmla="*/ 0 h 11"/>
                <a:gd name="T14" fmla="*/ 0 w 10"/>
                <a:gd name="T15" fmla="*/ 0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2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90"/>
            <p:cNvSpPr/>
            <p:nvPr/>
          </p:nvSpPr>
          <p:spPr bwMode="auto">
            <a:xfrm>
              <a:off x="7314" y="5632"/>
              <a:ext cx="28" cy="25"/>
            </a:xfrm>
            <a:custGeom>
              <a:avLst/>
              <a:gdLst>
                <a:gd name="T0" fmla="*/ 0 w 11"/>
                <a:gd name="T1" fmla="*/ 10 h 10"/>
                <a:gd name="T2" fmla="*/ 2 w 11"/>
                <a:gd name="T3" fmla="*/ 10 h 10"/>
                <a:gd name="T4" fmla="*/ 10 w 11"/>
                <a:gd name="T5" fmla="*/ 10 h 10"/>
                <a:gd name="T6" fmla="*/ 11 w 11"/>
                <a:gd name="T7" fmla="*/ 10 h 10"/>
                <a:gd name="T8" fmla="*/ 10 w 11"/>
                <a:gd name="T9" fmla="*/ 0 h 10"/>
                <a:gd name="T10" fmla="*/ 8 w 11"/>
                <a:gd name="T11" fmla="*/ 0 h 10"/>
                <a:gd name="T12" fmla="*/ 0 w 11"/>
                <a:gd name="T13" fmla="*/ 1 h 10"/>
                <a:gd name="T14" fmla="*/ 0 w 11"/>
                <a:gd name="T15" fmla="*/ 1 h 10"/>
                <a:gd name="T16" fmla="*/ 0 w 1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2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91"/>
            <p:cNvSpPr/>
            <p:nvPr/>
          </p:nvSpPr>
          <p:spPr bwMode="auto">
            <a:xfrm>
              <a:off x="7214" y="5637"/>
              <a:ext cx="25" cy="28"/>
            </a:xfrm>
            <a:custGeom>
              <a:avLst/>
              <a:gdLst>
                <a:gd name="T0" fmla="*/ 1 w 10"/>
                <a:gd name="T1" fmla="*/ 11 h 11"/>
                <a:gd name="T2" fmla="*/ 1 w 10"/>
                <a:gd name="T3" fmla="*/ 11 h 11"/>
                <a:gd name="T4" fmla="*/ 9 w 10"/>
                <a:gd name="T5" fmla="*/ 11 h 11"/>
                <a:gd name="T6" fmla="*/ 10 w 10"/>
                <a:gd name="T7" fmla="*/ 10 h 11"/>
                <a:gd name="T8" fmla="*/ 10 w 10"/>
                <a:gd name="T9" fmla="*/ 0 h 11"/>
                <a:gd name="T10" fmla="*/ 9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1" y="11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92"/>
            <p:cNvSpPr/>
            <p:nvPr/>
          </p:nvSpPr>
          <p:spPr bwMode="auto">
            <a:xfrm>
              <a:off x="7116" y="5642"/>
              <a:ext cx="25" cy="25"/>
            </a:xfrm>
            <a:custGeom>
              <a:avLst/>
              <a:gdLst>
                <a:gd name="T0" fmla="*/ 0 w 10"/>
                <a:gd name="T1" fmla="*/ 10 h 10"/>
                <a:gd name="T2" fmla="*/ 8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8 w 10"/>
                <a:gd name="T9" fmla="*/ 0 h 10"/>
                <a:gd name="T10" fmla="*/ 0 w 10"/>
                <a:gd name="T11" fmla="*/ 0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8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93"/>
            <p:cNvSpPr/>
            <p:nvPr/>
          </p:nvSpPr>
          <p:spPr bwMode="auto">
            <a:xfrm>
              <a:off x="7016" y="5642"/>
              <a:ext cx="25" cy="25"/>
            </a:xfrm>
            <a:custGeom>
              <a:avLst/>
              <a:gdLst>
                <a:gd name="T0" fmla="*/ 0 w 10"/>
                <a:gd name="T1" fmla="*/ 10 h 10"/>
                <a:gd name="T2" fmla="*/ 6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6 w 10"/>
                <a:gd name="T9" fmla="*/ 1 h 10"/>
                <a:gd name="T10" fmla="*/ 0 w 10"/>
                <a:gd name="T11" fmla="*/ 1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6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94"/>
            <p:cNvSpPr/>
            <p:nvPr/>
          </p:nvSpPr>
          <p:spPr bwMode="auto">
            <a:xfrm>
              <a:off x="6916" y="5642"/>
              <a:ext cx="25" cy="25"/>
            </a:xfrm>
            <a:custGeom>
              <a:avLst/>
              <a:gdLst>
                <a:gd name="T0" fmla="*/ 0 w 10"/>
                <a:gd name="T1" fmla="*/ 10 h 10"/>
                <a:gd name="T2" fmla="*/ 5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5 w 10"/>
                <a:gd name="T9" fmla="*/ 0 h 10"/>
                <a:gd name="T10" fmla="*/ 0 w 10"/>
                <a:gd name="T11" fmla="*/ 0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5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95"/>
            <p:cNvSpPr/>
            <p:nvPr/>
          </p:nvSpPr>
          <p:spPr bwMode="auto">
            <a:xfrm>
              <a:off x="6814" y="5637"/>
              <a:ext cx="28" cy="28"/>
            </a:xfrm>
            <a:custGeom>
              <a:avLst/>
              <a:gdLst>
                <a:gd name="T0" fmla="*/ 0 w 11"/>
                <a:gd name="T1" fmla="*/ 11 h 11"/>
                <a:gd name="T2" fmla="*/ 4 w 11"/>
                <a:gd name="T3" fmla="*/ 11 h 11"/>
                <a:gd name="T4" fmla="*/ 11 w 11"/>
                <a:gd name="T5" fmla="*/ 11 h 11"/>
                <a:gd name="T6" fmla="*/ 11 w 11"/>
                <a:gd name="T7" fmla="*/ 2 h 11"/>
                <a:gd name="T8" fmla="*/ 4 w 11"/>
                <a:gd name="T9" fmla="*/ 0 h 11"/>
                <a:gd name="T10" fmla="*/ 2 w 11"/>
                <a:gd name="T11" fmla="*/ 0 h 11"/>
                <a:gd name="T12" fmla="*/ 0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4" y="11"/>
                  </a:lnTo>
                  <a:lnTo>
                    <a:pt x="11" y="11"/>
                  </a:lnTo>
                  <a:lnTo>
                    <a:pt x="11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96"/>
            <p:cNvSpPr/>
            <p:nvPr/>
          </p:nvSpPr>
          <p:spPr bwMode="auto">
            <a:xfrm>
              <a:off x="6716" y="5634"/>
              <a:ext cx="28" cy="28"/>
            </a:xfrm>
            <a:custGeom>
              <a:avLst/>
              <a:gdLst>
                <a:gd name="T0" fmla="*/ 0 w 11"/>
                <a:gd name="T1" fmla="*/ 9 h 11"/>
                <a:gd name="T2" fmla="*/ 3 w 11"/>
                <a:gd name="T3" fmla="*/ 11 h 11"/>
                <a:gd name="T4" fmla="*/ 11 w 11"/>
                <a:gd name="T5" fmla="*/ 11 h 11"/>
                <a:gd name="T6" fmla="*/ 11 w 11"/>
                <a:gd name="T7" fmla="*/ 0 h 11"/>
                <a:gd name="T8" fmla="*/ 4 w 11"/>
                <a:gd name="T9" fmla="*/ 0 h 11"/>
                <a:gd name="T10" fmla="*/ 0 w 11"/>
                <a:gd name="T11" fmla="*/ 0 h 11"/>
                <a:gd name="T12" fmla="*/ 0 w 11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9"/>
                  </a:moveTo>
                  <a:lnTo>
                    <a:pt x="3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97"/>
            <p:cNvSpPr/>
            <p:nvPr/>
          </p:nvSpPr>
          <p:spPr bwMode="auto">
            <a:xfrm>
              <a:off x="6616" y="5629"/>
              <a:ext cx="30" cy="25"/>
            </a:xfrm>
            <a:custGeom>
              <a:avLst/>
              <a:gdLst>
                <a:gd name="T0" fmla="*/ 0 w 12"/>
                <a:gd name="T1" fmla="*/ 9 h 10"/>
                <a:gd name="T2" fmla="*/ 2 w 12"/>
                <a:gd name="T3" fmla="*/ 9 h 10"/>
                <a:gd name="T4" fmla="*/ 10 w 12"/>
                <a:gd name="T5" fmla="*/ 10 h 10"/>
                <a:gd name="T6" fmla="*/ 12 w 12"/>
                <a:gd name="T7" fmla="*/ 0 h 10"/>
                <a:gd name="T8" fmla="*/ 4 w 12"/>
                <a:gd name="T9" fmla="*/ 0 h 10"/>
                <a:gd name="T10" fmla="*/ 1 w 12"/>
                <a:gd name="T11" fmla="*/ 0 h 10"/>
                <a:gd name="T12" fmla="*/ 0 w 12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0" y="9"/>
                  </a:moveTo>
                  <a:lnTo>
                    <a:pt x="2" y="9"/>
                  </a:lnTo>
                  <a:lnTo>
                    <a:pt x="10" y="1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98"/>
            <p:cNvSpPr/>
            <p:nvPr/>
          </p:nvSpPr>
          <p:spPr bwMode="auto">
            <a:xfrm>
              <a:off x="6519" y="5619"/>
              <a:ext cx="25" cy="25"/>
            </a:xfrm>
            <a:custGeom>
              <a:avLst/>
              <a:gdLst>
                <a:gd name="T0" fmla="*/ 0 w 10"/>
                <a:gd name="T1" fmla="*/ 9 h 10"/>
                <a:gd name="T2" fmla="*/ 2 w 10"/>
                <a:gd name="T3" fmla="*/ 9 h 10"/>
                <a:gd name="T4" fmla="*/ 10 w 10"/>
                <a:gd name="T5" fmla="*/ 10 h 10"/>
                <a:gd name="T6" fmla="*/ 10 w 10"/>
                <a:gd name="T7" fmla="*/ 0 h 10"/>
                <a:gd name="T8" fmla="*/ 2 w 10"/>
                <a:gd name="T9" fmla="*/ 0 h 10"/>
                <a:gd name="T10" fmla="*/ 1 w 10"/>
                <a:gd name="T11" fmla="*/ 0 h 10"/>
                <a:gd name="T12" fmla="*/ 0 w 10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2" y="9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99"/>
            <p:cNvSpPr/>
            <p:nvPr/>
          </p:nvSpPr>
          <p:spPr bwMode="auto">
            <a:xfrm>
              <a:off x="6419" y="5604"/>
              <a:ext cx="28" cy="30"/>
            </a:xfrm>
            <a:custGeom>
              <a:avLst/>
              <a:gdLst>
                <a:gd name="T0" fmla="*/ 0 w 11"/>
                <a:gd name="T1" fmla="*/ 11 h 12"/>
                <a:gd name="T2" fmla="*/ 2 w 11"/>
                <a:gd name="T3" fmla="*/ 11 h 12"/>
                <a:gd name="T4" fmla="*/ 9 w 11"/>
                <a:gd name="T5" fmla="*/ 12 h 12"/>
                <a:gd name="T6" fmla="*/ 11 w 11"/>
                <a:gd name="T7" fmla="*/ 2 h 12"/>
                <a:gd name="T8" fmla="*/ 3 w 11"/>
                <a:gd name="T9" fmla="*/ 0 h 12"/>
                <a:gd name="T10" fmla="*/ 2 w 11"/>
                <a:gd name="T11" fmla="*/ 0 h 12"/>
                <a:gd name="T12" fmla="*/ 0 w 11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lnTo>
                    <a:pt x="2" y="11"/>
                  </a:lnTo>
                  <a:lnTo>
                    <a:pt x="9" y="12"/>
                  </a:lnTo>
                  <a:lnTo>
                    <a:pt x="11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00"/>
            <p:cNvSpPr/>
            <p:nvPr/>
          </p:nvSpPr>
          <p:spPr bwMode="auto">
            <a:xfrm>
              <a:off x="6319" y="5592"/>
              <a:ext cx="30" cy="30"/>
            </a:xfrm>
            <a:custGeom>
              <a:avLst/>
              <a:gdLst>
                <a:gd name="T0" fmla="*/ 0 w 12"/>
                <a:gd name="T1" fmla="*/ 11 h 12"/>
                <a:gd name="T2" fmla="*/ 4 w 12"/>
                <a:gd name="T3" fmla="*/ 11 h 12"/>
                <a:gd name="T4" fmla="*/ 10 w 12"/>
                <a:gd name="T5" fmla="*/ 12 h 12"/>
                <a:gd name="T6" fmla="*/ 12 w 12"/>
                <a:gd name="T7" fmla="*/ 1 h 12"/>
                <a:gd name="T8" fmla="*/ 5 w 12"/>
                <a:gd name="T9" fmla="*/ 0 h 12"/>
                <a:gd name="T10" fmla="*/ 2 w 12"/>
                <a:gd name="T11" fmla="*/ 0 h 12"/>
                <a:gd name="T12" fmla="*/ 0 w 12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11"/>
                  </a:moveTo>
                  <a:lnTo>
                    <a:pt x="4" y="11"/>
                  </a:lnTo>
                  <a:lnTo>
                    <a:pt x="10" y="12"/>
                  </a:lnTo>
                  <a:lnTo>
                    <a:pt x="12" y="1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01"/>
            <p:cNvSpPr/>
            <p:nvPr/>
          </p:nvSpPr>
          <p:spPr bwMode="auto">
            <a:xfrm>
              <a:off x="6221" y="5577"/>
              <a:ext cx="28" cy="28"/>
            </a:xfrm>
            <a:custGeom>
              <a:avLst/>
              <a:gdLst>
                <a:gd name="T0" fmla="*/ 0 w 11"/>
                <a:gd name="T1" fmla="*/ 10 h 11"/>
                <a:gd name="T2" fmla="*/ 4 w 11"/>
                <a:gd name="T3" fmla="*/ 10 h 11"/>
                <a:gd name="T4" fmla="*/ 10 w 11"/>
                <a:gd name="T5" fmla="*/ 11 h 11"/>
                <a:gd name="T6" fmla="*/ 11 w 11"/>
                <a:gd name="T7" fmla="*/ 2 h 11"/>
                <a:gd name="T8" fmla="*/ 5 w 11"/>
                <a:gd name="T9" fmla="*/ 1 h 11"/>
                <a:gd name="T10" fmla="*/ 2 w 11"/>
                <a:gd name="T11" fmla="*/ 0 h 11"/>
                <a:gd name="T12" fmla="*/ 0 w 11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10"/>
                  </a:moveTo>
                  <a:lnTo>
                    <a:pt x="4" y="10"/>
                  </a:lnTo>
                  <a:lnTo>
                    <a:pt x="10" y="11"/>
                  </a:lnTo>
                  <a:lnTo>
                    <a:pt x="11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02"/>
            <p:cNvSpPr/>
            <p:nvPr/>
          </p:nvSpPr>
          <p:spPr bwMode="auto">
            <a:xfrm>
              <a:off x="6121" y="5559"/>
              <a:ext cx="30" cy="30"/>
            </a:xfrm>
            <a:custGeom>
              <a:avLst/>
              <a:gdLst>
                <a:gd name="T0" fmla="*/ 0 w 12"/>
                <a:gd name="T1" fmla="*/ 9 h 12"/>
                <a:gd name="T2" fmla="*/ 6 w 12"/>
                <a:gd name="T3" fmla="*/ 11 h 12"/>
                <a:gd name="T4" fmla="*/ 11 w 12"/>
                <a:gd name="T5" fmla="*/ 12 h 12"/>
                <a:gd name="T6" fmla="*/ 12 w 12"/>
                <a:gd name="T7" fmla="*/ 1 h 12"/>
                <a:gd name="T8" fmla="*/ 7 w 12"/>
                <a:gd name="T9" fmla="*/ 0 h 12"/>
                <a:gd name="T10" fmla="*/ 3 w 12"/>
                <a:gd name="T11" fmla="*/ 0 h 12"/>
                <a:gd name="T12" fmla="*/ 0 w 12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9"/>
                  </a:moveTo>
                  <a:lnTo>
                    <a:pt x="6" y="11"/>
                  </a:lnTo>
                  <a:lnTo>
                    <a:pt x="11" y="12"/>
                  </a:lnTo>
                  <a:lnTo>
                    <a:pt x="12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03"/>
            <p:cNvSpPr/>
            <p:nvPr/>
          </p:nvSpPr>
          <p:spPr bwMode="auto">
            <a:xfrm>
              <a:off x="6024" y="5539"/>
              <a:ext cx="30" cy="30"/>
            </a:xfrm>
            <a:custGeom>
              <a:avLst/>
              <a:gdLst>
                <a:gd name="T0" fmla="*/ 0 w 12"/>
                <a:gd name="T1" fmla="*/ 9 h 12"/>
                <a:gd name="T2" fmla="*/ 7 w 12"/>
                <a:gd name="T3" fmla="*/ 11 h 12"/>
                <a:gd name="T4" fmla="*/ 11 w 12"/>
                <a:gd name="T5" fmla="*/ 12 h 12"/>
                <a:gd name="T6" fmla="*/ 12 w 12"/>
                <a:gd name="T7" fmla="*/ 2 h 12"/>
                <a:gd name="T8" fmla="*/ 8 w 12"/>
                <a:gd name="T9" fmla="*/ 2 h 12"/>
                <a:gd name="T10" fmla="*/ 3 w 12"/>
                <a:gd name="T11" fmla="*/ 0 h 12"/>
                <a:gd name="T12" fmla="*/ 0 w 12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9"/>
                  </a:moveTo>
                  <a:lnTo>
                    <a:pt x="7" y="11"/>
                  </a:lnTo>
                  <a:lnTo>
                    <a:pt x="11" y="1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04"/>
            <p:cNvSpPr/>
            <p:nvPr/>
          </p:nvSpPr>
          <p:spPr bwMode="auto">
            <a:xfrm>
              <a:off x="5926" y="5517"/>
              <a:ext cx="33" cy="30"/>
            </a:xfrm>
            <a:custGeom>
              <a:avLst/>
              <a:gdLst>
                <a:gd name="T0" fmla="*/ 0 w 13"/>
                <a:gd name="T1" fmla="*/ 9 h 12"/>
                <a:gd name="T2" fmla="*/ 1 w 13"/>
                <a:gd name="T3" fmla="*/ 9 h 12"/>
                <a:gd name="T4" fmla="*/ 8 w 13"/>
                <a:gd name="T5" fmla="*/ 12 h 12"/>
                <a:gd name="T6" fmla="*/ 10 w 13"/>
                <a:gd name="T7" fmla="*/ 12 h 12"/>
                <a:gd name="T8" fmla="*/ 13 w 13"/>
                <a:gd name="T9" fmla="*/ 3 h 12"/>
                <a:gd name="T10" fmla="*/ 10 w 13"/>
                <a:gd name="T11" fmla="*/ 1 h 12"/>
                <a:gd name="T12" fmla="*/ 3 w 13"/>
                <a:gd name="T13" fmla="*/ 0 h 12"/>
                <a:gd name="T14" fmla="*/ 3 w 13"/>
                <a:gd name="T15" fmla="*/ 0 h 12"/>
                <a:gd name="T16" fmla="*/ 0 w 13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0" y="9"/>
                  </a:moveTo>
                  <a:lnTo>
                    <a:pt x="1" y="9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405"/>
            <p:cNvSpPr/>
            <p:nvPr/>
          </p:nvSpPr>
          <p:spPr bwMode="auto">
            <a:xfrm>
              <a:off x="5831" y="5492"/>
              <a:ext cx="30" cy="33"/>
            </a:xfrm>
            <a:custGeom>
              <a:avLst/>
              <a:gdLst>
                <a:gd name="T0" fmla="*/ 0 w 12"/>
                <a:gd name="T1" fmla="*/ 10 h 13"/>
                <a:gd name="T2" fmla="*/ 3 w 12"/>
                <a:gd name="T3" fmla="*/ 10 h 13"/>
                <a:gd name="T4" fmla="*/ 9 w 12"/>
                <a:gd name="T5" fmla="*/ 13 h 13"/>
                <a:gd name="T6" fmla="*/ 9 w 12"/>
                <a:gd name="T7" fmla="*/ 13 h 13"/>
                <a:gd name="T8" fmla="*/ 12 w 12"/>
                <a:gd name="T9" fmla="*/ 2 h 13"/>
                <a:gd name="T10" fmla="*/ 12 w 12"/>
                <a:gd name="T11" fmla="*/ 2 h 13"/>
                <a:gd name="T12" fmla="*/ 5 w 12"/>
                <a:gd name="T13" fmla="*/ 1 h 13"/>
                <a:gd name="T14" fmla="*/ 3 w 12"/>
                <a:gd name="T15" fmla="*/ 0 h 13"/>
                <a:gd name="T16" fmla="*/ 0 w 12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3" y="10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407"/>
            <p:cNvSpPr/>
            <p:nvPr/>
          </p:nvSpPr>
          <p:spPr bwMode="auto">
            <a:xfrm>
              <a:off x="5734" y="5464"/>
              <a:ext cx="33" cy="30"/>
            </a:xfrm>
            <a:custGeom>
              <a:avLst/>
              <a:gdLst>
                <a:gd name="T0" fmla="*/ 0 w 13"/>
                <a:gd name="T1" fmla="*/ 9 h 12"/>
                <a:gd name="T2" fmla="*/ 5 w 13"/>
                <a:gd name="T3" fmla="*/ 11 h 12"/>
                <a:gd name="T4" fmla="*/ 10 w 13"/>
                <a:gd name="T5" fmla="*/ 12 h 12"/>
                <a:gd name="T6" fmla="*/ 13 w 13"/>
                <a:gd name="T7" fmla="*/ 3 h 12"/>
                <a:gd name="T8" fmla="*/ 8 w 13"/>
                <a:gd name="T9" fmla="*/ 1 h 12"/>
                <a:gd name="T10" fmla="*/ 4 w 13"/>
                <a:gd name="T11" fmla="*/ 0 h 12"/>
                <a:gd name="T12" fmla="*/ 0 w 13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0" y="9"/>
                  </a:moveTo>
                  <a:lnTo>
                    <a:pt x="5" y="11"/>
                  </a:lnTo>
                  <a:lnTo>
                    <a:pt x="10" y="12"/>
                  </a:lnTo>
                  <a:lnTo>
                    <a:pt x="13" y="3"/>
                  </a:lnTo>
                  <a:lnTo>
                    <a:pt x="8" y="1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08"/>
            <p:cNvSpPr/>
            <p:nvPr/>
          </p:nvSpPr>
          <p:spPr bwMode="auto">
            <a:xfrm>
              <a:off x="5639" y="5434"/>
              <a:ext cx="33" cy="33"/>
            </a:xfrm>
            <a:custGeom>
              <a:avLst/>
              <a:gdLst>
                <a:gd name="T0" fmla="*/ 0 w 13"/>
                <a:gd name="T1" fmla="*/ 10 h 13"/>
                <a:gd name="T2" fmla="*/ 0 w 13"/>
                <a:gd name="T3" fmla="*/ 10 h 13"/>
                <a:gd name="T4" fmla="*/ 8 w 13"/>
                <a:gd name="T5" fmla="*/ 12 h 13"/>
                <a:gd name="T6" fmla="*/ 10 w 13"/>
                <a:gd name="T7" fmla="*/ 13 h 13"/>
                <a:gd name="T8" fmla="*/ 13 w 13"/>
                <a:gd name="T9" fmla="*/ 3 h 13"/>
                <a:gd name="T10" fmla="*/ 10 w 13"/>
                <a:gd name="T11" fmla="*/ 3 h 13"/>
                <a:gd name="T12" fmla="*/ 4 w 13"/>
                <a:gd name="T13" fmla="*/ 0 h 13"/>
                <a:gd name="T14" fmla="*/ 4 w 13"/>
                <a:gd name="T15" fmla="*/ 0 h 13"/>
                <a:gd name="T16" fmla="*/ 0 w 13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10"/>
                  </a:moveTo>
                  <a:lnTo>
                    <a:pt x="0" y="10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409"/>
            <p:cNvSpPr/>
            <p:nvPr/>
          </p:nvSpPr>
          <p:spPr bwMode="auto">
            <a:xfrm>
              <a:off x="5544" y="5402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1 h 13"/>
                <a:gd name="T4" fmla="*/ 9 w 13"/>
                <a:gd name="T5" fmla="*/ 13 h 13"/>
                <a:gd name="T6" fmla="*/ 13 w 13"/>
                <a:gd name="T7" fmla="*/ 4 h 13"/>
                <a:gd name="T8" fmla="*/ 7 w 13"/>
                <a:gd name="T9" fmla="*/ 2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1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410"/>
            <p:cNvSpPr/>
            <p:nvPr/>
          </p:nvSpPr>
          <p:spPr bwMode="auto">
            <a:xfrm>
              <a:off x="5454" y="5369"/>
              <a:ext cx="28" cy="33"/>
            </a:xfrm>
            <a:custGeom>
              <a:avLst/>
              <a:gdLst>
                <a:gd name="T0" fmla="*/ 0 w 11"/>
                <a:gd name="T1" fmla="*/ 9 h 13"/>
                <a:gd name="T2" fmla="*/ 6 w 11"/>
                <a:gd name="T3" fmla="*/ 12 h 13"/>
                <a:gd name="T4" fmla="*/ 9 w 11"/>
                <a:gd name="T5" fmla="*/ 13 h 13"/>
                <a:gd name="T6" fmla="*/ 11 w 11"/>
                <a:gd name="T7" fmla="*/ 4 h 13"/>
                <a:gd name="T8" fmla="*/ 9 w 11"/>
                <a:gd name="T9" fmla="*/ 3 h 13"/>
                <a:gd name="T10" fmla="*/ 2 w 11"/>
                <a:gd name="T11" fmla="*/ 0 h 13"/>
                <a:gd name="T12" fmla="*/ 0 w 11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0" y="9"/>
                  </a:moveTo>
                  <a:lnTo>
                    <a:pt x="6" y="12"/>
                  </a:lnTo>
                  <a:lnTo>
                    <a:pt x="9" y="13"/>
                  </a:lnTo>
                  <a:lnTo>
                    <a:pt x="11" y="4"/>
                  </a:lnTo>
                  <a:lnTo>
                    <a:pt x="9" y="3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411"/>
            <p:cNvSpPr/>
            <p:nvPr/>
          </p:nvSpPr>
          <p:spPr bwMode="auto">
            <a:xfrm>
              <a:off x="5359" y="5334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0 h 13"/>
                <a:gd name="T4" fmla="*/ 9 w 13"/>
                <a:gd name="T5" fmla="*/ 13 h 13"/>
                <a:gd name="T6" fmla="*/ 13 w 13"/>
                <a:gd name="T7" fmla="*/ 4 h 13"/>
                <a:gd name="T8" fmla="*/ 7 w 13"/>
                <a:gd name="T9" fmla="*/ 1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0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7" y="1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412"/>
            <p:cNvSpPr/>
            <p:nvPr/>
          </p:nvSpPr>
          <p:spPr bwMode="auto">
            <a:xfrm>
              <a:off x="5266" y="5294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1 w 13"/>
                <a:gd name="T3" fmla="*/ 9 h 13"/>
                <a:gd name="T4" fmla="*/ 8 w 13"/>
                <a:gd name="T5" fmla="*/ 12 h 13"/>
                <a:gd name="T6" fmla="*/ 9 w 13"/>
                <a:gd name="T7" fmla="*/ 13 h 13"/>
                <a:gd name="T8" fmla="*/ 13 w 13"/>
                <a:gd name="T9" fmla="*/ 4 h 13"/>
                <a:gd name="T10" fmla="*/ 12 w 13"/>
                <a:gd name="T11" fmla="*/ 3 h 13"/>
                <a:gd name="T12" fmla="*/ 5 w 13"/>
                <a:gd name="T13" fmla="*/ 0 h 13"/>
                <a:gd name="T14" fmla="*/ 4 w 13"/>
                <a:gd name="T15" fmla="*/ 0 h 13"/>
                <a:gd name="T16" fmla="*/ 0 w 13"/>
                <a:gd name="T1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1" y="9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413"/>
            <p:cNvSpPr/>
            <p:nvPr/>
          </p:nvSpPr>
          <p:spPr bwMode="auto">
            <a:xfrm>
              <a:off x="5174" y="5252"/>
              <a:ext cx="35" cy="33"/>
            </a:xfrm>
            <a:custGeom>
              <a:avLst/>
              <a:gdLst>
                <a:gd name="T0" fmla="*/ 0 w 14"/>
                <a:gd name="T1" fmla="*/ 9 h 13"/>
                <a:gd name="T2" fmla="*/ 6 w 14"/>
                <a:gd name="T3" fmla="*/ 12 h 13"/>
                <a:gd name="T4" fmla="*/ 10 w 14"/>
                <a:gd name="T5" fmla="*/ 13 h 13"/>
                <a:gd name="T6" fmla="*/ 14 w 14"/>
                <a:gd name="T7" fmla="*/ 4 h 13"/>
                <a:gd name="T8" fmla="*/ 11 w 14"/>
                <a:gd name="T9" fmla="*/ 3 h 13"/>
                <a:gd name="T10" fmla="*/ 4 w 14"/>
                <a:gd name="T11" fmla="*/ 0 h 13"/>
                <a:gd name="T12" fmla="*/ 0 w 14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0" y="9"/>
                  </a:moveTo>
                  <a:lnTo>
                    <a:pt x="6" y="12"/>
                  </a:lnTo>
                  <a:lnTo>
                    <a:pt x="10" y="13"/>
                  </a:lnTo>
                  <a:lnTo>
                    <a:pt x="14" y="4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414"/>
            <p:cNvSpPr/>
            <p:nvPr/>
          </p:nvSpPr>
          <p:spPr bwMode="auto">
            <a:xfrm>
              <a:off x="5086" y="5209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1 h 13"/>
                <a:gd name="T4" fmla="*/ 9 w 13"/>
                <a:gd name="T5" fmla="*/ 13 h 13"/>
                <a:gd name="T6" fmla="*/ 13 w 13"/>
                <a:gd name="T7" fmla="*/ 4 h 13"/>
                <a:gd name="T8" fmla="*/ 8 w 13"/>
                <a:gd name="T9" fmla="*/ 2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1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415"/>
            <p:cNvSpPr/>
            <p:nvPr/>
          </p:nvSpPr>
          <p:spPr bwMode="auto">
            <a:xfrm>
              <a:off x="4999" y="5164"/>
              <a:ext cx="33" cy="33"/>
            </a:xfrm>
            <a:custGeom>
              <a:avLst/>
              <a:gdLst>
                <a:gd name="T0" fmla="*/ 0 w 13"/>
                <a:gd name="T1" fmla="*/ 8 h 13"/>
                <a:gd name="T2" fmla="*/ 3 w 13"/>
                <a:gd name="T3" fmla="*/ 9 h 13"/>
                <a:gd name="T4" fmla="*/ 8 w 13"/>
                <a:gd name="T5" fmla="*/ 13 h 13"/>
                <a:gd name="T6" fmla="*/ 8 w 13"/>
                <a:gd name="T7" fmla="*/ 13 h 13"/>
                <a:gd name="T8" fmla="*/ 13 w 13"/>
                <a:gd name="T9" fmla="*/ 4 h 13"/>
                <a:gd name="T10" fmla="*/ 13 w 13"/>
                <a:gd name="T11" fmla="*/ 4 h 13"/>
                <a:gd name="T12" fmla="*/ 6 w 13"/>
                <a:gd name="T13" fmla="*/ 1 h 13"/>
                <a:gd name="T14" fmla="*/ 4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3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416"/>
            <p:cNvSpPr/>
            <p:nvPr/>
          </p:nvSpPr>
          <p:spPr bwMode="auto">
            <a:xfrm>
              <a:off x="4911" y="5114"/>
              <a:ext cx="33" cy="33"/>
            </a:xfrm>
            <a:custGeom>
              <a:avLst/>
              <a:gdLst>
                <a:gd name="T0" fmla="*/ 0 w 13"/>
                <a:gd name="T1" fmla="*/ 8 h 13"/>
                <a:gd name="T2" fmla="*/ 2 w 13"/>
                <a:gd name="T3" fmla="*/ 9 h 13"/>
                <a:gd name="T4" fmla="*/ 7 w 13"/>
                <a:gd name="T5" fmla="*/ 13 h 13"/>
                <a:gd name="T6" fmla="*/ 9 w 13"/>
                <a:gd name="T7" fmla="*/ 13 h 13"/>
                <a:gd name="T8" fmla="*/ 13 w 13"/>
                <a:gd name="T9" fmla="*/ 4 h 13"/>
                <a:gd name="T10" fmla="*/ 13 w 13"/>
                <a:gd name="T11" fmla="*/ 4 h 13"/>
                <a:gd name="T12" fmla="*/ 6 w 13"/>
                <a:gd name="T13" fmla="*/ 0 h 13"/>
                <a:gd name="T14" fmla="*/ 5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2" y="9"/>
                  </a:lnTo>
                  <a:lnTo>
                    <a:pt x="7" y="13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6" y="0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17"/>
            <p:cNvSpPr/>
            <p:nvPr/>
          </p:nvSpPr>
          <p:spPr bwMode="auto">
            <a:xfrm>
              <a:off x="4826" y="5062"/>
              <a:ext cx="33" cy="33"/>
            </a:xfrm>
            <a:custGeom>
              <a:avLst/>
              <a:gdLst>
                <a:gd name="T0" fmla="*/ 0 w 13"/>
                <a:gd name="T1" fmla="*/ 8 h 13"/>
                <a:gd name="T2" fmla="*/ 1 w 13"/>
                <a:gd name="T3" fmla="*/ 10 h 13"/>
                <a:gd name="T4" fmla="*/ 7 w 13"/>
                <a:gd name="T5" fmla="*/ 13 h 13"/>
                <a:gd name="T6" fmla="*/ 7 w 13"/>
                <a:gd name="T7" fmla="*/ 13 h 13"/>
                <a:gd name="T8" fmla="*/ 13 w 13"/>
                <a:gd name="T9" fmla="*/ 6 h 13"/>
                <a:gd name="T10" fmla="*/ 13 w 13"/>
                <a:gd name="T11" fmla="*/ 4 h 13"/>
                <a:gd name="T12" fmla="*/ 6 w 13"/>
                <a:gd name="T13" fmla="*/ 2 h 13"/>
                <a:gd name="T14" fmla="*/ 5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1" y="10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418"/>
            <p:cNvSpPr/>
            <p:nvPr/>
          </p:nvSpPr>
          <p:spPr bwMode="auto">
            <a:xfrm>
              <a:off x="4741" y="5007"/>
              <a:ext cx="35" cy="38"/>
            </a:xfrm>
            <a:custGeom>
              <a:avLst/>
              <a:gdLst>
                <a:gd name="T0" fmla="*/ 0 w 14"/>
                <a:gd name="T1" fmla="*/ 8 h 15"/>
                <a:gd name="T2" fmla="*/ 2 w 14"/>
                <a:gd name="T3" fmla="*/ 9 h 15"/>
                <a:gd name="T4" fmla="*/ 7 w 14"/>
                <a:gd name="T5" fmla="*/ 13 h 15"/>
                <a:gd name="T6" fmla="*/ 9 w 14"/>
                <a:gd name="T7" fmla="*/ 15 h 15"/>
                <a:gd name="T8" fmla="*/ 14 w 14"/>
                <a:gd name="T9" fmla="*/ 5 h 15"/>
                <a:gd name="T10" fmla="*/ 13 w 14"/>
                <a:gd name="T11" fmla="*/ 5 h 15"/>
                <a:gd name="T12" fmla="*/ 7 w 14"/>
                <a:gd name="T13" fmla="*/ 1 h 15"/>
                <a:gd name="T14" fmla="*/ 6 w 14"/>
                <a:gd name="T15" fmla="*/ 0 h 15"/>
                <a:gd name="T16" fmla="*/ 0 w 1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0" y="8"/>
                  </a:moveTo>
                  <a:lnTo>
                    <a:pt x="2" y="9"/>
                  </a:lnTo>
                  <a:lnTo>
                    <a:pt x="7" y="13"/>
                  </a:lnTo>
                  <a:lnTo>
                    <a:pt x="9" y="15"/>
                  </a:lnTo>
                  <a:lnTo>
                    <a:pt x="14" y="5"/>
                  </a:lnTo>
                  <a:lnTo>
                    <a:pt x="13" y="5"/>
                  </a:lnTo>
                  <a:lnTo>
                    <a:pt x="7" y="1"/>
                  </a:lnTo>
                  <a:lnTo>
                    <a:pt x="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419"/>
            <p:cNvSpPr/>
            <p:nvPr/>
          </p:nvSpPr>
          <p:spPr bwMode="auto">
            <a:xfrm>
              <a:off x="4659" y="4949"/>
              <a:ext cx="35" cy="35"/>
            </a:xfrm>
            <a:custGeom>
              <a:avLst/>
              <a:gdLst>
                <a:gd name="T0" fmla="*/ 0 w 14"/>
                <a:gd name="T1" fmla="*/ 9 h 14"/>
                <a:gd name="T2" fmla="*/ 3 w 14"/>
                <a:gd name="T3" fmla="*/ 10 h 14"/>
                <a:gd name="T4" fmla="*/ 8 w 14"/>
                <a:gd name="T5" fmla="*/ 14 h 14"/>
                <a:gd name="T6" fmla="*/ 9 w 14"/>
                <a:gd name="T7" fmla="*/ 14 h 14"/>
                <a:gd name="T8" fmla="*/ 14 w 14"/>
                <a:gd name="T9" fmla="*/ 6 h 14"/>
                <a:gd name="T10" fmla="*/ 14 w 14"/>
                <a:gd name="T11" fmla="*/ 6 h 14"/>
                <a:gd name="T12" fmla="*/ 9 w 14"/>
                <a:gd name="T13" fmla="*/ 2 h 14"/>
                <a:gd name="T14" fmla="*/ 7 w 14"/>
                <a:gd name="T15" fmla="*/ 0 h 14"/>
                <a:gd name="T16" fmla="*/ 0 w 14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9"/>
                  </a:moveTo>
                  <a:lnTo>
                    <a:pt x="3" y="10"/>
                  </a:lnTo>
                  <a:lnTo>
                    <a:pt x="8" y="14"/>
                  </a:lnTo>
                  <a:lnTo>
                    <a:pt x="9" y="1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9" y="2"/>
                  </a:lnTo>
                  <a:lnTo>
                    <a:pt x="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420"/>
            <p:cNvSpPr/>
            <p:nvPr/>
          </p:nvSpPr>
          <p:spPr bwMode="auto">
            <a:xfrm>
              <a:off x="4581" y="4889"/>
              <a:ext cx="35" cy="35"/>
            </a:xfrm>
            <a:custGeom>
              <a:avLst/>
              <a:gdLst>
                <a:gd name="T0" fmla="*/ 0 w 14"/>
                <a:gd name="T1" fmla="*/ 8 h 14"/>
                <a:gd name="T2" fmla="*/ 4 w 14"/>
                <a:gd name="T3" fmla="*/ 11 h 14"/>
                <a:gd name="T4" fmla="*/ 7 w 14"/>
                <a:gd name="T5" fmla="*/ 14 h 14"/>
                <a:gd name="T6" fmla="*/ 14 w 14"/>
                <a:gd name="T7" fmla="*/ 7 h 14"/>
                <a:gd name="T8" fmla="*/ 9 w 14"/>
                <a:gd name="T9" fmla="*/ 3 h 14"/>
                <a:gd name="T10" fmla="*/ 6 w 14"/>
                <a:gd name="T11" fmla="*/ 0 h 14"/>
                <a:gd name="T12" fmla="*/ 0 w 14"/>
                <a:gd name="T1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4" y="1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9" y="3"/>
                  </a:lnTo>
                  <a:lnTo>
                    <a:pt x="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421"/>
            <p:cNvSpPr/>
            <p:nvPr/>
          </p:nvSpPr>
          <p:spPr bwMode="auto">
            <a:xfrm>
              <a:off x="4501" y="4827"/>
              <a:ext cx="38" cy="38"/>
            </a:xfrm>
            <a:custGeom>
              <a:avLst/>
              <a:gdLst>
                <a:gd name="T0" fmla="*/ 0 w 15"/>
                <a:gd name="T1" fmla="*/ 8 h 15"/>
                <a:gd name="T2" fmla="*/ 0 w 15"/>
                <a:gd name="T3" fmla="*/ 8 h 15"/>
                <a:gd name="T4" fmla="*/ 5 w 15"/>
                <a:gd name="T5" fmla="*/ 12 h 15"/>
                <a:gd name="T6" fmla="*/ 8 w 15"/>
                <a:gd name="T7" fmla="*/ 15 h 15"/>
                <a:gd name="T8" fmla="*/ 15 w 15"/>
                <a:gd name="T9" fmla="*/ 7 h 15"/>
                <a:gd name="T10" fmla="*/ 12 w 15"/>
                <a:gd name="T11" fmla="*/ 4 h 15"/>
                <a:gd name="T12" fmla="*/ 7 w 15"/>
                <a:gd name="T13" fmla="*/ 0 h 15"/>
                <a:gd name="T14" fmla="*/ 7 w 15"/>
                <a:gd name="T15" fmla="*/ 0 h 15"/>
                <a:gd name="T16" fmla="*/ 0 w 15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lnTo>
                    <a:pt x="0" y="8"/>
                  </a:lnTo>
                  <a:lnTo>
                    <a:pt x="5" y="12"/>
                  </a:lnTo>
                  <a:lnTo>
                    <a:pt x="8" y="15"/>
                  </a:lnTo>
                  <a:lnTo>
                    <a:pt x="15" y="7"/>
                  </a:lnTo>
                  <a:lnTo>
                    <a:pt x="12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422"/>
            <p:cNvSpPr/>
            <p:nvPr/>
          </p:nvSpPr>
          <p:spPr bwMode="auto">
            <a:xfrm>
              <a:off x="4426" y="4762"/>
              <a:ext cx="38" cy="38"/>
            </a:xfrm>
            <a:custGeom>
              <a:avLst/>
              <a:gdLst>
                <a:gd name="T0" fmla="*/ 0 w 15"/>
                <a:gd name="T1" fmla="*/ 7 h 15"/>
                <a:gd name="T2" fmla="*/ 3 w 15"/>
                <a:gd name="T3" fmla="*/ 9 h 15"/>
                <a:gd name="T4" fmla="*/ 7 w 15"/>
                <a:gd name="T5" fmla="*/ 13 h 15"/>
                <a:gd name="T6" fmla="*/ 8 w 15"/>
                <a:gd name="T7" fmla="*/ 15 h 15"/>
                <a:gd name="T8" fmla="*/ 15 w 15"/>
                <a:gd name="T9" fmla="*/ 7 h 15"/>
                <a:gd name="T10" fmla="*/ 15 w 15"/>
                <a:gd name="T11" fmla="*/ 5 h 15"/>
                <a:gd name="T12" fmla="*/ 9 w 15"/>
                <a:gd name="T13" fmla="*/ 1 h 15"/>
                <a:gd name="T14" fmla="*/ 8 w 15"/>
                <a:gd name="T15" fmla="*/ 0 h 15"/>
                <a:gd name="T16" fmla="*/ 0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lnTo>
                    <a:pt x="3" y="9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423"/>
            <p:cNvSpPr/>
            <p:nvPr/>
          </p:nvSpPr>
          <p:spPr bwMode="auto">
            <a:xfrm>
              <a:off x="4354" y="4694"/>
              <a:ext cx="38" cy="35"/>
            </a:xfrm>
            <a:custGeom>
              <a:avLst/>
              <a:gdLst>
                <a:gd name="T0" fmla="*/ 0 w 15"/>
                <a:gd name="T1" fmla="*/ 6 h 14"/>
                <a:gd name="T2" fmla="*/ 4 w 15"/>
                <a:gd name="T3" fmla="*/ 10 h 14"/>
                <a:gd name="T4" fmla="*/ 8 w 15"/>
                <a:gd name="T5" fmla="*/ 14 h 14"/>
                <a:gd name="T6" fmla="*/ 15 w 15"/>
                <a:gd name="T7" fmla="*/ 6 h 14"/>
                <a:gd name="T8" fmla="*/ 12 w 15"/>
                <a:gd name="T9" fmla="*/ 4 h 14"/>
                <a:gd name="T10" fmla="*/ 8 w 15"/>
                <a:gd name="T11" fmla="*/ 0 h 14"/>
                <a:gd name="T12" fmla="*/ 0 w 15"/>
                <a:gd name="T1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0" y="6"/>
                  </a:moveTo>
                  <a:lnTo>
                    <a:pt x="4" y="10"/>
                  </a:lnTo>
                  <a:lnTo>
                    <a:pt x="8" y="14"/>
                  </a:lnTo>
                  <a:lnTo>
                    <a:pt x="15" y="6"/>
                  </a:lnTo>
                  <a:lnTo>
                    <a:pt x="12" y="4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424"/>
            <p:cNvSpPr/>
            <p:nvPr/>
          </p:nvSpPr>
          <p:spPr bwMode="auto">
            <a:xfrm>
              <a:off x="4286" y="4622"/>
              <a:ext cx="35" cy="35"/>
            </a:xfrm>
            <a:custGeom>
              <a:avLst/>
              <a:gdLst>
                <a:gd name="T0" fmla="*/ 0 w 14"/>
                <a:gd name="T1" fmla="*/ 6 h 14"/>
                <a:gd name="T2" fmla="*/ 3 w 14"/>
                <a:gd name="T3" fmla="*/ 9 h 14"/>
                <a:gd name="T4" fmla="*/ 7 w 14"/>
                <a:gd name="T5" fmla="*/ 13 h 14"/>
                <a:gd name="T6" fmla="*/ 7 w 14"/>
                <a:gd name="T7" fmla="*/ 14 h 14"/>
                <a:gd name="T8" fmla="*/ 14 w 14"/>
                <a:gd name="T9" fmla="*/ 6 h 14"/>
                <a:gd name="T10" fmla="*/ 13 w 14"/>
                <a:gd name="T11" fmla="*/ 6 h 14"/>
                <a:gd name="T12" fmla="*/ 9 w 14"/>
                <a:gd name="T13" fmla="*/ 1 h 14"/>
                <a:gd name="T14" fmla="*/ 8 w 14"/>
                <a:gd name="T15" fmla="*/ 0 h 14"/>
                <a:gd name="T16" fmla="*/ 0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3" y="9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425"/>
            <p:cNvSpPr/>
            <p:nvPr/>
          </p:nvSpPr>
          <p:spPr bwMode="auto">
            <a:xfrm>
              <a:off x="4221" y="4547"/>
              <a:ext cx="35" cy="35"/>
            </a:xfrm>
            <a:custGeom>
              <a:avLst/>
              <a:gdLst>
                <a:gd name="T0" fmla="*/ 0 w 14"/>
                <a:gd name="T1" fmla="*/ 6 h 14"/>
                <a:gd name="T2" fmla="*/ 0 w 14"/>
                <a:gd name="T3" fmla="*/ 6 h 14"/>
                <a:gd name="T4" fmla="*/ 4 w 14"/>
                <a:gd name="T5" fmla="*/ 12 h 14"/>
                <a:gd name="T6" fmla="*/ 6 w 14"/>
                <a:gd name="T7" fmla="*/ 14 h 14"/>
                <a:gd name="T8" fmla="*/ 14 w 14"/>
                <a:gd name="T9" fmla="*/ 8 h 14"/>
                <a:gd name="T10" fmla="*/ 12 w 14"/>
                <a:gd name="T11" fmla="*/ 5 h 14"/>
                <a:gd name="T12" fmla="*/ 8 w 14"/>
                <a:gd name="T13" fmla="*/ 0 h 14"/>
                <a:gd name="T14" fmla="*/ 8 w 14"/>
                <a:gd name="T15" fmla="*/ 0 h 14"/>
                <a:gd name="T16" fmla="*/ 0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0" y="6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8"/>
                  </a:lnTo>
                  <a:lnTo>
                    <a:pt x="12" y="5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426"/>
            <p:cNvSpPr/>
            <p:nvPr/>
          </p:nvSpPr>
          <p:spPr bwMode="auto">
            <a:xfrm>
              <a:off x="4159" y="4469"/>
              <a:ext cx="35" cy="35"/>
            </a:xfrm>
            <a:custGeom>
              <a:avLst/>
              <a:gdLst>
                <a:gd name="T0" fmla="*/ 0 w 14"/>
                <a:gd name="T1" fmla="*/ 6 h 14"/>
                <a:gd name="T2" fmla="*/ 3 w 14"/>
                <a:gd name="T3" fmla="*/ 10 h 14"/>
                <a:gd name="T4" fmla="*/ 7 w 14"/>
                <a:gd name="T5" fmla="*/ 14 h 14"/>
                <a:gd name="T6" fmla="*/ 14 w 14"/>
                <a:gd name="T7" fmla="*/ 7 h 14"/>
                <a:gd name="T8" fmla="*/ 12 w 14"/>
                <a:gd name="T9" fmla="*/ 3 h 14"/>
                <a:gd name="T10" fmla="*/ 8 w 14"/>
                <a:gd name="T11" fmla="*/ 0 h 14"/>
                <a:gd name="T12" fmla="*/ 0 w 14"/>
                <a:gd name="T1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3" y="10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12" y="3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427"/>
            <p:cNvSpPr/>
            <p:nvPr/>
          </p:nvSpPr>
          <p:spPr bwMode="auto">
            <a:xfrm>
              <a:off x="4101" y="4389"/>
              <a:ext cx="35" cy="33"/>
            </a:xfrm>
            <a:custGeom>
              <a:avLst/>
              <a:gdLst>
                <a:gd name="T0" fmla="*/ 0 w 14"/>
                <a:gd name="T1" fmla="*/ 5 h 13"/>
                <a:gd name="T2" fmla="*/ 2 w 14"/>
                <a:gd name="T3" fmla="*/ 9 h 13"/>
                <a:gd name="T4" fmla="*/ 5 w 14"/>
                <a:gd name="T5" fmla="*/ 13 h 13"/>
                <a:gd name="T6" fmla="*/ 14 w 14"/>
                <a:gd name="T7" fmla="*/ 8 h 13"/>
                <a:gd name="T8" fmla="*/ 10 w 14"/>
                <a:gd name="T9" fmla="*/ 3 h 13"/>
                <a:gd name="T10" fmla="*/ 7 w 14"/>
                <a:gd name="T11" fmla="*/ 0 h 13"/>
                <a:gd name="T12" fmla="*/ 0 w 14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0" y="5"/>
                  </a:moveTo>
                  <a:lnTo>
                    <a:pt x="2" y="9"/>
                  </a:lnTo>
                  <a:lnTo>
                    <a:pt x="5" y="13"/>
                  </a:lnTo>
                  <a:lnTo>
                    <a:pt x="14" y="8"/>
                  </a:lnTo>
                  <a:lnTo>
                    <a:pt x="10" y="3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428"/>
            <p:cNvSpPr/>
            <p:nvPr/>
          </p:nvSpPr>
          <p:spPr bwMode="auto">
            <a:xfrm>
              <a:off x="4049" y="4304"/>
              <a:ext cx="33" cy="38"/>
            </a:xfrm>
            <a:custGeom>
              <a:avLst/>
              <a:gdLst>
                <a:gd name="T0" fmla="*/ 0 w 13"/>
                <a:gd name="T1" fmla="*/ 5 h 15"/>
                <a:gd name="T2" fmla="*/ 1 w 13"/>
                <a:gd name="T3" fmla="*/ 9 h 15"/>
                <a:gd name="T4" fmla="*/ 4 w 13"/>
                <a:gd name="T5" fmla="*/ 13 h 15"/>
                <a:gd name="T6" fmla="*/ 5 w 13"/>
                <a:gd name="T7" fmla="*/ 15 h 15"/>
                <a:gd name="T8" fmla="*/ 13 w 13"/>
                <a:gd name="T9" fmla="*/ 9 h 15"/>
                <a:gd name="T10" fmla="*/ 13 w 13"/>
                <a:gd name="T11" fmla="*/ 8 h 15"/>
                <a:gd name="T12" fmla="*/ 10 w 13"/>
                <a:gd name="T13" fmla="*/ 4 h 15"/>
                <a:gd name="T14" fmla="*/ 7 w 13"/>
                <a:gd name="T15" fmla="*/ 0 h 15"/>
                <a:gd name="T16" fmla="*/ 0 w 13"/>
                <a:gd name="T1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0" y="5"/>
                  </a:moveTo>
                  <a:lnTo>
                    <a:pt x="1" y="9"/>
                  </a:lnTo>
                  <a:lnTo>
                    <a:pt x="4" y="13"/>
                  </a:lnTo>
                  <a:lnTo>
                    <a:pt x="5" y="15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0" y="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429"/>
            <p:cNvSpPr/>
            <p:nvPr/>
          </p:nvSpPr>
          <p:spPr bwMode="auto">
            <a:xfrm>
              <a:off x="3996" y="4219"/>
              <a:ext cx="35" cy="33"/>
            </a:xfrm>
            <a:custGeom>
              <a:avLst/>
              <a:gdLst>
                <a:gd name="T0" fmla="*/ 0 w 14"/>
                <a:gd name="T1" fmla="*/ 4 h 13"/>
                <a:gd name="T2" fmla="*/ 2 w 14"/>
                <a:gd name="T3" fmla="*/ 8 h 13"/>
                <a:gd name="T4" fmla="*/ 5 w 14"/>
                <a:gd name="T5" fmla="*/ 13 h 13"/>
                <a:gd name="T6" fmla="*/ 5 w 14"/>
                <a:gd name="T7" fmla="*/ 13 h 13"/>
                <a:gd name="T8" fmla="*/ 14 w 14"/>
                <a:gd name="T9" fmla="*/ 9 h 13"/>
                <a:gd name="T10" fmla="*/ 14 w 14"/>
                <a:gd name="T11" fmla="*/ 8 h 13"/>
                <a:gd name="T12" fmla="*/ 11 w 14"/>
                <a:gd name="T13" fmla="*/ 4 h 13"/>
                <a:gd name="T14" fmla="*/ 9 w 14"/>
                <a:gd name="T15" fmla="*/ 0 h 13"/>
                <a:gd name="T16" fmla="*/ 0 w 14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lnTo>
                    <a:pt x="2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1" y="4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430"/>
            <p:cNvSpPr/>
            <p:nvPr/>
          </p:nvSpPr>
          <p:spPr bwMode="auto">
            <a:xfrm>
              <a:off x="3954" y="4132"/>
              <a:ext cx="33" cy="33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8 h 13"/>
                <a:gd name="T4" fmla="*/ 4 w 13"/>
                <a:gd name="T5" fmla="*/ 13 h 13"/>
                <a:gd name="T6" fmla="*/ 13 w 13"/>
                <a:gd name="T7" fmla="*/ 9 h 13"/>
                <a:gd name="T8" fmla="*/ 10 w 13"/>
                <a:gd name="T9" fmla="*/ 4 h 13"/>
                <a:gd name="T10" fmla="*/ 9 w 13"/>
                <a:gd name="T11" fmla="*/ 0 h 13"/>
                <a:gd name="T12" fmla="*/ 0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8"/>
                  </a:lnTo>
                  <a:lnTo>
                    <a:pt x="4" y="13"/>
                  </a:lnTo>
                  <a:lnTo>
                    <a:pt x="13" y="9"/>
                  </a:lnTo>
                  <a:lnTo>
                    <a:pt x="10" y="4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431"/>
            <p:cNvSpPr/>
            <p:nvPr/>
          </p:nvSpPr>
          <p:spPr bwMode="auto">
            <a:xfrm>
              <a:off x="3914" y="4039"/>
              <a:ext cx="33" cy="33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8 h 13"/>
                <a:gd name="T4" fmla="*/ 4 w 13"/>
                <a:gd name="T5" fmla="*/ 13 h 13"/>
                <a:gd name="T6" fmla="*/ 13 w 13"/>
                <a:gd name="T7" fmla="*/ 9 h 13"/>
                <a:gd name="T8" fmla="*/ 10 w 13"/>
                <a:gd name="T9" fmla="*/ 6 h 13"/>
                <a:gd name="T10" fmla="*/ 9 w 13"/>
                <a:gd name="T11" fmla="*/ 0 h 13"/>
                <a:gd name="T12" fmla="*/ 0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8"/>
                  </a:lnTo>
                  <a:lnTo>
                    <a:pt x="4" y="13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432"/>
            <p:cNvSpPr/>
            <p:nvPr/>
          </p:nvSpPr>
          <p:spPr bwMode="auto">
            <a:xfrm>
              <a:off x="3879" y="3944"/>
              <a:ext cx="33" cy="33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4 h 13"/>
                <a:gd name="T4" fmla="*/ 2 w 13"/>
                <a:gd name="T5" fmla="*/ 10 h 13"/>
                <a:gd name="T6" fmla="*/ 4 w 13"/>
                <a:gd name="T7" fmla="*/ 13 h 13"/>
                <a:gd name="T8" fmla="*/ 13 w 13"/>
                <a:gd name="T9" fmla="*/ 11 h 13"/>
                <a:gd name="T10" fmla="*/ 11 w 13"/>
                <a:gd name="T11" fmla="*/ 7 h 13"/>
                <a:gd name="T12" fmla="*/ 10 w 13"/>
                <a:gd name="T13" fmla="*/ 2 h 13"/>
                <a:gd name="T14" fmla="*/ 10 w 13"/>
                <a:gd name="T15" fmla="*/ 0 h 13"/>
                <a:gd name="T16" fmla="*/ 0 w 13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4"/>
                  </a:lnTo>
                  <a:lnTo>
                    <a:pt x="2" y="10"/>
                  </a:lnTo>
                  <a:lnTo>
                    <a:pt x="4" y="13"/>
                  </a:lnTo>
                  <a:lnTo>
                    <a:pt x="13" y="11"/>
                  </a:lnTo>
                  <a:lnTo>
                    <a:pt x="11" y="7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433"/>
            <p:cNvSpPr/>
            <p:nvPr/>
          </p:nvSpPr>
          <p:spPr bwMode="auto">
            <a:xfrm>
              <a:off x="3851" y="3849"/>
              <a:ext cx="30" cy="35"/>
            </a:xfrm>
            <a:custGeom>
              <a:avLst/>
              <a:gdLst>
                <a:gd name="T0" fmla="*/ 0 w 12"/>
                <a:gd name="T1" fmla="*/ 3 h 14"/>
                <a:gd name="T2" fmla="*/ 0 w 12"/>
                <a:gd name="T3" fmla="*/ 6 h 14"/>
                <a:gd name="T4" fmla="*/ 2 w 12"/>
                <a:gd name="T5" fmla="*/ 11 h 14"/>
                <a:gd name="T6" fmla="*/ 3 w 12"/>
                <a:gd name="T7" fmla="*/ 14 h 14"/>
                <a:gd name="T8" fmla="*/ 12 w 12"/>
                <a:gd name="T9" fmla="*/ 11 h 14"/>
                <a:gd name="T10" fmla="*/ 12 w 12"/>
                <a:gd name="T11" fmla="*/ 8 h 14"/>
                <a:gd name="T12" fmla="*/ 11 w 12"/>
                <a:gd name="T13" fmla="*/ 3 h 14"/>
                <a:gd name="T14" fmla="*/ 9 w 12"/>
                <a:gd name="T15" fmla="*/ 0 h 14"/>
                <a:gd name="T16" fmla="*/ 0 w 12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4">
                  <a:moveTo>
                    <a:pt x="0" y="3"/>
                  </a:moveTo>
                  <a:lnTo>
                    <a:pt x="0" y="6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12" y="11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434"/>
            <p:cNvSpPr/>
            <p:nvPr/>
          </p:nvSpPr>
          <p:spPr bwMode="auto">
            <a:xfrm>
              <a:off x="3831" y="3757"/>
              <a:ext cx="28" cy="28"/>
            </a:xfrm>
            <a:custGeom>
              <a:avLst/>
              <a:gdLst>
                <a:gd name="T0" fmla="*/ 0 w 11"/>
                <a:gd name="T1" fmla="*/ 1 h 11"/>
                <a:gd name="T2" fmla="*/ 0 w 11"/>
                <a:gd name="T3" fmla="*/ 5 h 11"/>
                <a:gd name="T4" fmla="*/ 2 w 11"/>
                <a:gd name="T5" fmla="*/ 10 h 11"/>
                <a:gd name="T6" fmla="*/ 2 w 11"/>
                <a:gd name="T7" fmla="*/ 11 h 11"/>
                <a:gd name="T8" fmla="*/ 11 w 11"/>
                <a:gd name="T9" fmla="*/ 9 h 11"/>
                <a:gd name="T10" fmla="*/ 11 w 11"/>
                <a:gd name="T11" fmla="*/ 7 h 11"/>
                <a:gd name="T12" fmla="*/ 11 w 11"/>
                <a:gd name="T13" fmla="*/ 2 h 11"/>
                <a:gd name="T14" fmla="*/ 10 w 11"/>
                <a:gd name="T15" fmla="*/ 0 h 11"/>
                <a:gd name="T16" fmla="*/ 0 w 11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lnTo>
                    <a:pt x="0" y="5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435"/>
            <p:cNvSpPr/>
            <p:nvPr/>
          </p:nvSpPr>
          <p:spPr bwMode="auto">
            <a:xfrm>
              <a:off x="3816" y="3657"/>
              <a:ext cx="30" cy="28"/>
            </a:xfrm>
            <a:custGeom>
              <a:avLst/>
              <a:gdLst>
                <a:gd name="T0" fmla="*/ 0 w 12"/>
                <a:gd name="T1" fmla="*/ 2 h 11"/>
                <a:gd name="T2" fmla="*/ 0 w 12"/>
                <a:gd name="T3" fmla="*/ 6 h 11"/>
                <a:gd name="T4" fmla="*/ 1 w 12"/>
                <a:gd name="T5" fmla="*/ 11 h 11"/>
                <a:gd name="T6" fmla="*/ 1 w 12"/>
                <a:gd name="T7" fmla="*/ 11 h 11"/>
                <a:gd name="T8" fmla="*/ 12 w 12"/>
                <a:gd name="T9" fmla="*/ 9 h 11"/>
                <a:gd name="T10" fmla="*/ 12 w 12"/>
                <a:gd name="T11" fmla="*/ 9 h 11"/>
                <a:gd name="T12" fmla="*/ 10 w 12"/>
                <a:gd name="T13" fmla="*/ 4 h 11"/>
                <a:gd name="T14" fmla="*/ 10 w 12"/>
                <a:gd name="T15" fmla="*/ 0 h 11"/>
                <a:gd name="T16" fmla="*/ 0 w 12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2"/>
                  </a:moveTo>
                  <a:lnTo>
                    <a:pt x="0" y="6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436"/>
            <p:cNvSpPr/>
            <p:nvPr/>
          </p:nvSpPr>
          <p:spPr bwMode="auto">
            <a:xfrm>
              <a:off x="3809" y="3559"/>
              <a:ext cx="28" cy="28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5 h 11"/>
                <a:gd name="T4" fmla="*/ 0 w 11"/>
                <a:gd name="T5" fmla="*/ 11 h 11"/>
                <a:gd name="T6" fmla="*/ 11 w 11"/>
                <a:gd name="T7" fmla="*/ 9 h 11"/>
                <a:gd name="T8" fmla="*/ 9 w 11"/>
                <a:gd name="T9" fmla="*/ 5 h 11"/>
                <a:gd name="T10" fmla="*/ 9 w 11"/>
                <a:gd name="T11" fmla="*/ 0 h 11"/>
                <a:gd name="T12" fmla="*/ 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5"/>
                  </a:lnTo>
                  <a:lnTo>
                    <a:pt x="0" y="11"/>
                  </a:lnTo>
                  <a:lnTo>
                    <a:pt x="11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437"/>
            <p:cNvSpPr/>
            <p:nvPr/>
          </p:nvSpPr>
          <p:spPr bwMode="auto">
            <a:xfrm>
              <a:off x="3806" y="3459"/>
              <a:ext cx="25" cy="2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1 h 10"/>
                <a:gd name="T4" fmla="*/ 0 w 10"/>
                <a:gd name="T5" fmla="*/ 6 h 10"/>
                <a:gd name="T6" fmla="*/ 0 w 10"/>
                <a:gd name="T7" fmla="*/ 10 h 10"/>
                <a:gd name="T8" fmla="*/ 10 w 10"/>
                <a:gd name="T9" fmla="*/ 10 h 10"/>
                <a:gd name="T10" fmla="*/ 10 w 10"/>
                <a:gd name="T11" fmla="*/ 6 h 10"/>
                <a:gd name="T12" fmla="*/ 10 w 10"/>
                <a:gd name="T13" fmla="*/ 1 h 10"/>
                <a:gd name="T14" fmla="*/ 10 w 10"/>
                <a:gd name="T15" fmla="*/ 1 h 10"/>
                <a:gd name="T16" fmla="*/ 0 w 10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438"/>
            <p:cNvSpPr/>
            <p:nvPr/>
          </p:nvSpPr>
          <p:spPr bwMode="auto">
            <a:xfrm>
              <a:off x="3809" y="3359"/>
              <a:ext cx="28" cy="28"/>
            </a:xfrm>
            <a:custGeom>
              <a:avLst/>
              <a:gdLst>
                <a:gd name="T0" fmla="*/ 2 w 11"/>
                <a:gd name="T1" fmla="*/ 0 h 11"/>
                <a:gd name="T2" fmla="*/ 2 w 11"/>
                <a:gd name="T3" fmla="*/ 2 h 11"/>
                <a:gd name="T4" fmla="*/ 0 w 11"/>
                <a:gd name="T5" fmla="*/ 7 h 11"/>
                <a:gd name="T6" fmla="*/ 0 w 11"/>
                <a:gd name="T7" fmla="*/ 10 h 11"/>
                <a:gd name="T8" fmla="*/ 11 w 11"/>
                <a:gd name="T9" fmla="*/ 11 h 11"/>
                <a:gd name="T10" fmla="*/ 11 w 11"/>
                <a:gd name="T11" fmla="*/ 8 h 11"/>
                <a:gd name="T12" fmla="*/ 11 w 11"/>
                <a:gd name="T13" fmla="*/ 2 h 11"/>
                <a:gd name="T14" fmla="*/ 11 w 11"/>
                <a:gd name="T15" fmla="*/ 0 h 11"/>
                <a:gd name="T16" fmla="*/ 2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2" y="0"/>
                  </a:moveTo>
                  <a:lnTo>
                    <a:pt x="2" y="2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439"/>
            <p:cNvSpPr/>
            <p:nvPr/>
          </p:nvSpPr>
          <p:spPr bwMode="auto">
            <a:xfrm>
              <a:off x="3819" y="3259"/>
              <a:ext cx="30" cy="30"/>
            </a:xfrm>
            <a:custGeom>
              <a:avLst/>
              <a:gdLst>
                <a:gd name="T0" fmla="*/ 1 w 12"/>
                <a:gd name="T1" fmla="*/ 0 h 12"/>
                <a:gd name="T2" fmla="*/ 1 w 12"/>
                <a:gd name="T3" fmla="*/ 2 h 12"/>
                <a:gd name="T4" fmla="*/ 1 w 12"/>
                <a:gd name="T5" fmla="*/ 8 h 12"/>
                <a:gd name="T6" fmla="*/ 0 w 12"/>
                <a:gd name="T7" fmla="*/ 10 h 12"/>
                <a:gd name="T8" fmla="*/ 11 w 12"/>
                <a:gd name="T9" fmla="*/ 12 h 12"/>
                <a:gd name="T10" fmla="*/ 11 w 12"/>
                <a:gd name="T11" fmla="*/ 9 h 12"/>
                <a:gd name="T12" fmla="*/ 12 w 12"/>
                <a:gd name="T13" fmla="*/ 4 h 12"/>
                <a:gd name="T14" fmla="*/ 12 w 12"/>
                <a:gd name="T15" fmla="*/ 1 h 12"/>
                <a:gd name="T16" fmla="*/ 1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" y="0"/>
                  </a:moveTo>
                  <a:lnTo>
                    <a:pt x="1" y="2"/>
                  </a:lnTo>
                  <a:lnTo>
                    <a:pt x="1" y="8"/>
                  </a:lnTo>
                  <a:lnTo>
                    <a:pt x="0" y="10"/>
                  </a:lnTo>
                  <a:lnTo>
                    <a:pt x="11" y="12"/>
                  </a:lnTo>
                  <a:lnTo>
                    <a:pt x="11" y="9"/>
                  </a:lnTo>
                  <a:lnTo>
                    <a:pt x="12" y="4"/>
                  </a:lnTo>
                  <a:lnTo>
                    <a:pt x="12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440"/>
            <p:cNvSpPr/>
            <p:nvPr/>
          </p:nvSpPr>
          <p:spPr bwMode="auto">
            <a:xfrm>
              <a:off x="3839" y="3162"/>
              <a:ext cx="30" cy="28"/>
            </a:xfrm>
            <a:custGeom>
              <a:avLst/>
              <a:gdLst>
                <a:gd name="T0" fmla="*/ 1 w 12"/>
                <a:gd name="T1" fmla="*/ 0 h 11"/>
                <a:gd name="T2" fmla="*/ 1 w 12"/>
                <a:gd name="T3" fmla="*/ 4 h 11"/>
                <a:gd name="T4" fmla="*/ 0 w 12"/>
                <a:gd name="T5" fmla="*/ 9 h 11"/>
                <a:gd name="T6" fmla="*/ 0 w 12"/>
                <a:gd name="T7" fmla="*/ 10 h 11"/>
                <a:gd name="T8" fmla="*/ 9 w 12"/>
                <a:gd name="T9" fmla="*/ 11 h 11"/>
                <a:gd name="T10" fmla="*/ 9 w 12"/>
                <a:gd name="T11" fmla="*/ 11 h 11"/>
                <a:gd name="T12" fmla="*/ 10 w 12"/>
                <a:gd name="T13" fmla="*/ 5 h 11"/>
                <a:gd name="T14" fmla="*/ 12 w 12"/>
                <a:gd name="T15" fmla="*/ 2 h 11"/>
                <a:gd name="T16" fmla="*/ 1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0"/>
                  </a:moveTo>
                  <a:lnTo>
                    <a:pt x="1" y="4"/>
                  </a:lnTo>
                  <a:lnTo>
                    <a:pt x="0" y="9"/>
                  </a:lnTo>
                  <a:lnTo>
                    <a:pt x="0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5"/>
                  </a:lnTo>
                  <a:lnTo>
                    <a:pt x="12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441"/>
            <p:cNvSpPr/>
            <p:nvPr/>
          </p:nvSpPr>
          <p:spPr bwMode="auto">
            <a:xfrm>
              <a:off x="3861" y="3062"/>
              <a:ext cx="30" cy="35"/>
            </a:xfrm>
            <a:custGeom>
              <a:avLst/>
              <a:gdLst>
                <a:gd name="T0" fmla="*/ 3 w 12"/>
                <a:gd name="T1" fmla="*/ 0 h 14"/>
                <a:gd name="T2" fmla="*/ 1 w 12"/>
                <a:gd name="T3" fmla="*/ 6 h 14"/>
                <a:gd name="T4" fmla="*/ 0 w 12"/>
                <a:gd name="T5" fmla="*/ 11 h 14"/>
                <a:gd name="T6" fmla="*/ 9 w 12"/>
                <a:gd name="T7" fmla="*/ 14 h 14"/>
                <a:gd name="T8" fmla="*/ 11 w 12"/>
                <a:gd name="T9" fmla="*/ 8 h 14"/>
                <a:gd name="T10" fmla="*/ 12 w 12"/>
                <a:gd name="T11" fmla="*/ 3 h 14"/>
                <a:gd name="T12" fmla="*/ 3 w 1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" y="6"/>
                  </a:lnTo>
                  <a:lnTo>
                    <a:pt x="0" y="11"/>
                  </a:lnTo>
                  <a:lnTo>
                    <a:pt x="9" y="14"/>
                  </a:lnTo>
                  <a:lnTo>
                    <a:pt x="11" y="8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442"/>
            <p:cNvSpPr/>
            <p:nvPr/>
          </p:nvSpPr>
          <p:spPr bwMode="auto">
            <a:xfrm>
              <a:off x="3891" y="2969"/>
              <a:ext cx="30" cy="33"/>
            </a:xfrm>
            <a:custGeom>
              <a:avLst/>
              <a:gdLst>
                <a:gd name="T0" fmla="*/ 3 w 12"/>
                <a:gd name="T1" fmla="*/ 0 h 13"/>
                <a:gd name="T2" fmla="*/ 3 w 12"/>
                <a:gd name="T3" fmla="*/ 0 h 13"/>
                <a:gd name="T4" fmla="*/ 1 w 12"/>
                <a:gd name="T5" fmla="*/ 5 h 13"/>
                <a:gd name="T6" fmla="*/ 0 w 12"/>
                <a:gd name="T7" fmla="*/ 9 h 13"/>
                <a:gd name="T8" fmla="*/ 9 w 12"/>
                <a:gd name="T9" fmla="*/ 13 h 13"/>
                <a:gd name="T10" fmla="*/ 10 w 12"/>
                <a:gd name="T11" fmla="*/ 9 h 13"/>
                <a:gd name="T12" fmla="*/ 12 w 12"/>
                <a:gd name="T13" fmla="*/ 3 h 13"/>
                <a:gd name="T14" fmla="*/ 12 w 12"/>
                <a:gd name="T15" fmla="*/ 3 h 13"/>
                <a:gd name="T16" fmla="*/ 3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3" y="0"/>
                  </a:moveTo>
                  <a:lnTo>
                    <a:pt x="3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9" y="13"/>
                  </a:lnTo>
                  <a:lnTo>
                    <a:pt x="10" y="9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43"/>
            <p:cNvSpPr/>
            <p:nvPr/>
          </p:nvSpPr>
          <p:spPr bwMode="auto">
            <a:xfrm>
              <a:off x="3926" y="2877"/>
              <a:ext cx="33" cy="33"/>
            </a:xfrm>
            <a:custGeom>
              <a:avLst/>
              <a:gdLst>
                <a:gd name="T0" fmla="*/ 4 w 13"/>
                <a:gd name="T1" fmla="*/ 0 h 13"/>
                <a:gd name="T2" fmla="*/ 3 w 13"/>
                <a:gd name="T3" fmla="*/ 1 h 13"/>
                <a:gd name="T4" fmla="*/ 0 w 13"/>
                <a:gd name="T5" fmla="*/ 6 h 13"/>
                <a:gd name="T6" fmla="*/ 0 w 13"/>
                <a:gd name="T7" fmla="*/ 9 h 13"/>
                <a:gd name="T8" fmla="*/ 9 w 13"/>
                <a:gd name="T9" fmla="*/ 13 h 13"/>
                <a:gd name="T10" fmla="*/ 9 w 13"/>
                <a:gd name="T11" fmla="*/ 9 h 13"/>
                <a:gd name="T12" fmla="*/ 12 w 13"/>
                <a:gd name="T13" fmla="*/ 5 h 13"/>
                <a:gd name="T14" fmla="*/ 13 w 13"/>
                <a:gd name="T15" fmla="*/ 4 h 13"/>
                <a:gd name="T16" fmla="*/ 4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4" y="0"/>
                  </a:moveTo>
                  <a:lnTo>
                    <a:pt x="3" y="1"/>
                  </a:lnTo>
                  <a:lnTo>
                    <a:pt x="0" y="6"/>
                  </a:lnTo>
                  <a:lnTo>
                    <a:pt x="0" y="9"/>
                  </a:lnTo>
                  <a:lnTo>
                    <a:pt x="9" y="13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44"/>
            <p:cNvSpPr/>
            <p:nvPr/>
          </p:nvSpPr>
          <p:spPr bwMode="auto">
            <a:xfrm>
              <a:off x="3966" y="2784"/>
              <a:ext cx="33" cy="33"/>
            </a:xfrm>
            <a:custGeom>
              <a:avLst/>
              <a:gdLst>
                <a:gd name="T0" fmla="*/ 5 w 13"/>
                <a:gd name="T1" fmla="*/ 0 h 13"/>
                <a:gd name="T2" fmla="*/ 4 w 13"/>
                <a:gd name="T3" fmla="*/ 2 h 13"/>
                <a:gd name="T4" fmla="*/ 1 w 13"/>
                <a:gd name="T5" fmla="*/ 7 h 13"/>
                <a:gd name="T6" fmla="*/ 0 w 13"/>
                <a:gd name="T7" fmla="*/ 10 h 13"/>
                <a:gd name="T8" fmla="*/ 9 w 13"/>
                <a:gd name="T9" fmla="*/ 13 h 13"/>
                <a:gd name="T10" fmla="*/ 10 w 13"/>
                <a:gd name="T11" fmla="*/ 11 h 13"/>
                <a:gd name="T12" fmla="*/ 13 w 13"/>
                <a:gd name="T13" fmla="*/ 7 h 13"/>
                <a:gd name="T14" fmla="*/ 13 w 13"/>
                <a:gd name="T15" fmla="*/ 4 h 13"/>
                <a:gd name="T16" fmla="*/ 5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0"/>
                  </a:moveTo>
                  <a:lnTo>
                    <a:pt x="4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45"/>
            <p:cNvSpPr/>
            <p:nvPr/>
          </p:nvSpPr>
          <p:spPr bwMode="auto">
            <a:xfrm>
              <a:off x="4011" y="2697"/>
              <a:ext cx="38" cy="33"/>
            </a:xfrm>
            <a:custGeom>
              <a:avLst/>
              <a:gdLst>
                <a:gd name="T0" fmla="*/ 5 w 15"/>
                <a:gd name="T1" fmla="*/ 0 h 13"/>
                <a:gd name="T2" fmla="*/ 4 w 15"/>
                <a:gd name="T3" fmla="*/ 1 h 13"/>
                <a:gd name="T4" fmla="*/ 2 w 15"/>
                <a:gd name="T5" fmla="*/ 7 h 13"/>
                <a:gd name="T6" fmla="*/ 0 w 15"/>
                <a:gd name="T7" fmla="*/ 8 h 13"/>
                <a:gd name="T8" fmla="*/ 9 w 15"/>
                <a:gd name="T9" fmla="*/ 13 h 13"/>
                <a:gd name="T10" fmla="*/ 11 w 15"/>
                <a:gd name="T11" fmla="*/ 12 h 13"/>
                <a:gd name="T12" fmla="*/ 13 w 15"/>
                <a:gd name="T13" fmla="*/ 7 h 13"/>
                <a:gd name="T14" fmla="*/ 15 w 15"/>
                <a:gd name="T15" fmla="*/ 5 h 13"/>
                <a:gd name="T16" fmla="*/ 5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5" y="0"/>
                  </a:moveTo>
                  <a:lnTo>
                    <a:pt x="4" y="1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3"/>
                  </a:lnTo>
                  <a:lnTo>
                    <a:pt x="11" y="12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46"/>
            <p:cNvSpPr/>
            <p:nvPr/>
          </p:nvSpPr>
          <p:spPr bwMode="auto">
            <a:xfrm>
              <a:off x="4064" y="2612"/>
              <a:ext cx="33" cy="33"/>
            </a:xfrm>
            <a:custGeom>
              <a:avLst/>
              <a:gdLst>
                <a:gd name="T0" fmla="*/ 5 w 13"/>
                <a:gd name="T1" fmla="*/ 0 h 13"/>
                <a:gd name="T2" fmla="*/ 4 w 13"/>
                <a:gd name="T3" fmla="*/ 1 h 13"/>
                <a:gd name="T4" fmla="*/ 1 w 13"/>
                <a:gd name="T5" fmla="*/ 7 h 13"/>
                <a:gd name="T6" fmla="*/ 0 w 13"/>
                <a:gd name="T7" fmla="*/ 8 h 13"/>
                <a:gd name="T8" fmla="*/ 8 w 13"/>
                <a:gd name="T9" fmla="*/ 13 h 13"/>
                <a:gd name="T10" fmla="*/ 9 w 13"/>
                <a:gd name="T11" fmla="*/ 12 h 13"/>
                <a:gd name="T12" fmla="*/ 13 w 13"/>
                <a:gd name="T13" fmla="*/ 7 h 13"/>
                <a:gd name="T14" fmla="*/ 13 w 13"/>
                <a:gd name="T15" fmla="*/ 5 h 13"/>
                <a:gd name="T16" fmla="*/ 5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0"/>
                  </a:moveTo>
                  <a:lnTo>
                    <a:pt x="4" y="1"/>
                  </a:lnTo>
                  <a:lnTo>
                    <a:pt x="1" y="7"/>
                  </a:lnTo>
                  <a:lnTo>
                    <a:pt x="0" y="8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47"/>
            <p:cNvSpPr/>
            <p:nvPr/>
          </p:nvSpPr>
          <p:spPr bwMode="auto">
            <a:xfrm>
              <a:off x="4119" y="2527"/>
              <a:ext cx="38" cy="35"/>
            </a:xfrm>
            <a:custGeom>
              <a:avLst/>
              <a:gdLst>
                <a:gd name="T0" fmla="*/ 6 w 15"/>
                <a:gd name="T1" fmla="*/ 0 h 14"/>
                <a:gd name="T2" fmla="*/ 6 w 15"/>
                <a:gd name="T3" fmla="*/ 1 h 14"/>
                <a:gd name="T4" fmla="*/ 2 w 15"/>
                <a:gd name="T5" fmla="*/ 7 h 14"/>
                <a:gd name="T6" fmla="*/ 0 w 15"/>
                <a:gd name="T7" fmla="*/ 9 h 14"/>
                <a:gd name="T8" fmla="*/ 8 w 15"/>
                <a:gd name="T9" fmla="*/ 14 h 14"/>
                <a:gd name="T10" fmla="*/ 10 w 15"/>
                <a:gd name="T11" fmla="*/ 12 h 14"/>
                <a:gd name="T12" fmla="*/ 13 w 15"/>
                <a:gd name="T13" fmla="*/ 8 h 14"/>
                <a:gd name="T14" fmla="*/ 15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6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3" y="8"/>
                  </a:lnTo>
                  <a:lnTo>
                    <a:pt x="15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48"/>
            <p:cNvSpPr/>
            <p:nvPr/>
          </p:nvSpPr>
          <p:spPr bwMode="auto">
            <a:xfrm>
              <a:off x="4179" y="2449"/>
              <a:ext cx="35" cy="35"/>
            </a:xfrm>
            <a:custGeom>
              <a:avLst/>
              <a:gdLst>
                <a:gd name="T0" fmla="*/ 6 w 14"/>
                <a:gd name="T1" fmla="*/ 0 h 14"/>
                <a:gd name="T2" fmla="*/ 6 w 14"/>
                <a:gd name="T3" fmla="*/ 0 h 14"/>
                <a:gd name="T4" fmla="*/ 3 w 14"/>
                <a:gd name="T5" fmla="*/ 5 h 14"/>
                <a:gd name="T6" fmla="*/ 0 w 14"/>
                <a:gd name="T7" fmla="*/ 8 h 14"/>
                <a:gd name="T8" fmla="*/ 8 w 14"/>
                <a:gd name="T9" fmla="*/ 14 h 14"/>
                <a:gd name="T10" fmla="*/ 10 w 14"/>
                <a:gd name="T11" fmla="*/ 10 h 14"/>
                <a:gd name="T12" fmla="*/ 14 w 14"/>
                <a:gd name="T13" fmla="*/ 6 h 14"/>
                <a:gd name="T14" fmla="*/ 14 w 14"/>
                <a:gd name="T15" fmla="*/ 6 h 14"/>
                <a:gd name="T16" fmla="*/ 6 w 1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3" y="5"/>
                  </a:lnTo>
                  <a:lnTo>
                    <a:pt x="0" y="8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49"/>
            <p:cNvSpPr/>
            <p:nvPr/>
          </p:nvSpPr>
          <p:spPr bwMode="auto">
            <a:xfrm>
              <a:off x="4244" y="2369"/>
              <a:ext cx="33" cy="38"/>
            </a:xfrm>
            <a:custGeom>
              <a:avLst/>
              <a:gdLst>
                <a:gd name="T0" fmla="*/ 7 w 13"/>
                <a:gd name="T1" fmla="*/ 0 h 15"/>
                <a:gd name="T2" fmla="*/ 3 w 13"/>
                <a:gd name="T3" fmla="*/ 4 h 15"/>
                <a:gd name="T4" fmla="*/ 0 w 13"/>
                <a:gd name="T5" fmla="*/ 8 h 15"/>
                <a:gd name="T6" fmla="*/ 7 w 13"/>
                <a:gd name="T7" fmla="*/ 15 h 15"/>
                <a:gd name="T8" fmla="*/ 10 w 13"/>
                <a:gd name="T9" fmla="*/ 11 h 15"/>
                <a:gd name="T10" fmla="*/ 13 w 13"/>
                <a:gd name="T11" fmla="*/ 7 h 15"/>
                <a:gd name="T12" fmla="*/ 7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7" y="0"/>
                  </a:moveTo>
                  <a:lnTo>
                    <a:pt x="3" y="4"/>
                  </a:lnTo>
                  <a:lnTo>
                    <a:pt x="0" y="8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3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50"/>
            <p:cNvSpPr/>
            <p:nvPr/>
          </p:nvSpPr>
          <p:spPr bwMode="auto">
            <a:xfrm>
              <a:off x="4309" y="2299"/>
              <a:ext cx="38" cy="35"/>
            </a:xfrm>
            <a:custGeom>
              <a:avLst/>
              <a:gdLst>
                <a:gd name="T0" fmla="*/ 7 w 15"/>
                <a:gd name="T1" fmla="*/ 0 h 14"/>
                <a:gd name="T2" fmla="*/ 5 w 15"/>
                <a:gd name="T3" fmla="*/ 1 h 14"/>
                <a:gd name="T4" fmla="*/ 1 w 15"/>
                <a:gd name="T5" fmla="*/ 6 h 14"/>
                <a:gd name="T6" fmla="*/ 0 w 15"/>
                <a:gd name="T7" fmla="*/ 6 h 14"/>
                <a:gd name="T8" fmla="*/ 8 w 15"/>
                <a:gd name="T9" fmla="*/ 14 h 14"/>
                <a:gd name="T10" fmla="*/ 9 w 15"/>
                <a:gd name="T11" fmla="*/ 13 h 14"/>
                <a:gd name="T12" fmla="*/ 13 w 15"/>
                <a:gd name="T13" fmla="*/ 7 h 14"/>
                <a:gd name="T14" fmla="*/ 15 w 15"/>
                <a:gd name="T15" fmla="*/ 6 h 14"/>
                <a:gd name="T16" fmla="*/ 7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lnTo>
                    <a:pt x="5" y="1"/>
                  </a:lnTo>
                  <a:lnTo>
                    <a:pt x="1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3" y="7"/>
                  </a:lnTo>
                  <a:lnTo>
                    <a:pt x="15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51"/>
            <p:cNvSpPr/>
            <p:nvPr/>
          </p:nvSpPr>
          <p:spPr bwMode="auto">
            <a:xfrm>
              <a:off x="4381" y="2227"/>
              <a:ext cx="33" cy="35"/>
            </a:xfrm>
            <a:custGeom>
              <a:avLst/>
              <a:gdLst>
                <a:gd name="T0" fmla="*/ 6 w 13"/>
                <a:gd name="T1" fmla="*/ 0 h 14"/>
                <a:gd name="T2" fmla="*/ 3 w 13"/>
                <a:gd name="T3" fmla="*/ 4 h 14"/>
                <a:gd name="T4" fmla="*/ 0 w 13"/>
                <a:gd name="T5" fmla="*/ 8 h 14"/>
                <a:gd name="T6" fmla="*/ 6 w 13"/>
                <a:gd name="T7" fmla="*/ 14 h 14"/>
                <a:gd name="T8" fmla="*/ 9 w 13"/>
                <a:gd name="T9" fmla="*/ 12 h 14"/>
                <a:gd name="T10" fmla="*/ 13 w 13"/>
                <a:gd name="T11" fmla="*/ 8 h 14"/>
                <a:gd name="T12" fmla="*/ 6 w 1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3" y="4"/>
                  </a:lnTo>
                  <a:lnTo>
                    <a:pt x="0" y="8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52"/>
            <p:cNvSpPr/>
            <p:nvPr/>
          </p:nvSpPr>
          <p:spPr bwMode="auto">
            <a:xfrm>
              <a:off x="4454" y="2162"/>
              <a:ext cx="35" cy="33"/>
            </a:xfrm>
            <a:custGeom>
              <a:avLst/>
              <a:gdLst>
                <a:gd name="T0" fmla="*/ 8 w 14"/>
                <a:gd name="T1" fmla="*/ 0 h 13"/>
                <a:gd name="T2" fmla="*/ 6 w 14"/>
                <a:gd name="T3" fmla="*/ 1 h 13"/>
                <a:gd name="T4" fmla="*/ 1 w 14"/>
                <a:gd name="T5" fmla="*/ 5 h 13"/>
                <a:gd name="T6" fmla="*/ 0 w 14"/>
                <a:gd name="T7" fmla="*/ 6 h 13"/>
                <a:gd name="T8" fmla="*/ 6 w 14"/>
                <a:gd name="T9" fmla="*/ 13 h 13"/>
                <a:gd name="T10" fmla="*/ 8 w 14"/>
                <a:gd name="T11" fmla="*/ 11 h 13"/>
                <a:gd name="T12" fmla="*/ 13 w 14"/>
                <a:gd name="T13" fmla="*/ 8 h 13"/>
                <a:gd name="T14" fmla="*/ 14 w 14"/>
                <a:gd name="T15" fmla="*/ 6 h 13"/>
                <a:gd name="T16" fmla="*/ 8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lnTo>
                    <a:pt x="6" y="1"/>
                  </a:lnTo>
                  <a:lnTo>
                    <a:pt x="1" y="5"/>
                  </a:lnTo>
                  <a:lnTo>
                    <a:pt x="0" y="6"/>
                  </a:lnTo>
                  <a:lnTo>
                    <a:pt x="6" y="13"/>
                  </a:lnTo>
                  <a:lnTo>
                    <a:pt x="8" y="11"/>
                  </a:lnTo>
                  <a:lnTo>
                    <a:pt x="13" y="8"/>
                  </a:lnTo>
                  <a:lnTo>
                    <a:pt x="1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53"/>
            <p:cNvSpPr/>
            <p:nvPr/>
          </p:nvSpPr>
          <p:spPr bwMode="auto">
            <a:xfrm>
              <a:off x="4529" y="2097"/>
              <a:ext cx="35" cy="33"/>
            </a:xfrm>
            <a:custGeom>
              <a:avLst/>
              <a:gdLst>
                <a:gd name="T0" fmla="*/ 8 w 14"/>
                <a:gd name="T1" fmla="*/ 0 h 13"/>
                <a:gd name="T2" fmla="*/ 5 w 14"/>
                <a:gd name="T3" fmla="*/ 2 h 13"/>
                <a:gd name="T4" fmla="*/ 0 w 14"/>
                <a:gd name="T5" fmla="*/ 6 h 13"/>
                <a:gd name="T6" fmla="*/ 6 w 14"/>
                <a:gd name="T7" fmla="*/ 13 h 13"/>
                <a:gd name="T8" fmla="*/ 10 w 14"/>
                <a:gd name="T9" fmla="*/ 10 h 13"/>
                <a:gd name="T10" fmla="*/ 14 w 14"/>
                <a:gd name="T11" fmla="*/ 7 h 13"/>
                <a:gd name="T12" fmla="*/ 8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lnTo>
                    <a:pt x="5" y="2"/>
                  </a:lnTo>
                  <a:lnTo>
                    <a:pt x="0" y="6"/>
                  </a:lnTo>
                  <a:lnTo>
                    <a:pt x="6" y="13"/>
                  </a:lnTo>
                  <a:lnTo>
                    <a:pt x="10" y="10"/>
                  </a:lnTo>
                  <a:lnTo>
                    <a:pt x="14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54"/>
            <p:cNvSpPr/>
            <p:nvPr/>
          </p:nvSpPr>
          <p:spPr bwMode="auto">
            <a:xfrm>
              <a:off x="4606" y="2034"/>
              <a:ext cx="35" cy="35"/>
            </a:xfrm>
            <a:custGeom>
              <a:avLst/>
              <a:gdLst>
                <a:gd name="T0" fmla="*/ 8 w 14"/>
                <a:gd name="T1" fmla="*/ 0 h 14"/>
                <a:gd name="T2" fmla="*/ 4 w 14"/>
                <a:gd name="T3" fmla="*/ 4 h 14"/>
                <a:gd name="T4" fmla="*/ 0 w 14"/>
                <a:gd name="T5" fmla="*/ 6 h 14"/>
                <a:gd name="T6" fmla="*/ 7 w 14"/>
                <a:gd name="T7" fmla="*/ 14 h 14"/>
                <a:gd name="T8" fmla="*/ 9 w 14"/>
                <a:gd name="T9" fmla="*/ 11 h 14"/>
                <a:gd name="T10" fmla="*/ 14 w 14"/>
                <a:gd name="T11" fmla="*/ 8 h 14"/>
                <a:gd name="T12" fmla="*/ 8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4" y="4"/>
                  </a:lnTo>
                  <a:lnTo>
                    <a:pt x="0" y="6"/>
                  </a:lnTo>
                  <a:lnTo>
                    <a:pt x="7" y="14"/>
                  </a:lnTo>
                  <a:lnTo>
                    <a:pt x="9" y="11"/>
                  </a:lnTo>
                  <a:lnTo>
                    <a:pt x="14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55"/>
            <p:cNvSpPr/>
            <p:nvPr/>
          </p:nvSpPr>
          <p:spPr bwMode="auto">
            <a:xfrm>
              <a:off x="4689" y="1974"/>
              <a:ext cx="33" cy="33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0 h 13"/>
                <a:gd name="T4" fmla="*/ 1 w 13"/>
                <a:gd name="T5" fmla="*/ 4 h 13"/>
                <a:gd name="T6" fmla="*/ 0 w 13"/>
                <a:gd name="T7" fmla="*/ 5 h 13"/>
                <a:gd name="T8" fmla="*/ 5 w 13"/>
                <a:gd name="T9" fmla="*/ 13 h 13"/>
                <a:gd name="T10" fmla="*/ 8 w 13"/>
                <a:gd name="T11" fmla="*/ 12 h 13"/>
                <a:gd name="T12" fmla="*/ 13 w 13"/>
                <a:gd name="T13" fmla="*/ 8 h 13"/>
                <a:gd name="T14" fmla="*/ 13 w 13"/>
                <a:gd name="T15" fmla="*/ 8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0"/>
                  </a:lnTo>
                  <a:lnTo>
                    <a:pt x="1" y="4"/>
                  </a:lnTo>
                  <a:lnTo>
                    <a:pt x="0" y="5"/>
                  </a:lnTo>
                  <a:lnTo>
                    <a:pt x="5" y="13"/>
                  </a:lnTo>
                  <a:lnTo>
                    <a:pt x="8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56"/>
            <p:cNvSpPr/>
            <p:nvPr/>
          </p:nvSpPr>
          <p:spPr bwMode="auto">
            <a:xfrm>
              <a:off x="4769" y="1919"/>
              <a:ext cx="33" cy="33"/>
            </a:xfrm>
            <a:custGeom>
              <a:avLst/>
              <a:gdLst>
                <a:gd name="T0" fmla="*/ 8 w 13"/>
                <a:gd name="T1" fmla="*/ 0 h 13"/>
                <a:gd name="T2" fmla="*/ 7 w 13"/>
                <a:gd name="T3" fmla="*/ 0 h 13"/>
                <a:gd name="T4" fmla="*/ 2 w 13"/>
                <a:gd name="T5" fmla="*/ 4 h 13"/>
                <a:gd name="T6" fmla="*/ 0 w 13"/>
                <a:gd name="T7" fmla="*/ 5 h 13"/>
                <a:gd name="T8" fmla="*/ 6 w 13"/>
                <a:gd name="T9" fmla="*/ 13 h 13"/>
                <a:gd name="T10" fmla="*/ 7 w 13"/>
                <a:gd name="T11" fmla="*/ 12 h 13"/>
                <a:gd name="T12" fmla="*/ 13 w 13"/>
                <a:gd name="T13" fmla="*/ 9 h 13"/>
                <a:gd name="T14" fmla="*/ 13 w 13"/>
                <a:gd name="T15" fmla="*/ 8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7" y="0"/>
                  </a:lnTo>
                  <a:lnTo>
                    <a:pt x="2" y="4"/>
                  </a:lnTo>
                  <a:lnTo>
                    <a:pt x="0" y="5"/>
                  </a:lnTo>
                  <a:lnTo>
                    <a:pt x="6" y="13"/>
                  </a:lnTo>
                  <a:lnTo>
                    <a:pt x="7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57"/>
            <p:cNvSpPr/>
            <p:nvPr/>
          </p:nvSpPr>
          <p:spPr bwMode="auto">
            <a:xfrm>
              <a:off x="4854" y="1864"/>
              <a:ext cx="33" cy="35"/>
            </a:xfrm>
            <a:custGeom>
              <a:avLst/>
              <a:gdLst>
                <a:gd name="T0" fmla="*/ 8 w 13"/>
                <a:gd name="T1" fmla="*/ 0 h 14"/>
                <a:gd name="T2" fmla="*/ 7 w 13"/>
                <a:gd name="T3" fmla="*/ 1 h 14"/>
                <a:gd name="T4" fmla="*/ 2 w 13"/>
                <a:gd name="T5" fmla="*/ 5 h 14"/>
                <a:gd name="T6" fmla="*/ 0 w 13"/>
                <a:gd name="T7" fmla="*/ 5 h 14"/>
                <a:gd name="T8" fmla="*/ 6 w 13"/>
                <a:gd name="T9" fmla="*/ 14 h 14"/>
                <a:gd name="T10" fmla="*/ 7 w 13"/>
                <a:gd name="T11" fmla="*/ 13 h 14"/>
                <a:gd name="T12" fmla="*/ 12 w 13"/>
                <a:gd name="T13" fmla="*/ 9 h 14"/>
                <a:gd name="T14" fmla="*/ 13 w 13"/>
                <a:gd name="T15" fmla="*/ 9 h 14"/>
                <a:gd name="T16" fmla="*/ 8 w 1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7" y="1"/>
                  </a:lnTo>
                  <a:lnTo>
                    <a:pt x="2" y="5"/>
                  </a:lnTo>
                  <a:lnTo>
                    <a:pt x="0" y="5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58"/>
            <p:cNvSpPr/>
            <p:nvPr/>
          </p:nvSpPr>
          <p:spPr bwMode="auto">
            <a:xfrm>
              <a:off x="4939" y="1814"/>
              <a:ext cx="33" cy="33"/>
            </a:xfrm>
            <a:custGeom>
              <a:avLst/>
              <a:gdLst>
                <a:gd name="T0" fmla="*/ 10 w 13"/>
                <a:gd name="T1" fmla="*/ 0 h 13"/>
                <a:gd name="T2" fmla="*/ 8 w 13"/>
                <a:gd name="T3" fmla="*/ 0 h 13"/>
                <a:gd name="T4" fmla="*/ 3 w 13"/>
                <a:gd name="T5" fmla="*/ 4 h 13"/>
                <a:gd name="T6" fmla="*/ 0 w 13"/>
                <a:gd name="T7" fmla="*/ 5 h 13"/>
                <a:gd name="T8" fmla="*/ 6 w 13"/>
                <a:gd name="T9" fmla="*/ 13 h 13"/>
                <a:gd name="T10" fmla="*/ 7 w 13"/>
                <a:gd name="T11" fmla="*/ 12 h 13"/>
                <a:gd name="T12" fmla="*/ 13 w 13"/>
                <a:gd name="T13" fmla="*/ 9 h 13"/>
                <a:gd name="T14" fmla="*/ 13 w 13"/>
                <a:gd name="T15" fmla="*/ 9 h 13"/>
                <a:gd name="T16" fmla="*/ 10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0"/>
                  </a:moveTo>
                  <a:lnTo>
                    <a:pt x="8" y="0"/>
                  </a:lnTo>
                  <a:lnTo>
                    <a:pt x="3" y="4"/>
                  </a:lnTo>
                  <a:lnTo>
                    <a:pt x="0" y="5"/>
                  </a:lnTo>
                  <a:lnTo>
                    <a:pt x="6" y="13"/>
                  </a:lnTo>
                  <a:lnTo>
                    <a:pt x="7" y="1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59"/>
            <p:cNvSpPr/>
            <p:nvPr/>
          </p:nvSpPr>
          <p:spPr bwMode="auto">
            <a:xfrm>
              <a:off x="5029" y="1767"/>
              <a:ext cx="33" cy="35"/>
            </a:xfrm>
            <a:custGeom>
              <a:avLst/>
              <a:gdLst>
                <a:gd name="T0" fmla="*/ 7 w 13"/>
                <a:gd name="T1" fmla="*/ 0 h 14"/>
                <a:gd name="T2" fmla="*/ 2 w 13"/>
                <a:gd name="T3" fmla="*/ 3 h 14"/>
                <a:gd name="T4" fmla="*/ 0 w 13"/>
                <a:gd name="T5" fmla="*/ 5 h 14"/>
                <a:gd name="T6" fmla="*/ 4 w 13"/>
                <a:gd name="T7" fmla="*/ 14 h 14"/>
                <a:gd name="T8" fmla="*/ 6 w 13"/>
                <a:gd name="T9" fmla="*/ 11 h 14"/>
                <a:gd name="T10" fmla="*/ 13 w 13"/>
                <a:gd name="T11" fmla="*/ 9 h 14"/>
                <a:gd name="T12" fmla="*/ 7 w 1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lnTo>
                    <a:pt x="2" y="3"/>
                  </a:lnTo>
                  <a:lnTo>
                    <a:pt x="0" y="5"/>
                  </a:lnTo>
                  <a:lnTo>
                    <a:pt x="4" y="14"/>
                  </a:lnTo>
                  <a:lnTo>
                    <a:pt x="6" y="11"/>
                  </a:lnTo>
                  <a:lnTo>
                    <a:pt x="13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60"/>
            <p:cNvSpPr/>
            <p:nvPr/>
          </p:nvSpPr>
          <p:spPr bwMode="auto">
            <a:xfrm>
              <a:off x="5116" y="1719"/>
              <a:ext cx="33" cy="38"/>
            </a:xfrm>
            <a:custGeom>
              <a:avLst/>
              <a:gdLst>
                <a:gd name="T0" fmla="*/ 9 w 13"/>
                <a:gd name="T1" fmla="*/ 0 h 15"/>
                <a:gd name="T2" fmla="*/ 4 w 13"/>
                <a:gd name="T3" fmla="*/ 3 h 15"/>
                <a:gd name="T4" fmla="*/ 0 w 13"/>
                <a:gd name="T5" fmla="*/ 5 h 15"/>
                <a:gd name="T6" fmla="*/ 4 w 13"/>
                <a:gd name="T7" fmla="*/ 15 h 15"/>
                <a:gd name="T8" fmla="*/ 8 w 13"/>
                <a:gd name="T9" fmla="*/ 12 h 15"/>
                <a:gd name="T10" fmla="*/ 13 w 13"/>
                <a:gd name="T11" fmla="*/ 9 h 15"/>
                <a:gd name="T12" fmla="*/ 9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lnTo>
                    <a:pt x="4" y="3"/>
                  </a:lnTo>
                  <a:lnTo>
                    <a:pt x="0" y="5"/>
                  </a:lnTo>
                  <a:lnTo>
                    <a:pt x="4" y="15"/>
                  </a:lnTo>
                  <a:lnTo>
                    <a:pt x="8" y="12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61"/>
            <p:cNvSpPr/>
            <p:nvPr/>
          </p:nvSpPr>
          <p:spPr bwMode="auto">
            <a:xfrm>
              <a:off x="5204" y="1677"/>
              <a:ext cx="33" cy="33"/>
            </a:xfrm>
            <a:custGeom>
              <a:avLst/>
              <a:gdLst>
                <a:gd name="T0" fmla="*/ 9 w 13"/>
                <a:gd name="T1" fmla="*/ 0 h 13"/>
                <a:gd name="T2" fmla="*/ 7 w 13"/>
                <a:gd name="T3" fmla="*/ 2 h 13"/>
                <a:gd name="T4" fmla="*/ 0 w 13"/>
                <a:gd name="T5" fmla="*/ 4 h 13"/>
                <a:gd name="T6" fmla="*/ 5 w 13"/>
                <a:gd name="T7" fmla="*/ 13 h 13"/>
                <a:gd name="T8" fmla="*/ 11 w 13"/>
                <a:gd name="T9" fmla="*/ 11 h 13"/>
                <a:gd name="T10" fmla="*/ 13 w 13"/>
                <a:gd name="T11" fmla="*/ 9 h 13"/>
                <a:gd name="T12" fmla="*/ 9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lnTo>
                    <a:pt x="7" y="2"/>
                  </a:lnTo>
                  <a:lnTo>
                    <a:pt x="0" y="4"/>
                  </a:lnTo>
                  <a:lnTo>
                    <a:pt x="5" y="13"/>
                  </a:lnTo>
                  <a:lnTo>
                    <a:pt x="11" y="11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62"/>
            <p:cNvSpPr/>
            <p:nvPr/>
          </p:nvSpPr>
          <p:spPr bwMode="auto">
            <a:xfrm>
              <a:off x="5296" y="1639"/>
              <a:ext cx="33" cy="33"/>
            </a:xfrm>
            <a:custGeom>
              <a:avLst/>
              <a:gdLst>
                <a:gd name="T0" fmla="*/ 9 w 13"/>
                <a:gd name="T1" fmla="*/ 0 h 13"/>
                <a:gd name="T2" fmla="*/ 9 w 13"/>
                <a:gd name="T3" fmla="*/ 0 h 13"/>
                <a:gd name="T4" fmla="*/ 2 w 13"/>
                <a:gd name="T5" fmla="*/ 2 h 13"/>
                <a:gd name="T6" fmla="*/ 0 w 13"/>
                <a:gd name="T7" fmla="*/ 3 h 13"/>
                <a:gd name="T8" fmla="*/ 4 w 13"/>
                <a:gd name="T9" fmla="*/ 13 h 13"/>
                <a:gd name="T10" fmla="*/ 6 w 13"/>
                <a:gd name="T11" fmla="*/ 11 h 13"/>
                <a:gd name="T12" fmla="*/ 13 w 13"/>
                <a:gd name="T13" fmla="*/ 9 h 13"/>
                <a:gd name="T14" fmla="*/ 13 w 13"/>
                <a:gd name="T15" fmla="*/ 9 h 13"/>
                <a:gd name="T16" fmla="*/ 9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lnTo>
                    <a:pt x="9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63"/>
            <p:cNvSpPr/>
            <p:nvPr/>
          </p:nvSpPr>
          <p:spPr bwMode="auto">
            <a:xfrm>
              <a:off x="5391" y="1599"/>
              <a:ext cx="28" cy="33"/>
            </a:xfrm>
            <a:custGeom>
              <a:avLst/>
              <a:gdLst>
                <a:gd name="T0" fmla="*/ 9 w 11"/>
                <a:gd name="T1" fmla="*/ 0 h 13"/>
                <a:gd name="T2" fmla="*/ 4 w 11"/>
                <a:gd name="T3" fmla="*/ 3 h 13"/>
                <a:gd name="T4" fmla="*/ 0 w 11"/>
                <a:gd name="T5" fmla="*/ 4 h 13"/>
                <a:gd name="T6" fmla="*/ 2 w 11"/>
                <a:gd name="T7" fmla="*/ 13 h 13"/>
                <a:gd name="T8" fmla="*/ 8 w 11"/>
                <a:gd name="T9" fmla="*/ 12 h 13"/>
                <a:gd name="T10" fmla="*/ 11 w 11"/>
                <a:gd name="T11" fmla="*/ 10 h 13"/>
                <a:gd name="T12" fmla="*/ 9 w 11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9" y="0"/>
                  </a:moveTo>
                  <a:lnTo>
                    <a:pt x="4" y="3"/>
                  </a:lnTo>
                  <a:lnTo>
                    <a:pt x="0" y="4"/>
                  </a:lnTo>
                  <a:lnTo>
                    <a:pt x="2" y="13"/>
                  </a:lnTo>
                  <a:lnTo>
                    <a:pt x="8" y="12"/>
                  </a:lnTo>
                  <a:lnTo>
                    <a:pt x="11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64"/>
            <p:cNvSpPr/>
            <p:nvPr/>
          </p:nvSpPr>
          <p:spPr bwMode="auto">
            <a:xfrm>
              <a:off x="5481" y="1567"/>
              <a:ext cx="33" cy="30"/>
            </a:xfrm>
            <a:custGeom>
              <a:avLst/>
              <a:gdLst>
                <a:gd name="T0" fmla="*/ 9 w 13"/>
                <a:gd name="T1" fmla="*/ 0 h 12"/>
                <a:gd name="T2" fmla="*/ 8 w 13"/>
                <a:gd name="T3" fmla="*/ 0 h 12"/>
                <a:gd name="T4" fmla="*/ 2 w 13"/>
                <a:gd name="T5" fmla="*/ 2 h 12"/>
                <a:gd name="T6" fmla="*/ 0 w 13"/>
                <a:gd name="T7" fmla="*/ 2 h 12"/>
                <a:gd name="T8" fmla="*/ 4 w 13"/>
                <a:gd name="T9" fmla="*/ 12 h 12"/>
                <a:gd name="T10" fmla="*/ 4 w 13"/>
                <a:gd name="T11" fmla="*/ 12 h 12"/>
                <a:gd name="T12" fmla="*/ 12 w 13"/>
                <a:gd name="T13" fmla="*/ 9 h 12"/>
                <a:gd name="T14" fmla="*/ 13 w 13"/>
                <a:gd name="T15" fmla="*/ 9 h 12"/>
                <a:gd name="T16" fmla="*/ 9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65"/>
            <p:cNvSpPr/>
            <p:nvPr/>
          </p:nvSpPr>
          <p:spPr bwMode="auto">
            <a:xfrm>
              <a:off x="5576" y="1534"/>
              <a:ext cx="33" cy="30"/>
            </a:xfrm>
            <a:custGeom>
              <a:avLst/>
              <a:gdLst>
                <a:gd name="T0" fmla="*/ 9 w 13"/>
                <a:gd name="T1" fmla="*/ 0 h 12"/>
                <a:gd name="T2" fmla="*/ 4 w 13"/>
                <a:gd name="T3" fmla="*/ 1 h 12"/>
                <a:gd name="T4" fmla="*/ 0 w 13"/>
                <a:gd name="T5" fmla="*/ 2 h 12"/>
                <a:gd name="T6" fmla="*/ 3 w 13"/>
                <a:gd name="T7" fmla="*/ 12 h 12"/>
                <a:gd name="T8" fmla="*/ 8 w 13"/>
                <a:gd name="T9" fmla="*/ 10 h 12"/>
                <a:gd name="T10" fmla="*/ 13 w 13"/>
                <a:gd name="T11" fmla="*/ 9 h 12"/>
                <a:gd name="T12" fmla="*/ 9 w 1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4" y="1"/>
                  </a:lnTo>
                  <a:lnTo>
                    <a:pt x="0" y="2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66"/>
            <p:cNvSpPr/>
            <p:nvPr/>
          </p:nvSpPr>
          <p:spPr bwMode="auto">
            <a:xfrm>
              <a:off x="5671" y="1502"/>
              <a:ext cx="30" cy="33"/>
            </a:xfrm>
            <a:custGeom>
              <a:avLst/>
              <a:gdLst>
                <a:gd name="T0" fmla="*/ 9 w 12"/>
                <a:gd name="T1" fmla="*/ 0 h 13"/>
                <a:gd name="T2" fmla="*/ 9 w 12"/>
                <a:gd name="T3" fmla="*/ 0 h 13"/>
                <a:gd name="T4" fmla="*/ 1 w 12"/>
                <a:gd name="T5" fmla="*/ 2 h 13"/>
                <a:gd name="T6" fmla="*/ 0 w 12"/>
                <a:gd name="T7" fmla="*/ 4 h 13"/>
                <a:gd name="T8" fmla="*/ 3 w 12"/>
                <a:gd name="T9" fmla="*/ 13 h 13"/>
                <a:gd name="T10" fmla="*/ 5 w 12"/>
                <a:gd name="T11" fmla="*/ 11 h 13"/>
                <a:gd name="T12" fmla="*/ 12 w 12"/>
                <a:gd name="T13" fmla="*/ 10 h 13"/>
                <a:gd name="T14" fmla="*/ 12 w 12"/>
                <a:gd name="T15" fmla="*/ 10 h 13"/>
                <a:gd name="T16" fmla="*/ 9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lnTo>
                    <a:pt x="9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67"/>
            <p:cNvSpPr/>
            <p:nvPr/>
          </p:nvSpPr>
          <p:spPr bwMode="auto">
            <a:xfrm>
              <a:off x="5766" y="1474"/>
              <a:ext cx="33" cy="30"/>
            </a:xfrm>
            <a:custGeom>
              <a:avLst/>
              <a:gdLst>
                <a:gd name="T0" fmla="*/ 10 w 13"/>
                <a:gd name="T1" fmla="*/ 0 h 12"/>
                <a:gd name="T2" fmla="*/ 7 w 13"/>
                <a:gd name="T3" fmla="*/ 0 h 12"/>
                <a:gd name="T4" fmla="*/ 0 w 13"/>
                <a:gd name="T5" fmla="*/ 3 h 12"/>
                <a:gd name="T6" fmla="*/ 3 w 13"/>
                <a:gd name="T7" fmla="*/ 12 h 12"/>
                <a:gd name="T8" fmla="*/ 9 w 13"/>
                <a:gd name="T9" fmla="*/ 11 h 12"/>
                <a:gd name="T10" fmla="*/ 13 w 13"/>
                <a:gd name="T11" fmla="*/ 9 h 12"/>
                <a:gd name="T12" fmla="*/ 10 w 1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0" y="0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3" y="12"/>
                  </a:lnTo>
                  <a:lnTo>
                    <a:pt x="9" y="11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468"/>
            <p:cNvSpPr/>
            <p:nvPr/>
          </p:nvSpPr>
          <p:spPr bwMode="auto">
            <a:xfrm>
              <a:off x="5864" y="1449"/>
              <a:ext cx="30" cy="30"/>
            </a:xfrm>
            <a:custGeom>
              <a:avLst/>
              <a:gdLst>
                <a:gd name="T0" fmla="*/ 9 w 12"/>
                <a:gd name="T1" fmla="*/ 0 h 12"/>
                <a:gd name="T2" fmla="*/ 4 w 12"/>
                <a:gd name="T3" fmla="*/ 1 h 12"/>
                <a:gd name="T4" fmla="*/ 0 w 12"/>
                <a:gd name="T5" fmla="*/ 2 h 12"/>
                <a:gd name="T6" fmla="*/ 3 w 12"/>
                <a:gd name="T7" fmla="*/ 12 h 12"/>
                <a:gd name="T8" fmla="*/ 7 w 12"/>
                <a:gd name="T9" fmla="*/ 10 h 12"/>
                <a:gd name="T10" fmla="*/ 12 w 12"/>
                <a:gd name="T11" fmla="*/ 9 h 12"/>
                <a:gd name="T12" fmla="*/ 9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9" y="0"/>
                  </a:moveTo>
                  <a:lnTo>
                    <a:pt x="4" y="1"/>
                  </a:lnTo>
                  <a:lnTo>
                    <a:pt x="0" y="2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12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469"/>
            <p:cNvSpPr/>
            <p:nvPr/>
          </p:nvSpPr>
          <p:spPr bwMode="auto">
            <a:xfrm>
              <a:off x="5959" y="1427"/>
              <a:ext cx="33" cy="28"/>
            </a:xfrm>
            <a:custGeom>
              <a:avLst/>
              <a:gdLst>
                <a:gd name="T0" fmla="*/ 11 w 13"/>
                <a:gd name="T1" fmla="*/ 0 h 11"/>
                <a:gd name="T2" fmla="*/ 11 w 13"/>
                <a:gd name="T3" fmla="*/ 0 h 11"/>
                <a:gd name="T4" fmla="*/ 3 w 13"/>
                <a:gd name="T5" fmla="*/ 1 h 11"/>
                <a:gd name="T6" fmla="*/ 0 w 13"/>
                <a:gd name="T7" fmla="*/ 1 h 11"/>
                <a:gd name="T8" fmla="*/ 3 w 13"/>
                <a:gd name="T9" fmla="*/ 11 h 11"/>
                <a:gd name="T10" fmla="*/ 5 w 13"/>
                <a:gd name="T11" fmla="*/ 10 h 11"/>
                <a:gd name="T12" fmla="*/ 12 w 13"/>
                <a:gd name="T13" fmla="*/ 9 h 11"/>
                <a:gd name="T14" fmla="*/ 13 w 13"/>
                <a:gd name="T15" fmla="*/ 9 h 11"/>
                <a:gd name="T16" fmla="*/ 1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lnTo>
                    <a:pt x="11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11"/>
                  </a:lnTo>
                  <a:lnTo>
                    <a:pt x="5" y="10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70"/>
            <p:cNvSpPr/>
            <p:nvPr/>
          </p:nvSpPr>
          <p:spPr bwMode="auto">
            <a:xfrm>
              <a:off x="6056" y="1402"/>
              <a:ext cx="30" cy="30"/>
            </a:xfrm>
            <a:custGeom>
              <a:avLst/>
              <a:gdLst>
                <a:gd name="T0" fmla="*/ 11 w 12"/>
                <a:gd name="T1" fmla="*/ 0 h 12"/>
                <a:gd name="T2" fmla="*/ 8 w 12"/>
                <a:gd name="T3" fmla="*/ 0 h 12"/>
                <a:gd name="T4" fmla="*/ 2 w 12"/>
                <a:gd name="T5" fmla="*/ 3 h 12"/>
                <a:gd name="T6" fmla="*/ 0 w 12"/>
                <a:gd name="T7" fmla="*/ 3 h 12"/>
                <a:gd name="T8" fmla="*/ 3 w 12"/>
                <a:gd name="T9" fmla="*/ 12 h 12"/>
                <a:gd name="T10" fmla="*/ 3 w 12"/>
                <a:gd name="T11" fmla="*/ 12 h 12"/>
                <a:gd name="T12" fmla="*/ 11 w 12"/>
                <a:gd name="T13" fmla="*/ 11 h 12"/>
                <a:gd name="T14" fmla="*/ 12 w 12"/>
                <a:gd name="T15" fmla="*/ 11 h 12"/>
                <a:gd name="T16" fmla="*/ 11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71"/>
            <p:cNvSpPr/>
            <p:nvPr/>
          </p:nvSpPr>
          <p:spPr bwMode="auto">
            <a:xfrm>
              <a:off x="6154" y="1384"/>
              <a:ext cx="30" cy="28"/>
            </a:xfrm>
            <a:custGeom>
              <a:avLst/>
              <a:gdLst>
                <a:gd name="T0" fmla="*/ 11 w 12"/>
                <a:gd name="T1" fmla="*/ 0 h 11"/>
                <a:gd name="T2" fmla="*/ 7 w 12"/>
                <a:gd name="T3" fmla="*/ 1 h 11"/>
                <a:gd name="T4" fmla="*/ 0 w 12"/>
                <a:gd name="T5" fmla="*/ 2 h 11"/>
                <a:gd name="T6" fmla="*/ 3 w 12"/>
                <a:gd name="T7" fmla="*/ 11 h 11"/>
                <a:gd name="T8" fmla="*/ 10 w 12"/>
                <a:gd name="T9" fmla="*/ 10 h 11"/>
                <a:gd name="T10" fmla="*/ 12 w 12"/>
                <a:gd name="T11" fmla="*/ 10 h 11"/>
                <a:gd name="T12" fmla="*/ 11 w 1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1" y="0"/>
                  </a:moveTo>
                  <a:lnTo>
                    <a:pt x="7" y="1"/>
                  </a:lnTo>
                  <a:lnTo>
                    <a:pt x="0" y="2"/>
                  </a:lnTo>
                  <a:lnTo>
                    <a:pt x="3" y="11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72"/>
            <p:cNvSpPr/>
            <p:nvPr/>
          </p:nvSpPr>
          <p:spPr bwMode="auto">
            <a:xfrm>
              <a:off x="6254" y="1367"/>
              <a:ext cx="28" cy="30"/>
            </a:xfrm>
            <a:custGeom>
              <a:avLst/>
              <a:gdLst>
                <a:gd name="T0" fmla="*/ 10 w 11"/>
                <a:gd name="T1" fmla="*/ 0 h 12"/>
                <a:gd name="T2" fmla="*/ 6 w 11"/>
                <a:gd name="T3" fmla="*/ 1 h 12"/>
                <a:gd name="T4" fmla="*/ 0 w 11"/>
                <a:gd name="T5" fmla="*/ 1 h 12"/>
                <a:gd name="T6" fmla="*/ 2 w 11"/>
                <a:gd name="T7" fmla="*/ 12 h 12"/>
                <a:gd name="T8" fmla="*/ 8 w 11"/>
                <a:gd name="T9" fmla="*/ 11 h 12"/>
                <a:gd name="T10" fmla="*/ 11 w 11"/>
                <a:gd name="T11" fmla="*/ 11 h 12"/>
                <a:gd name="T12" fmla="*/ 10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0" y="0"/>
                  </a:moveTo>
                  <a:lnTo>
                    <a:pt x="6" y="1"/>
                  </a:lnTo>
                  <a:lnTo>
                    <a:pt x="0" y="1"/>
                  </a:lnTo>
                  <a:lnTo>
                    <a:pt x="2" y="12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73"/>
            <p:cNvSpPr/>
            <p:nvPr/>
          </p:nvSpPr>
          <p:spPr bwMode="auto">
            <a:xfrm>
              <a:off x="6351" y="1354"/>
              <a:ext cx="30" cy="25"/>
            </a:xfrm>
            <a:custGeom>
              <a:avLst/>
              <a:gdLst>
                <a:gd name="T0" fmla="*/ 10 w 12"/>
                <a:gd name="T1" fmla="*/ 0 h 10"/>
                <a:gd name="T2" fmla="*/ 5 w 12"/>
                <a:gd name="T3" fmla="*/ 0 h 10"/>
                <a:gd name="T4" fmla="*/ 0 w 12"/>
                <a:gd name="T5" fmla="*/ 1 h 10"/>
                <a:gd name="T6" fmla="*/ 3 w 12"/>
                <a:gd name="T7" fmla="*/ 10 h 10"/>
                <a:gd name="T8" fmla="*/ 6 w 12"/>
                <a:gd name="T9" fmla="*/ 10 h 10"/>
                <a:gd name="T10" fmla="*/ 12 w 12"/>
                <a:gd name="T11" fmla="*/ 9 h 10"/>
                <a:gd name="T12" fmla="*/ 10 w 1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0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3" y="10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74"/>
            <p:cNvSpPr/>
            <p:nvPr/>
          </p:nvSpPr>
          <p:spPr bwMode="auto">
            <a:xfrm>
              <a:off x="6451" y="1342"/>
              <a:ext cx="28" cy="25"/>
            </a:xfrm>
            <a:custGeom>
              <a:avLst/>
              <a:gdLst>
                <a:gd name="T0" fmla="*/ 10 w 11"/>
                <a:gd name="T1" fmla="*/ 0 h 10"/>
                <a:gd name="T2" fmla="*/ 4 w 11"/>
                <a:gd name="T3" fmla="*/ 0 h 10"/>
                <a:gd name="T4" fmla="*/ 0 w 11"/>
                <a:gd name="T5" fmla="*/ 1 h 10"/>
                <a:gd name="T6" fmla="*/ 2 w 11"/>
                <a:gd name="T7" fmla="*/ 10 h 10"/>
                <a:gd name="T8" fmla="*/ 6 w 11"/>
                <a:gd name="T9" fmla="*/ 10 h 10"/>
                <a:gd name="T10" fmla="*/ 11 w 11"/>
                <a:gd name="T11" fmla="*/ 10 h 10"/>
                <a:gd name="T12" fmla="*/ 10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75"/>
            <p:cNvSpPr/>
            <p:nvPr/>
          </p:nvSpPr>
          <p:spPr bwMode="auto">
            <a:xfrm>
              <a:off x="6551" y="1332"/>
              <a:ext cx="25" cy="25"/>
            </a:xfrm>
            <a:custGeom>
              <a:avLst/>
              <a:gdLst>
                <a:gd name="T0" fmla="*/ 10 w 10"/>
                <a:gd name="T1" fmla="*/ 0 h 10"/>
                <a:gd name="T2" fmla="*/ 5 w 10"/>
                <a:gd name="T3" fmla="*/ 0 h 10"/>
                <a:gd name="T4" fmla="*/ 0 w 10"/>
                <a:gd name="T5" fmla="*/ 1 h 10"/>
                <a:gd name="T6" fmla="*/ 1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1" y="10"/>
                  </a:lnTo>
                  <a:lnTo>
                    <a:pt x="6" y="10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76"/>
            <p:cNvSpPr/>
            <p:nvPr/>
          </p:nvSpPr>
          <p:spPr bwMode="auto">
            <a:xfrm>
              <a:off x="6651" y="1322"/>
              <a:ext cx="28" cy="30"/>
            </a:xfrm>
            <a:custGeom>
              <a:avLst/>
              <a:gdLst>
                <a:gd name="T0" fmla="*/ 9 w 11"/>
                <a:gd name="T1" fmla="*/ 0 h 12"/>
                <a:gd name="T2" fmla="*/ 5 w 11"/>
                <a:gd name="T3" fmla="*/ 1 h 12"/>
                <a:gd name="T4" fmla="*/ 0 w 11"/>
                <a:gd name="T5" fmla="*/ 1 h 12"/>
                <a:gd name="T6" fmla="*/ 0 w 11"/>
                <a:gd name="T7" fmla="*/ 12 h 12"/>
                <a:gd name="T8" fmla="*/ 5 w 11"/>
                <a:gd name="T9" fmla="*/ 10 h 12"/>
                <a:gd name="T10" fmla="*/ 11 w 11"/>
                <a:gd name="T11" fmla="*/ 10 h 12"/>
                <a:gd name="T12" fmla="*/ 9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9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11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77"/>
            <p:cNvSpPr/>
            <p:nvPr/>
          </p:nvSpPr>
          <p:spPr bwMode="auto">
            <a:xfrm>
              <a:off x="6749" y="1317"/>
              <a:ext cx="28" cy="28"/>
            </a:xfrm>
            <a:custGeom>
              <a:avLst/>
              <a:gdLst>
                <a:gd name="T0" fmla="*/ 11 w 11"/>
                <a:gd name="T1" fmla="*/ 0 h 11"/>
                <a:gd name="T2" fmla="*/ 6 w 11"/>
                <a:gd name="T3" fmla="*/ 0 h 11"/>
                <a:gd name="T4" fmla="*/ 0 w 11"/>
                <a:gd name="T5" fmla="*/ 0 h 11"/>
                <a:gd name="T6" fmla="*/ 2 w 11"/>
                <a:gd name="T7" fmla="*/ 11 h 11"/>
                <a:gd name="T8" fmla="*/ 7 w 11"/>
                <a:gd name="T9" fmla="*/ 10 h 11"/>
                <a:gd name="T10" fmla="*/ 11 w 11"/>
                <a:gd name="T11" fmla="*/ 10 h 11"/>
                <a:gd name="T12" fmla="*/ 11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2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78"/>
            <p:cNvSpPr/>
            <p:nvPr/>
          </p:nvSpPr>
          <p:spPr bwMode="auto">
            <a:xfrm>
              <a:off x="6851" y="1312"/>
              <a:ext cx="23" cy="25"/>
            </a:xfrm>
            <a:custGeom>
              <a:avLst/>
              <a:gdLst>
                <a:gd name="T0" fmla="*/ 9 w 9"/>
                <a:gd name="T1" fmla="*/ 0 h 10"/>
                <a:gd name="T2" fmla="*/ 6 w 9"/>
                <a:gd name="T3" fmla="*/ 0 h 10"/>
                <a:gd name="T4" fmla="*/ 0 w 9"/>
                <a:gd name="T5" fmla="*/ 1 h 10"/>
                <a:gd name="T6" fmla="*/ 0 w 9"/>
                <a:gd name="T7" fmla="*/ 10 h 10"/>
                <a:gd name="T8" fmla="*/ 6 w 9"/>
                <a:gd name="T9" fmla="*/ 10 h 10"/>
                <a:gd name="T10" fmla="*/ 9 w 9"/>
                <a:gd name="T11" fmla="*/ 10 h 10"/>
                <a:gd name="T12" fmla="*/ 9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79"/>
            <p:cNvSpPr/>
            <p:nvPr/>
          </p:nvSpPr>
          <p:spPr bwMode="auto">
            <a:xfrm>
              <a:off x="6949" y="1312"/>
              <a:ext cx="25" cy="23"/>
            </a:xfrm>
            <a:custGeom>
              <a:avLst/>
              <a:gdLst>
                <a:gd name="T0" fmla="*/ 10 w 10"/>
                <a:gd name="T1" fmla="*/ 0 h 9"/>
                <a:gd name="T2" fmla="*/ 8 w 10"/>
                <a:gd name="T3" fmla="*/ 0 h 9"/>
                <a:gd name="T4" fmla="*/ 0 w 10"/>
                <a:gd name="T5" fmla="*/ 0 h 9"/>
                <a:gd name="T6" fmla="*/ 0 w 10"/>
                <a:gd name="T7" fmla="*/ 9 h 9"/>
                <a:gd name="T8" fmla="*/ 8 w 10"/>
                <a:gd name="T9" fmla="*/ 9 h 9"/>
                <a:gd name="T10" fmla="*/ 10 w 10"/>
                <a:gd name="T11" fmla="*/ 9 h 9"/>
                <a:gd name="T12" fmla="*/ 10 w 1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80"/>
            <p:cNvSpPr/>
            <p:nvPr/>
          </p:nvSpPr>
          <p:spPr bwMode="auto">
            <a:xfrm>
              <a:off x="7011" y="1312"/>
              <a:ext cx="23" cy="23"/>
            </a:xfrm>
            <a:custGeom>
              <a:avLst/>
              <a:gdLst>
                <a:gd name="T0" fmla="*/ 9 w 9"/>
                <a:gd name="T1" fmla="*/ 0 h 9"/>
                <a:gd name="T2" fmla="*/ 8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8 w 9"/>
                <a:gd name="T9" fmla="*/ 9 h 9"/>
                <a:gd name="T10" fmla="*/ 9 w 9"/>
                <a:gd name="T11" fmla="*/ 9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Oval 481"/>
            <p:cNvSpPr>
              <a:spLocks noChangeArrowheads="1"/>
            </p:cNvSpPr>
            <p:nvPr/>
          </p:nvSpPr>
          <p:spPr bwMode="auto">
            <a:xfrm>
              <a:off x="8576" y="2139"/>
              <a:ext cx="900" cy="905"/>
            </a:xfrm>
            <a:prstGeom prst="ellipse">
              <a:avLst/>
            </a:pr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82"/>
            <p:cNvSpPr/>
            <p:nvPr/>
          </p:nvSpPr>
          <p:spPr bwMode="auto">
            <a:xfrm>
              <a:off x="8769" y="2737"/>
              <a:ext cx="515" cy="308"/>
            </a:xfrm>
            <a:custGeom>
              <a:avLst/>
              <a:gdLst>
                <a:gd name="T0" fmla="*/ 27 w 158"/>
                <a:gd name="T1" fmla="*/ 19 h 94"/>
                <a:gd name="T2" fmla="*/ 0 w 158"/>
                <a:gd name="T3" fmla="*/ 69 h 94"/>
                <a:gd name="T4" fmla="*/ 79 w 158"/>
                <a:gd name="T5" fmla="*/ 94 h 94"/>
                <a:gd name="T6" fmla="*/ 158 w 158"/>
                <a:gd name="T7" fmla="*/ 69 h 94"/>
                <a:gd name="T8" fmla="*/ 131 w 158"/>
                <a:gd name="T9" fmla="*/ 19 h 94"/>
                <a:gd name="T10" fmla="*/ 79 w 158"/>
                <a:gd name="T11" fmla="*/ 0 h 94"/>
                <a:gd name="T12" fmla="*/ 27 w 158"/>
                <a:gd name="T1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94">
                  <a:moveTo>
                    <a:pt x="27" y="19"/>
                  </a:moveTo>
                  <a:cubicBezTo>
                    <a:pt x="14" y="28"/>
                    <a:pt x="8" y="47"/>
                    <a:pt x="0" y="69"/>
                  </a:cubicBezTo>
                  <a:cubicBezTo>
                    <a:pt x="22" y="85"/>
                    <a:pt x="50" y="94"/>
                    <a:pt x="79" y="94"/>
                  </a:cubicBezTo>
                  <a:cubicBezTo>
                    <a:pt x="108" y="94"/>
                    <a:pt x="136" y="85"/>
                    <a:pt x="158" y="69"/>
                  </a:cubicBezTo>
                  <a:cubicBezTo>
                    <a:pt x="150" y="47"/>
                    <a:pt x="144" y="27"/>
                    <a:pt x="131" y="19"/>
                  </a:cubicBezTo>
                  <a:cubicBezTo>
                    <a:pt x="107" y="4"/>
                    <a:pt x="93" y="0"/>
                    <a:pt x="79" y="0"/>
                  </a:cubicBezTo>
                  <a:cubicBezTo>
                    <a:pt x="65" y="0"/>
                    <a:pt x="51" y="4"/>
                    <a:pt x="27" y="19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83"/>
            <p:cNvSpPr/>
            <p:nvPr/>
          </p:nvSpPr>
          <p:spPr bwMode="auto">
            <a:xfrm>
              <a:off x="9231" y="2837"/>
              <a:ext cx="53" cy="158"/>
            </a:xfrm>
            <a:custGeom>
              <a:avLst/>
              <a:gdLst>
                <a:gd name="T0" fmla="*/ 0 w 16"/>
                <a:gd name="T1" fmla="*/ 48 h 48"/>
                <a:gd name="T2" fmla="*/ 0 w 16"/>
                <a:gd name="T3" fmla="*/ 0 h 48"/>
                <a:gd name="T4" fmla="*/ 16 w 16"/>
                <a:gd name="T5" fmla="*/ 38 h 48"/>
                <a:gd name="T6" fmla="*/ 0 w 1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8">
                  <a:moveTo>
                    <a:pt x="0" y="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0"/>
                    <a:pt x="11" y="23"/>
                    <a:pt x="16" y="38"/>
                  </a:cubicBezTo>
                  <a:cubicBezTo>
                    <a:pt x="11" y="42"/>
                    <a:pt x="6" y="45"/>
                    <a:pt x="0" y="48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84"/>
            <p:cNvSpPr/>
            <p:nvPr/>
          </p:nvSpPr>
          <p:spPr bwMode="auto">
            <a:xfrm>
              <a:off x="9141" y="2767"/>
              <a:ext cx="55" cy="263"/>
            </a:xfrm>
            <a:custGeom>
              <a:avLst/>
              <a:gdLst>
                <a:gd name="T0" fmla="*/ 17 w 17"/>
                <a:gd name="T1" fmla="*/ 10 h 81"/>
                <a:gd name="T2" fmla="*/ 17 w 17"/>
                <a:gd name="T3" fmla="*/ 75 h 81"/>
                <a:gd name="T4" fmla="*/ 0 w 17"/>
                <a:gd name="T5" fmla="*/ 81 h 81"/>
                <a:gd name="T6" fmla="*/ 0 w 17"/>
                <a:gd name="T7" fmla="*/ 0 h 81"/>
                <a:gd name="T8" fmla="*/ 17 w 17"/>
                <a:gd name="T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1">
                  <a:moveTo>
                    <a:pt x="17" y="10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11" y="77"/>
                    <a:pt x="6" y="79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0" y="6"/>
                    <a:pt x="17" y="1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85"/>
            <p:cNvSpPr/>
            <p:nvPr/>
          </p:nvSpPr>
          <p:spPr bwMode="auto">
            <a:xfrm>
              <a:off x="9046" y="2739"/>
              <a:ext cx="55" cy="305"/>
            </a:xfrm>
            <a:custGeom>
              <a:avLst/>
              <a:gdLst>
                <a:gd name="T0" fmla="*/ 17 w 17"/>
                <a:gd name="T1" fmla="*/ 3 h 93"/>
                <a:gd name="T2" fmla="*/ 17 w 17"/>
                <a:gd name="T3" fmla="*/ 91 h 93"/>
                <a:gd name="T4" fmla="*/ 0 w 17"/>
                <a:gd name="T5" fmla="*/ 93 h 93"/>
                <a:gd name="T6" fmla="*/ 0 w 17"/>
                <a:gd name="T7" fmla="*/ 0 h 93"/>
                <a:gd name="T8" fmla="*/ 17 w 17"/>
                <a:gd name="T9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3">
                  <a:moveTo>
                    <a:pt x="17" y="3"/>
                  </a:moveTo>
                  <a:cubicBezTo>
                    <a:pt x="17" y="91"/>
                    <a:pt x="17" y="91"/>
                    <a:pt x="17" y="91"/>
                  </a:cubicBezTo>
                  <a:cubicBezTo>
                    <a:pt x="11" y="92"/>
                    <a:pt x="6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1" y="1"/>
                    <a:pt x="17" y="3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86"/>
            <p:cNvSpPr/>
            <p:nvPr/>
          </p:nvSpPr>
          <p:spPr bwMode="auto">
            <a:xfrm>
              <a:off x="8951" y="2737"/>
              <a:ext cx="55" cy="308"/>
            </a:xfrm>
            <a:custGeom>
              <a:avLst/>
              <a:gdLst>
                <a:gd name="T0" fmla="*/ 17 w 17"/>
                <a:gd name="T1" fmla="*/ 0 h 94"/>
                <a:gd name="T2" fmla="*/ 17 w 17"/>
                <a:gd name="T3" fmla="*/ 94 h 94"/>
                <a:gd name="T4" fmla="*/ 0 w 17"/>
                <a:gd name="T5" fmla="*/ 92 h 94"/>
                <a:gd name="T6" fmla="*/ 0 w 17"/>
                <a:gd name="T7" fmla="*/ 4 h 94"/>
                <a:gd name="T8" fmla="*/ 17 w 1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4">
                  <a:moveTo>
                    <a:pt x="17" y="0"/>
                  </a:moveTo>
                  <a:cubicBezTo>
                    <a:pt x="17" y="94"/>
                    <a:pt x="17" y="94"/>
                    <a:pt x="17" y="94"/>
                  </a:cubicBezTo>
                  <a:cubicBezTo>
                    <a:pt x="11" y="94"/>
                    <a:pt x="6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2"/>
                    <a:pt x="12" y="1"/>
                    <a:pt x="17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87"/>
            <p:cNvSpPr/>
            <p:nvPr/>
          </p:nvSpPr>
          <p:spPr bwMode="auto">
            <a:xfrm>
              <a:off x="8856" y="2767"/>
              <a:ext cx="55" cy="263"/>
            </a:xfrm>
            <a:custGeom>
              <a:avLst/>
              <a:gdLst>
                <a:gd name="T0" fmla="*/ 17 w 17"/>
                <a:gd name="T1" fmla="*/ 0 h 81"/>
                <a:gd name="T2" fmla="*/ 17 w 17"/>
                <a:gd name="T3" fmla="*/ 81 h 81"/>
                <a:gd name="T4" fmla="*/ 0 w 17"/>
                <a:gd name="T5" fmla="*/ 75 h 81"/>
                <a:gd name="T6" fmla="*/ 0 w 17"/>
                <a:gd name="T7" fmla="*/ 10 h 81"/>
                <a:gd name="T8" fmla="*/ 17 w 1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1">
                  <a:moveTo>
                    <a:pt x="17" y="0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12" y="79"/>
                    <a:pt x="6" y="77"/>
                    <a:pt x="0" y="7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6"/>
                    <a:pt x="12" y="2"/>
                    <a:pt x="17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88"/>
            <p:cNvSpPr/>
            <p:nvPr/>
          </p:nvSpPr>
          <p:spPr bwMode="auto">
            <a:xfrm>
              <a:off x="8769" y="2837"/>
              <a:ext cx="53" cy="158"/>
            </a:xfrm>
            <a:custGeom>
              <a:avLst/>
              <a:gdLst>
                <a:gd name="T0" fmla="*/ 16 w 16"/>
                <a:gd name="T1" fmla="*/ 0 h 48"/>
                <a:gd name="T2" fmla="*/ 16 w 16"/>
                <a:gd name="T3" fmla="*/ 48 h 48"/>
                <a:gd name="T4" fmla="*/ 0 w 16"/>
                <a:gd name="T5" fmla="*/ 38 h 48"/>
                <a:gd name="T6" fmla="*/ 16 w 1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8">
                  <a:moveTo>
                    <a:pt x="16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0" y="45"/>
                    <a:pt x="5" y="42"/>
                    <a:pt x="0" y="38"/>
                  </a:cubicBezTo>
                  <a:cubicBezTo>
                    <a:pt x="5" y="23"/>
                    <a:pt x="9" y="10"/>
                    <a:pt x="16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89"/>
            <p:cNvSpPr/>
            <p:nvPr/>
          </p:nvSpPr>
          <p:spPr bwMode="auto">
            <a:xfrm>
              <a:off x="8809" y="2809"/>
              <a:ext cx="438" cy="55"/>
            </a:xfrm>
            <a:custGeom>
              <a:avLst/>
              <a:gdLst>
                <a:gd name="T0" fmla="*/ 12 w 134"/>
                <a:gd name="T1" fmla="*/ 0 h 17"/>
                <a:gd name="T2" fmla="*/ 0 w 134"/>
                <a:gd name="T3" fmla="*/ 17 h 17"/>
                <a:gd name="T4" fmla="*/ 134 w 134"/>
                <a:gd name="T5" fmla="*/ 17 h 17"/>
                <a:gd name="T6" fmla="*/ 122 w 134"/>
                <a:gd name="T7" fmla="*/ 0 h 17"/>
                <a:gd name="T8" fmla="*/ 12 w 13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">
                  <a:moveTo>
                    <a:pt x="12" y="0"/>
                  </a:moveTo>
                  <a:cubicBezTo>
                    <a:pt x="7" y="4"/>
                    <a:pt x="3" y="10"/>
                    <a:pt x="0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1" y="10"/>
                    <a:pt x="127" y="4"/>
                    <a:pt x="122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490"/>
            <p:cNvSpPr/>
            <p:nvPr/>
          </p:nvSpPr>
          <p:spPr bwMode="auto">
            <a:xfrm>
              <a:off x="8771" y="2899"/>
              <a:ext cx="510" cy="55"/>
            </a:xfrm>
            <a:custGeom>
              <a:avLst/>
              <a:gdLst>
                <a:gd name="T0" fmla="*/ 6 w 156"/>
                <a:gd name="T1" fmla="*/ 0 h 17"/>
                <a:gd name="T2" fmla="*/ 0 w 156"/>
                <a:gd name="T3" fmla="*/ 17 h 17"/>
                <a:gd name="T4" fmla="*/ 156 w 156"/>
                <a:gd name="T5" fmla="*/ 17 h 17"/>
                <a:gd name="T6" fmla="*/ 150 w 156"/>
                <a:gd name="T7" fmla="*/ 0 h 17"/>
                <a:gd name="T8" fmla="*/ 6 w 15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7">
                  <a:moveTo>
                    <a:pt x="6" y="0"/>
                  </a:moveTo>
                  <a:cubicBezTo>
                    <a:pt x="4" y="6"/>
                    <a:pt x="2" y="11"/>
                    <a:pt x="0" y="17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4" y="11"/>
                    <a:pt x="152" y="6"/>
                    <a:pt x="15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491"/>
            <p:cNvSpPr/>
            <p:nvPr/>
          </p:nvSpPr>
          <p:spPr bwMode="auto">
            <a:xfrm>
              <a:off x="8824" y="2994"/>
              <a:ext cx="408" cy="50"/>
            </a:xfrm>
            <a:custGeom>
              <a:avLst/>
              <a:gdLst>
                <a:gd name="T0" fmla="*/ 0 w 125"/>
                <a:gd name="T1" fmla="*/ 0 h 15"/>
                <a:gd name="T2" fmla="*/ 62 w 125"/>
                <a:gd name="T3" fmla="*/ 15 h 15"/>
                <a:gd name="T4" fmla="*/ 125 w 125"/>
                <a:gd name="T5" fmla="*/ 0 h 15"/>
                <a:gd name="T6" fmla="*/ 0 w 12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5">
                  <a:moveTo>
                    <a:pt x="0" y="0"/>
                  </a:moveTo>
                  <a:cubicBezTo>
                    <a:pt x="18" y="10"/>
                    <a:pt x="40" y="15"/>
                    <a:pt x="62" y="15"/>
                  </a:cubicBezTo>
                  <a:cubicBezTo>
                    <a:pt x="85" y="15"/>
                    <a:pt x="106" y="10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492"/>
            <p:cNvSpPr/>
            <p:nvPr/>
          </p:nvSpPr>
          <p:spPr bwMode="auto">
            <a:xfrm>
              <a:off x="9231" y="2837"/>
              <a:ext cx="15" cy="28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8 h 8"/>
                <a:gd name="T4" fmla="*/ 4 w 4"/>
                <a:gd name="T5" fmla="*/ 7 h 8"/>
                <a:gd name="T6" fmla="*/ 4 w 4"/>
                <a:gd name="T7" fmla="*/ 7 h 8"/>
                <a:gd name="T8" fmla="*/ 4 w 4"/>
                <a:gd name="T9" fmla="*/ 6 h 8"/>
                <a:gd name="T10" fmla="*/ 3 w 4"/>
                <a:gd name="T11" fmla="*/ 5 h 8"/>
                <a:gd name="T12" fmla="*/ 3 w 4"/>
                <a:gd name="T13" fmla="*/ 5 h 8"/>
                <a:gd name="T14" fmla="*/ 2 w 4"/>
                <a:gd name="T15" fmla="*/ 3 h 8"/>
                <a:gd name="T16" fmla="*/ 2 w 4"/>
                <a:gd name="T17" fmla="*/ 3 h 8"/>
                <a:gd name="T18" fmla="*/ 2 w 4"/>
                <a:gd name="T19" fmla="*/ 3 h 8"/>
                <a:gd name="T20" fmla="*/ 2 w 4"/>
                <a:gd name="T21" fmla="*/ 3 h 8"/>
                <a:gd name="T22" fmla="*/ 2 w 4"/>
                <a:gd name="T23" fmla="*/ 3 h 8"/>
                <a:gd name="T24" fmla="*/ 2 w 4"/>
                <a:gd name="T25" fmla="*/ 3 h 8"/>
                <a:gd name="T26" fmla="*/ 2 w 4"/>
                <a:gd name="T27" fmla="*/ 2 h 8"/>
                <a:gd name="T28" fmla="*/ 2 w 4"/>
                <a:gd name="T29" fmla="*/ 2 h 8"/>
                <a:gd name="T30" fmla="*/ 2 w 4"/>
                <a:gd name="T31" fmla="*/ 2 h 8"/>
                <a:gd name="T32" fmla="*/ 1 w 4"/>
                <a:gd name="T33" fmla="*/ 2 h 8"/>
                <a:gd name="T34" fmla="*/ 1 w 4"/>
                <a:gd name="T35" fmla="*/ 2 h 8"/>
                <a:gd name="T36" fmla="*/ 1 w 4"/>
                <a:gd name="T37" fmla="*/ 2 h 8"/>
                <a:gd name="T38" fmla="*/ 1 w 4"/>
                <a:gd name="T39" fmla="*/ 1 h 8"/>
                <a:gd name="T40" fmla="*/ 1 w 4"/>
                <a:gd name="T41" fmla="*/ 1 h 8"/>
                <a:gd name="T42" fmla="*/ 1 w 4"/>
                <a:gd name="T43" fmla="*/ 1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  <a:gd name="T50" fmla="*/ 0 w 4"/>
                <a:gd name="T51" fmla="*/ 0 h 8"/>
                <a:gd name="T52" fmla="*/ 0 w 4"/>
                <a:gd name="T5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493"/>
            <p:cNvSpPr/>
            <p:nvPr/>
          </p:nvSpPr>
          <p:spPr bwMode="auto">
            <a:xfrm>
              <a:off x="9231" y="2899"/>
              <a:ext cx="50" cy="55"/>
            </a:xfrm>
            <a:custGeom>
              <a:avLst/>
              <a:gdLst>
                <a:gd name="T0" fmla="*/ 20 w 20"/>
                <a:gd name="T1" fmla="*/ 22 h 22"/>
                <a:gd name="T2" fmla="*/ 20 w 20"/>
                <a:gd name="T3" fmla="*/ 22 h 22"/>
                <a:gd name="T4" fmla="*/ 20 w 20"/>
                <a:gd name="T5" fmla="*/ 22 h 22"/>
                <a:gd name="T6" fmla="*/ 20 w 20"/>
                <a:gd name="T7" fmla="*/ 21 h 22"/>
                <a:gd name="T8" fmla="*/ 20 w 20"/>
                <a:gd name="T9" fmla="*/ 20 h 22"/>
                <a:gd name="T10" fmla="*/ 20 w 20"/>
                <a:gd name="T11" fmla="*/ 20 h 22"/>
                <a:gd name="T12" fmla="*/ 19 w 20"/>
                <a:gd name="T13" fmla="*/ 20 h 22"/>
                <a:gd name="T14" fmla="*/ 19 w 20"/>
                <a:gd name="T15" fmla="*/ 18 h 22"/>
                <a:gd name="T16" fmla="*/ 19 w 20"/>
                <a:gd name="T17" fmla="*/ 17 h 22"/>
                <a:gd name="T18" fmla="*/ 19 w 20"/>
                <a:gd name="T19" fmla="*/ 17 h 22"/>
                <a:gd name="T20" fmla="*/ 17 w 20"/>
                <a:gd name="T21" fmla="*/ 14 h 22"/>
                <a:gd name="T22" fmla="*/ 17 w 20"/>
                <a:gd name="T23" fmla="*/ 13 h 22"/>
                <a:gd name="T24" fmla="*/ 17 w 20"/>
                <a:gd name="T25" fmla="*/ 13 h 22"/>
                <a:gd name="T26" fmla="*/ 17 w 20"/>
                <a:gd name="T27" fmla="*/ 12 h 22"/>
                <a:gd name="T28" fmla="*/ 16 w 20"/>
                <a:gd name="T29" fmla="*/ 12 h 22"/>
                <a:gd name="T30" fmla="*/ 16 w 20"/>
                <a:gd name="T31" fmla="*/ 12 h 22"/>
                <a:gd name="T32" fmla="*/ 16 w 20"/>
                <a:gd name="T33" fmla="*/ 9 h 22"/>
                <a:gd name="T34" fmla="*/ 16 w 20"/>
                <a:gd name="T35" fmla="*/ 9 h 22"/>
                <a:gd name="T36" fmla="*/ 16 w 20"/>
                <a:gd name="T37" fmla="*/ 9 h 22"/>
                <a:gd name="T38" fmla="*/ 16 w 20"/>
                <a:gd name="T39" fmla="*/ 8 h 22"/>
                <a:gd name="T40" fmla="*/ 15 w 20"/>
                <a:gd name="T41" fmla="*/ 8 h 22"/>
                <a:gd name="T42" fmla="*/ 15 w 20"/>
                <a:gd name="T43" fmla="*/ 7 h 22"/>
                <a:gd name="T44" fmla="*/ 15 w 20"/>
                <a:gd name="T45" fmla="*/ 7 h 22"/>
                <a:gd name="T46" fmla="*/ 15 w 20"/>
                <a:gd name="T47" fmla="*/ 7 h 22"/>
                <a:gd name="T48" fmla="*/ 15 w 20"/>
                <a:gd name="T49" fmla="*/ 5 h 22"/>
                <a:gd name="T50" fmla="*/ 15 w 20"/>
                <a:gd name="T51" fmla="*/ 5 h 22"/>
                <a:gd name="T52" fmla="*/ 14 w 20"/>
                <a:gd name="T53" fmla="*/ 4 h 22"/>
                <a:gd name="T54" fmla="*/ 14 w 20"/>
                <a:gd name="T55" fmla="*/ 4 h 22"/>
                <a:gd name="T56" fmla="*/ 14 w 20"/>
                <a:gd name="T57" fmla="*/ 4 h 22"/>
                <a:gd name="T58" fmla="*/ 14 w 20"/>
                <a:gd name="T59" fmla="*/ 3 h 22"/>
                <a:gd name="T60" fmla="*/ 14 w 20"/>
                <a:gd name="T61" fmla="*/ 3 h 22"/>
                <a:gd name="T62" fmla="*/ 14 w 20"/>
                <a:gd name="T63" fmla="*/ 1 h 22"/>
                <a:gd name="T64" fmla="*/ 12 w 20"/>
                <a:gd name="T65" fmla="*/ 1 h 22"/>
                <a:gd name="T66" fmla="*/ 0 w 20"/>
                <a:gd name="T6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494"/>
            <p:cNvSpPr>
              <a:spLocks noChangeArrowheads="1"/>
            </p:cNvSpPr>
            <p:nvPr/>
          </p:nvSpPr>
          <p:spPr bwMode="auto">
            <a:xfrm>
              <a:off x="9141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495"/>
            <p:cNvSpPr>
              <a:spLocks noChangeArrowheads="1"/>
            </p:cNvSpPr>
            <p:nvPr/>
          </p:nvSpPr>
          <p:spPr bwMode="auto">
            <a:xfrm>
              <a:off x="9141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96"/>
            <p:cNvSpPr/>
            <p:nvPr/>
          </p:nvSpPr>
          <p:spPr bwMode="auto">
            <a:xfrm>
              <a:off x="9141" y="2994"/>
              <a:ext cx="55" cy="35"/>
            </a:xfrm>
            <a:custGeom>
              <a:avLst/>
              <a:gdLst>
                <a:gd name="T0" fmla="*/ 0 w 22"/>
                <a:gd name="T1" fmla="*/ 14 h 14"/>
                <a:gd name="T2" fmla="*/ 0 w 22"/>
                <a:gd name="T3" fmla="*/ 13 h 14"/>
                <a:gd name="T4" fmla="*/ 1 w 22"/>
                <a:gd name="T5" fmla="*/ 13 h 14"/>
                <a:gd name="T6" fmla="*/ 1 w 22"/>
                <a:gd name="T7" fmla="*/ 13 h 14"/>
                <a:gd name="T8" fmla="*/ 1 w 22"/>
                <a:gd name="T9" fmla="*/ 13 h 14"/>
                <a:gd name="T10" fmla="*/ 1 w 22"/>
                <a:gd name="T11" fmla="*/ 13 h 14"/>
                <a:gd name="T12" fmla="*/ 2 w 22"/>
                <a:gd name="T13" fmla="*/ 13 h 14"/>
                <a:gd name="T14" fmla="*/ 2 w 22"/>
                <a:gd name="T15" fmla="*/ 13 h 14"/>
                <a:gd name="T16" fmla="*/ 4 w 22"/>
                <a:gd name="T17" fmla="*/ 13 h 14"/>
                <a:gd name="T18" fmla="*/ 4 w 22"/>
                <a:gd name="T19" fmla="*/ 13 h 14"/>
                <a:gd name="T20" fmla="*/ 4 w 22"/>
                <a:gd name="T21" fmla="*/ 13 h 14"/>
                <a:gd name="T22" fmla="*/ 4 w 22"/>
                <a:gd name="T23" fmla="*/ 13 h 14"/>
                <a:gd name="T24" fmla="*/ 5 w 22"/>
                <a:gd name="T25" fmla="*/ 13 h 14"/>
                <a:gd name="T26" fmla="*/ 5 w 22"/>
                <a:gd name="T27" fmla="*/ 12 h 14"/>
                <a:gd name="T28" fmla="*/ 5 w 22"/>
                <a:gd name="T29" fmla="*/ 12 h 14"/>
                <a:gd name="T30" fmla="*/ 5 w 22"/>
                <a:gd name="T31" fmla="*/ 12 h 14"/>
                <a:gd name="T32" fmla="*/ 6 w 22"/>
                <a:gd name="T33" fmla="*/ 12 h 14"/>
                <a:gd name="T34" fmla="*/ 6 w 22"/>
                <a:gd name="T35" fmla="*/ 12 h 14"/>
                <a:gd name="T36" fmla="*/ 6 w 22"/>
                <a:gd name="T37" fmla="*/ 12 h 14"/>
                <a:gd name="T38" fmla="*/ 6 w 22"/>
                <a:gd name="T39" fmla="*/ 12 h 14"/>
                <a:gd name="T40" fmla="*/ 8 w 22"/>
                <a:gd name="T41" fmla="*/ 12 h 14"/>
                <a:gd name="T42" fmla="*/ 8 w 22"/>
                <a:gd name="T43" fmla="*/ 12 h 14"/>
                <a:gd name="T44" fmla="*/ 9 w 22"/>
                <a:gd name="T45" fmla="*/ 12 h 14"/>
                <a:gd name="T46" fmla="*/ 9 w 22"/>
                <a:gd name="T47" fmla="*/ 12 h 14"/>
                <a:gd name="T48" fmla="*/ 9 w 22"/>
                <a:gd name="T49" fmla="*/ 12 h 14"/>
                <a:gd name="T50" fmla="*/ 9 w 22"/>
                <a:gd name="T51" fmla="*/ 10 h 14"/>
                <a:gd name="T52" fmla="*/ 10 w 22"/>
                <a:gd name="T53" fmla="*/ 10 h 14"/>
                <a:gd name="T54" fmla="*/ 10 w 22"/>
                <a:gd name="T55" fmla="*/ 10 h 14"/>
                <a:gd name="T56" fmla="*/ 10 w 22"/>
                <a:gd name="T57" fmla="*/ 10 h 14"/>
                <a:gd name="T58" fmla="*/ 10 w 22"/>
                <a:gd name="T59" fmla="*/ 10 h 14"/>
                <a:gd name="T60" fmla="*/ 10 w 22"/>
                <a:gd name="T61" fmla="*/ 10 h 14"/>
                <a:gd name="T62" fmla="*/ 12 w 22"/>
                <a:gd name="T63" fmla="*/ 10 h 14"/>
                <a:gd name="T64" fmla="*/ 12 w 22"/>
                <a:gd name="T65" fmla="*/ 10 h 14"/>
                <a:gd name="T66" fmla="*/ 13 w 22"/>
                <a:gd name="T67" fmla="*/ 9 h 14"/>
                <a:gd name="T68" fmla="*/ 13 w 22"/>
                <a:gd name="T69" fmla="*/ 9 h 14"/>
                <a:gd name="T70" fmla="*/ 14 w 22"/>
                <a:gd name="T71" fmla="*/ 9 h 14"/>
                <a:gd name="T72" fmla="*/ 14 w 22"/>
                <a:gd name="T73" fmla="*/ 9 h 14"/>
                <a:gd name="T74" fmla="*/ 16 w 22"/>
                <a:gd name="T75" fmla="*/ 9 h 14"/>
                <a:gd name="T76" fmla="*/ 16 w 22"/>
                <a:gd name="T77" fmla="*/ 9 h 14"/>
                <a:gd name="T78" fmla="*/ 16 w 22"/>
                <a:gd name="T79" fmla="*/ 9 h 14"/>
                <a:gd name="T80" fmla="*/ 16 w 22"/>
                <a:gd name="T81" fmla="*/ 9 h 14"/>
                <a:gd name="T82" fmla="*/ 17 w 22"/>
                <a:gd name="T83" fmla="*/ 8 h 14"/>
                <a:gd name="T84" fmla="*/ 17 w 22"/>
                <a:gd name="T85" fmla="*/ 8 h 14"/>
                <a:gd name="T86" fmla="*/ 17 w 22"/>
                <a:gd name="T87" fmla="*/ 8 h 14"/>
                <a:gd name="T88" fmla="*/ 18 w 22"/>
                <a:gd name="T89" fmla="*/ 8 h 14"/>
                <a:gd name="T90" fmla="*/ 18 w 22"/>
                <a:gd name="T91" fmla="*/ 8 h 14"/>
                <a:gd name="T92" fmla="*/ 18 w 22"/>
                <a:gd name="T93" fmla="*/ 8 h 14"/>
                <a:gd name="T94" fmla="*/ 19 w 22"/>
                <a:gd name="T95" fmla="*/ 8 h 14"/>
                <a:gd name="T96" fmla="*/ 19 w 22"/>
                <a:gd name="T97" fmla="*/ 8 h 14"/>
                <a:gd name="T98" fmla="*/ 19 w 22"/>
                <a:gd name="T99" fmla="*/ 8 h 14"/>
                <a:gd name="T100" fmla="*/ 19 w 22"/>
                <a:gd name="T101" fmla="*/ 8 h 14"/>
                <a:gd name="T102" fmla="*/ 19 w 22"/>
                <a:gd name="T103" fmla="*/ 8 h 14"/>
                <a:gd name="T104" fmla="*/ 21 w 22"/>
                <a:gd name="T105" fmla="*/ 7 h 14"/>
                <a:gd name="T106" fmla="*/ 21 w 22"/>
                <a:gd name="T107" fmla="*/ 7 h 14"/>
                <a:gd name="T108" fmla="*/ 21 w 22"/>
                <a:gd name="T109" fmla="*/ 7 h 14"/>
                <a:gd name="T110" fmla="*/ 21 w 22"/>
                <a:gd name="T111" fmla="*/ 7 h 14"/>
                <a:gd name="T112" fmla="*/ 22 w 22"/>
                <a:gd name="T113" fmla="*/ 7 h 14"/>
                <a:gd name="T114" fmla="*/ 22 w 22"/>
                <a:gd name="T115" fmla="*/ 0 h 14"/>
                <a:gd name="T116" fmla="*/ 0 w 22"/>
                <a:gd name="T117" fmla="*/ 0 h 14"/>
                <a:gd name="T118" fmla="*/ 0 w 22"/>
                <a:gd name="T119" fmla="*/ 14 h 14"/>
                <a:gd name="T120" fmla="*/ 0 w 22"/>
                <a:gd name="T12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" h="14">
                  <a:moveTo>
                    <a:pt x="0" y="14"/>
                  </a:moveTo>
                  <a:lnTo>
                    <a:pt x="0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497"/>
            <p:cNvSpPr>
              <a:spLocks noChangeArrowheads="1"/>
            </p:cNvSpPr>
            <p:nvPr/>
          </p:nvSpPr>
          <p:spPr bwMode="auto">
            <a:xfrm>
              <a:off x="9046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498"/>
            <p:cNvSpPr>
              <a:spLocks noChangeArrowheads="1"/>
            </p:cNvSpPr>
            <p:nvPr/>
          </p:nvSpPr>
          <p:spPr bwMode="auto">
            <a:xfrm>
              <a:off x="9046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99"/>
            <p:cNvSpPr/>
            <p:nvPr/>
          </p:nvSpPr>
          <p:spPr bwMode="auto">
            <a:xfrm>
              <a:off x="9046" y="2994"/>
              <a:ext cx="55" cy="50"/>
            </a:xfrm>
            <a:custGeom>
              <a:avLst/>
              <a:gdLst>
                <a:gd name="T0" fmla="*/ 1 w 17"/>
                <a:gd name="T1" fmla="*/ 15 h 15"/>
                <a:gd name="T2" fmla="*/ 1 w 17"/>
                <a:gd name="T3" fmla="*/ 15 h 15"/>
                <a:gd name="T4" fmla="*/ 2 w 17"/>
                <a:gd name="T5" fmla="*/ 15 h 15"/>
                <a:gd name="T6" fmla="*/ 2 w 17"/>
                <a:gd name="T7" fmla="*/ 15 h 15"/>
                <a:gd name="T8" fmla="*/ 3 w 17"/>
                <a:gd name="T9" fmla="*/ 15 h 15"/>
                <a:gd name="T10" fmla="*/ 3 w 17"/>
                <a:gd name="T11" fmla="*/ 15 h 15"/>
                <a:gd name="T12" fmla="*/ 4 w 17"/>
                <a:gd name="T13" fmla="*/ 15 h 15"/>
                <a:gd name="T14" fmla="*/ 4 w 17"/>
                <a:gd name="T15" fmla="*/ 15 h 15"/>
                <a:gd name="T16" fmla="*/ 4 w 17"/>
                <a:gd name="T17" fmla="*/ 15 h 15"/>
                <a:gd name="T18" fmla="*/ 5 w 17"/>
                <a:gd name="T19" fmla="*/ 15 h 15"/>
                <a:gd name="T20" fmla="*/ 5 w 17"/>
                <a:gd name="T21" fmla="*/ 15 h 15"/>
                <a:gd name="T22" fmla="*/ 5 w 17"/>
                <a:gd name="T23" fmla="*/ 15 h 15"/>
                <a:gd name="T24" fmla="*/ 6 w 17"/>
                <a:gd name="T25" fmla="*/ 14 h 15"/>
                <a:gd name="T26" fmla="*/ 6 w 17"/>
                <a:gd name="T27" fmla="*/ 14 h 15"/>
                <a:gd name="T28" fmla="*/ 6 w 17"/>
                <a:gd name="T29" fmla="*/ 14 h 15"/>
                <a:gd name="T30" fmla="*/ 7 w 17"/>
                <a:gd name="T31" fmla="*/ 14 h 15"/>
                <a:gd name="T32" fmla="*/ 7 w 17"/>
                <a:gd name="T33" fmla="*/ 14 h 15"/>
                <a:gd name="T34" fmla="*/ 7 w 17"/>
                <a:gd name="T35" fmla="*/ 14 h 15"/>
                <a:gd name="T36" fmla="*/ 7 w 17"/>
                <a:gd name="T37" fmla="*/ 14 h 15"/>
                <a:gd name="T38" fmla="*/ 8 w 17"/>
                <a:gd name="T39" fmla="*/ 14 h 15"/>
                <a:gd name="T40" fmla="*/ 8 w 17"/>
                <a:gd name="T41" fmla="*/ 14 h 15"/>
                <a:gd name="T42" fmla="*/ 8 w 17"/>
                <a:gd name="T43" fmla="*/ 14 h 15"/>
                <a:gd name="T44" fmla="*/ 9 w 17"/>
                <a:gd name="T45" fmla="*/ 14 h 15"/>
                <a:gd name="T46" fmla="*/ 9 w 17"/>
                <a:gd name="T47" fmla="*/ 14 h 15"/>
                <a:gd name="T48" fmla="*/ 10 w 17"/>
                <a:gd name="T49" fmla="*/ 14 h 15"/>
                <a:gd name="T50" fmla="*/ 10 w 17"/>
                <a:gd name="T51" fmla="*/ 14 h 15"/>
                <a:gd name="T52" fmla="*/ 11 w 17"/>
                <a:gd name="T53" fmla="*/ 14 h 15"/>
                <a:gd name="T54" fmla="*/ 12 w 17"/>
                <a:gd name="T55" fmla="*/ 14 h 15"/>
                <a:gd name="T56" fmla="*/ 12 w 17"/>
                <a:gd name="T57" fmla="*/ 14 h 15"/>
                <a:gd name="T58" fmla="*/ 12 w 17"/>
                <a:gd name="T59" fmla="*/ 14 h 15"/>
                <a:gd name="T60" fmla="*/ 13 w 17"/>
                <a:gd name="T61" fmla="*/ 14 h 15"/>
                <a:gd name="T62" fmla="*/ 13 w 17"/>
                <a:gd name="T63" fmla="*/ 14 h 15"/>
                <a:gd name="T64" fmla="*/ 13 w 17"/>
                <a:gd name="T65" fmla="*/ 14 h 15"/>
                <a:gd name="T66" fmla="*/ 13 w 17"/>
                <a:gd name="T67" fmla="*/ 14 h 15"/>
                <a:gd name="T68" fmla="*/ 14 w 17"/>
                <a:gd name="T69" fmla="*/ 14 h 15"/>
                <a:gd name="T70" fmla="*/ 14 w 17"/>
                <a:gd name="T71" fmla="*/ 14 h 15"/>
                <a:gd name="T72" fmla="*/ 17 w 17"/>
                <a:gd name="T73" fmla="*/ 13 h 15"/>
                <a:gd name="T74" fmla="*/ 17 w 17"/>
                <a:gd name="T75" fmla="*/ 0 h 15"/>
                <a:gd name="T76" fmla="*/ 0 w 17"/>
                <a:gd name="T77" fmla="*/ 0 h 15"/>
                <a:gd name="T78" fmla="*/ 0 w 17"/>
                <a:gd name="T79" fmla="*/ 15 h 15"/>
                <a:gd name="T80" fmla="*/ 1 w 17"/>
                <a:gd name="T8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500"/>
            <p:cNvSpPr>
              <a:spLocks noChangeArrowheads="1"/>
            </p:cNvSpPr>
            <p:nvPr/>
          </p:nvSpPr>
          <p:spPr bwMode="auto">
            <a:xfrm>
              <a:off x="8951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501"/>
            <p:cNvSpPr>
              <a:spLocks noChangeArrowheads="1"/>
            </p:cNvSpPr>
            <p:nvPr/>
          </p:nvSpPr>
          <p:spPr bwMode="auto">
            <a:xfrm>
              <a:off x="8951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502"/>
            <p:cNvSpPr/>
            <p:nvPr/>
          </p:nvSpPr>
          <p:spPr bwMode="auto">
            <a:xfrm>
              <a:off x="8951" y="2994"/>
              <a:ext cx="55" cy="50"/>
            </a:xfrm>
            <a:custGeom>
              <a:avLst/>
              <a:gdLst>
                <a:gd name="T0" fmla="*/ 0 w 17"/>
                <a:gd name="T1" fmla="*/ 13 h 15"/>
                <a:gd name="T2" fmla="*/ 0 w 17"/>
                <a:gd name="T3" fmla="*/ 13 h 15"/>
                <a:gd name="T4" fmla="*/ 0 w 17"/>
                <a:gd name="T5" fmla="*/ 13 h 15"/>
                <a:gd name="T6" fmla="*/ 0 w 17"/>
                <a:gd name="T7" fmla="*/ 13 h 15"/>
                <a:gd name="T8" fmla="*/ 0 w 17"/>
                <a:gd name="T9" fmla="*/ 13 h 15"/>
                <a:gd name="T10" fmla="*/ 1 w 17"/>
                <a:gd name="T11" fmla="*/ 13 h 15"/>
                <a:gd name="T12" fmla="*/ 1 w 17"/>
                <a:gd name="T13" fmla="*/ 13 h 15"/>
                <a:gd name="T14" fmla="*/ 1 w 17"/>
                <a:gd name="T15" fmla="*/ 13 h 15"/>
                <a:gd name="T16" fmla="*/ 2 w 17"/>
                <a:gd name="T17" fmla="*/ 13 h 15"/>
                <a:gd name="T18" fmla="*/ 2 w 17"/>
                <a:gd name="T19" fmla="*/ 13 h 15"/>
                <a:gd name="T20" fmla="*/ 2 w 17"/>
                <a:gd name="T21" fmla="*/ 13 h 15"/>
                <a:gd name="T22" fmla="*/ 3 w 17"/>
                <a:gd name="T23" fmla="*/ 14 h 15"/>
                <a:gd name="T24" fmla="*/ 3 w 17"/>
                <a:gd name="T25" fmla="*/ 14 h 15"/>
                <a:gd name="T26" fmla="*/ 4 w 17"/>
                <a:gd name="T27" fmla="*/ 14 h 15"/>
                <a:gd name="T28" fmla="*/ 4 w 17"/>
                <a:gd name="T29" fmla="*/ 14 h 15"/>
                <a:gd name="T30" fmla="*/ 4 w 17"/>
                <a:gd name="T31" fmla="*/ 14 h 15"/>
                <a:gd name="T32" fmla="*/ 5 w 17"/>
                <a:gd name="T33" fmla="*/ 14 h 15"/>
                <a:gd name="T34" fmla="*/ 5 w 17"/>
                <a:gd name="T35" fmla="*/ 14 h 15"/>
                <a:gd name="T36" fmla="*/ 6 w 17"/>
                <a:gd name="T37" fmla="*/ 14 h 15"/>
                <a:gd name="T38" fmla="*/ 6 w 17"/>
                <a:gd name="T39" fmla="*/ 14 h 15"/>
                <a:gd name="T40" fmla="*/ 7 w 17"/>
                <a:gd name="T41" fmla="*/ 14 h 15"/>
                <a:gd name="T42" fmla="*/ 7 w 17"/>
                <a:gd name="T43" fmla="*/ 14 h 15"/>
                <a:gd name="T44" fmla="*/ 7 w 17"/>
                <a:gd name="T45" fmla="*/ 14 h 15"/>
                <a:gd name="T46" fmla="*/ 7 w 17"/>
                <a:gd name="T47" fmla="*/ 14 h 15"/>
                <a:gd name="T48" fmla="*/ 7 w 17"/>
                <a:gd name="T49" fmla="*/ 14 h 15"/>
                <a:gd name="T50" fmla="*/ 8 w 17"/>
                <a:gd name="T51" fmla="*/ 14 h 15"/>
                <a:gd name="T52" fmla="*/ 8 w 17"/>
                <a:gd name="T53" fmla="*/ 14 h 15"/>
                <a:gd name="T54" fmla="*/ 8 w 17"/>
                <a:gd name="T55" fmla="*/ 14 h 15"/>
                <a:gd name="T56" fmla="*/ 9 w 17"/>
                <a:gd name="T57" fmla="*/ 14 h 15"/>
                <a:gd name="T58" fmla="*/ 9 w 17"/>
                <a:gd name="T59" fmla="*/ 14 h 15"/>
                <a:gd name="T60" fmla="*/ 9 w 17"/>
                <a:gd name="T61" fmla="*/ 14 h 15"/>
                <a:gd name="T62" fmla="*/ 9 w 17"/>
                <a:gd name="T63" fmla="*/ 14 h 15"/>
                <a:gd name="T64" fmla="*/ 10 w 17"/>
                <a:gd name="T65" fmla="*/ 14 h 15"/>
                <a:gd name="T66" fmla="*/ 10 w 17"/>
                <a:gd name="T67" fmla="*/ 14 h 15"/>
                <a:gd name="T68" fmla="*/ 17 w 17"/>
                <a:gd name="T69" fmla="*/ 15 h 15"/>
                <a:gd name="T70" fmla="*/ 17 w 17"/>
                <a:gd name="T71" fmla="*/ 0 h 15"/>
                <a:gd name="T72" fmla="*/ 0 w 17"/>
                <a:gd name="T73" fmla="*/ 0 h 15"/>
                <a:gd name="T74" fmla="*/ 0 w 17"/>
                <a:gd name="T7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15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5"/>
                    <a:pt x="15" y="15"/>
                    <a:pt x="17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503"/>
            <p:cNvSpPr>
              <a:spLocks noChangeArrowheads="1"/>
            </p:cNvSpPr>
            <p:nvPr/>
          </p:nvSpPr>
          <p:spPr bwMode="auto">
            <a:xfrm>
              <a:off x="8856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504"/>
            <p:cNvSpPr>
              <a:spLocks noChangeArrowheads="1"/>
            </p:cNvSpPr>
            <p:nvPr/>
          </p:nvSpPr>
          <p:spPr bwMode="auto">
            <a:xfrm>
              <a:off x="8856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505"/>
            <p:cNvSpPr/>
            <p:nvPr/>
          </p:nvSpPr>
          <p:spPr bwMode="auto">
            <a:xfrm>
              <a:off x="8856" y="2994"/>
              <a:ext cx="55" cy="35"/>
            </a:xfrm>
            <a:custGeom>
              <a:avLst/>
              <a:gdLst>
                <a:gd name="T0" fmla="*/ 1 w 22"/>
                <a:gd name="T1" fmla="*/ 7 h 14"/>
                <a:gd name="T2" fmla="*/ 3 w 22"/>
                <a:gd name="T3" fmla="*/ 7 h 14"/>
                <a:gd name="T4" fmla="*/ 3 w 22"/>
                <a:gd name="T5" fmla="*/ 8 h 14"/>
                <a:gd name="T6" fmla="*/ 4 w 22"/>
                <a:gd name="T7" fmla="*/ 8 h 14"/>
                <a:gd name="T8" fmla="*/ 4 w 22"/>
                <a:gd name="T9" fmla="*/ 8 h 14"/>
                <a:gd name="T10" fmla="*/ 4 w 22"/>
                <a:gd name="T11" fmla="*/ 8 h 14"/>
                <a:gd name="T12" fmla="*/ 5 w 22"/>
                <a:gd name="T13" fmla="*/ 8 h 14"/>
                <a:gd name="T14" fmla="*/ 7 w 22"/>
                <a:gd name="T15" fmla="*/ 9 h 14"/>
                <a:gd name="T16" fmla="*/ 7 w 22"/>
                <a:gd name="T17" fmla="*/ 9 h 14"/>
                <a:gd name="T18" fmla="*/ 8 w 22"/>
                <a:gd name="T19" fmla="*/ 9 h 14"/>
                <a:gd name="T20" fmla="*/ 9 w 22"/>
                <a:gd name="T21" fmla="*/ 9 h 14"/>
                <a:gd name="T22" fmla="*/ 9 w 22"/>
                <a:gd name="T23" fmla="*/ 10 h 14"/>
                <a:gd name="T24" fmla="*/ 11 w 22"/>
                <a:gd name="T25" fmla="*/ 10 h 14"/>
                <a:gd name="T26" fmla="*/ 11 w 22"/>
                <a:gd name="T27" fmla="*/ 10 h 14"/>
                <a:gd name="T28" fmla="*/ 11 w 22"/>
                <a:gd name="T29" fmla="*/ 10 h 14"/>
                <a:gd name="T30" fmla="*/ 12 w 22"/>
                <a:gd name="T31" fmla="*/ 10 h 14"/>
                <a:gd name="T32" fmla="*/ 12 w 22"/>
                <a:gd name="T33" fmla="*/ 10 h 14"/>
                <a:gd name="T34" fmla="*/ 13 w 22"/>
                <a:gd name="T35" fmla="*/ 10 h 14"/>
                <a:gd name="T36" fmla="*/ 15 w 22"/>
                <a:gd name="T37" fmla="*/ 12 h 14"/>
                <a:gd name="T38" fmla="*/ 15 w 22"/>
                <a:gd name="T39" fmla="*/ 12 h 14"/>
                <a:gd name="T40" fmla="*/ 15 w 22"/>
                <a:gd name="T41" fmla="*/ 12 h 14"/>
                <a:gd name="T42" fmla="*/ 16 w 22"/>
                <a:gd name="T43" fmla="*/ 12 h 14"/>
                <a:gd name="T44" fmla="*/ 17 w 22"/>
                <a:gd name="T45" fmla="*/ 12 h 14"/>
                <a:gd name="T46" fmla="*/ 17 w 22"/>
                <a:gd name="T47" fmla="*/ 12 h 14"/>
                <a:gd name="T48" fmla="*/ 18 w 22"/>
                <a:gd name="T49" fmla="*/ 13 h 14"/>
                <a:gd name="T50" fmla="*/ 20 w 22"/>
                <a:gd name="T51" fmla="*/ 13 h 14"/>
                <a:gd name="T52" fmla="*/ 20 w 22"/>
                <a:gd name="T53" fmla="*/ 13 h 14"/>
                <a:gd name="T54" fmla="*/ 21 w 22"/>
                <a:gd name="T55" fmla="*/ 13 h 14"/>
                <a:gd name="T56" fmla="*/ 21 w 22"/>
                <a:gd name="T57" fmla="*/ 13 h 14"/>
                <a:gd name="T58" fmla="*/ 22 w 22"/>
                <a:gd name="T59" fmla="*/ 13 h 14"/>
                <a:gd name="T60" fmla="*/ 22 w 22"/>
                <a:gd name="T61" fmla="*/ 13 h 14"/>
                <a:gd name="T62" fmla="*/ 22 w 22"/>
                <a:gd name="T63" fmla="*/ 0 h 14"/>
                <a:gd name="T64" fmla="*/ 0 w 22"/>
                <a:gd name="T6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14"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506"/>
            <p:cNvSpPr/>
            <p:nvPr/>
          </p:nvSpPr>
          <p:spPr bwMode="auto">
            <a:xfrm>
              <a:off x="8809" y="2837"/>
              <a:ext cx="13" cy="28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2 h 11"/>
                <a:gd name="T4" fmla="*/ 5 w 5"/>
                <a:gd name="T5" fmla="*/ 2 h 11"/>
                <a:gd name="T6" fmla="*/ 4 w 5"/>
                <a:gd name="T7" fmla="*/ 2 h 11"/>
                <a:gd name="T8" fmla="*/ 4 w 5"/>
                <a:gd name="T9" fmla="*/ 2 h 11"/>
                <a:gd name="T10" fmla="*/ 4 w 5"/>
                <a:gd name="T11" fmla="*/ 2 h 11"/>
                <a:gd name="T12" fmla="*/ 4 w 5"/>
                <a:gd name="T13" fmla="*/ 2 h 11"/>
                <a:gd name="T14" fmla="*/ 4 w 5"/>
                <a:gd name="T15" fmla="*/ 2 h 11"/>
                <a:gd name="T16" fmla="*/ 4 w 5"/>
                <a:gd name="T17" fmla="*/ 3 h 11"/>
                <a:gd name="T18" fmla="*/ 4 w 5"/>
                <a:gd name="T19" fmla="*/ 3 h 11"/>
                <a:gd name="T20" fmla="*/ 4 w 5"/>
                <a:gd name="T21" fmla="*/ 3 h 11"/>
                <a:gd name="T22" fmla="*/ 2 w 5"/>
                <a:gd name="T23" fmla="*/ 3 h 11"/>
                <a:gd name="T24" fmla="*/ 2 w 5"/>
                <a:gd name="T25" fmla="*/ 3 h 11"/>
                <a:gd name="T26" fmla="*/ 2 w 5"/>
                <a:gd name="T27" fmla="*/ 4 h 11"/>
                <a:gd name="T28" fmla="*/ 2 w 5"/>
                <a:gd name="T29" fmla="*/ 4 h 11"/>
                <a:gd name="T30" fmla="*/ 2 w 5"/>
                <a:gd name="T31" fmla="*/ 4 h 11"/>
                <a:gd name="T32" fmla="*/ 2 w 5"/>
                <a:gd name="T33" fmla="*/ 4 h 11"/>
                <a:gd name="T34" fmla="*/ 2 w 5"/>
                <a:gd name="T35" fmla="*/ 4 h 11"/>
                <a:gd name="T36" fmla="*/ 2 w 5"/>
                <a:gd name="T37" fmla="*/ 4 h 11"/>
                <a:gd name="T38" fmla="*/ 2 w 5"/>
                <a:gd name="T39" fmla="*/ 5 h 11"/>
                <a:gd name="T40" fmla="*/ 2 w 5"/>
                <a:gd name="T41" fmla="*/ 5 h 11"/>
                <a:gd name="T42" fmla="*/ 1 w 5"/>
                <a:gd name="T43" fmla="*/ 5 h 11"/>
                <a:gd name="T44" fmla="*/ 1 w 5"/>
                <a:gd name="T45" fmla="*/ 5 h 11"/>
                <a:gd name="T46" fmla="*/ 1 w 5"/>
                <a:gd name="T47" fmla="*/ 7 h 11"/>
                <a:gd name="T48" fmla="*/ 1 w 5"/>
                <a:gd name="T49" fmla="*/ 7 h 11"/>
                <a:gd name="T50" fmla="*/ 1 w 5"/>
                <a:gd name="T51" fmla="*/ 7 h 11"/>
                <a:gd name="T52" fmla="*/ 1 w 5"/>
                <a:gd name="T53" fmla="*/ 7 h 11"/>
                <a:gd name="T54" fmla="*/ 1 w 5"/>
                <a:gd name="T55" fmla="*/ 8 h 11"/>
                <a:gd name="T56" fmla="*/ 1 w 5"/>
                <a:gd name="T57" fmla="*/ 8 h 11"/>
                <a:gd name="T58" fmla="*/ 1 w 5"/>
                <a:gd name="T59" fmla="*/ 8 h 11"/>
                <a:gd name="T60" fmla="*/ 0 w 5"/>
                <a:gd name="T61" fmla="*/ 8 h 11"/>
                <a:gd name="T62" fmla="*/ 0 w 5"/>
                <a:gd name="T63" fmla="*/ 9 h 11"/>
                <a:gd name="T64" fmla="*/ 0 w 5"/>
                <a:gd name="T65" fmla="*/ 9 h 11"/>
                <a:gd name="T66" fmla="*/ 0 w 5"/>
                <a:gd name="T67" fmla="*/ 9 h 11"/>
                <a:gd name="T68" fmla="*/ 0 w 5"/>
                <a:gd name="T69" fmla="*/ 11 h 11"/>
                <a:gd name="T70" fmla="*/ 5 w 5"/>
                <a:gd name="T71" fmla="*/ 11 h 11"/>
                <a:gd name="T72" fmla="*/ 5 w 5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507"/>
            <p:cNvSpPr/>
            <p:nvPr/>
          </p:nvSpPr>
          <p:spPr bwMode="auto">
            <a:xfrm>
              <a:off x="8771" y="2899"/>
              <a:ext cx="50" cy="55"/>
            </a:xfrm>
            <a:custGeom>
              <a:avLst/>
              <a:gdLst>
                <a:gd name="T0" fmla="*/ 8 w 20"/>
                <a:gd name="T1" fmla="*/ 1 h 22"/>
                <a:gd name="T2" fmla="*/ 8 w 20"/>
                <a:gd name="T3" fmla="*/ 1 h 22"/>
                <a:gd name="T4" fmla="*/ 7 w 20"/>
                <a:gd name="T5" fmla="*/ 1 h 22"/>
                <a:gd name="T6" fmla="*/ 7 w 20"/>
                <a:gd name="T7" fmla="*/ 3 h 22"/>
                <a:gd name="T8" fmla="*/ 7 w 20"/>
                <a:gd name="T9" fmla="*/ 3 h 22"/>
                <a:gd name="T10" fmla="*/ 7 w 20"/>
                <a:gd name="T11" fmla="*/ 3 h 22"/>
                <a:gd name="T12" fmla="*/ 7 w 20"/>
                <a:gd name="T13" fmla="*/ 4 h 22"/>
                <a:gd name="T14" fmla="*/ 7 w 20"/>
                <a:gd name="T15" fmla="*/ 4 h 22"/>
                <a:gd name="T16" fmla="*/ 7 w 20"/>
                <a:gd name="T17" fmla="*/ 4 h 22"/>
                <a:gd name="T18" fmla="*/ 5 w 20"/>
                <a:gd name="T19" fmla="*/ 5 h 22"/>
                <a:gd name="T20" fmla="*/ 5 w 20"/>
                <a:gd name="T21" fmla="*/ 5 h 22"/>
                <a:gd name="T22" fmla="*/ 5 w 20"/>
                <a:gd name="T23" fmla="*/ 7 h 22"/>
                <a:gd name="T24" fmla="*/ 5 w 20"/>
                <a:gd name="T25" fmla="*/ 7 h 22"/>
                <a:gd name="T26" fmla="*/ 5 w 20"/>
                <a:gd name="T27" fmla="*/ 7 h 22"/>
                <a:gd name="T28" fmla="*/ 5 w 20"/>
                <a:gd name="T29" fmla="*/ 8 h 22"/>
                <a:gd name="T30" fmla="*/ 5 w 20"/>
                <a:gd name="T31" fmla="*/ 8 h 22"/>
                <a:gd name="T32" fmla="*/ 5 w 20"/>
                <a:gd name="T33" fmla="*/ 9 h 22"/>
                <a:gd name="T34" fmla="*/ 4 w 20"/>
                <a:gd name="T35" fmla="*/ 9 h 22"/>
                <a:gd name="T36" fmla="*/ 4 w 20"/>
                <a:gd name="T37" fmla="*/ 9 h 22"/>
                <a:gd name="T38" fmla="*/ 4 w 20"/>
                <a:gd name="T39" fmla="*/ 11 h 22"/>
                <a:gd name="T40" fmla="*/ 4 w 20"/>
                <a:gd name="T41" fmla="*/ 11 h 22"/>
                <a:gd name="T42" fmla="*/ 4 w 20"/>
                <a:gd name="T43" fmla="*/ 11 h 22"/>
                <a:gd name="T44" fmla="*/ 4 w 20"/>
                <a:gd name="T45" fmla="*/ 12 h 22"/>
                <a:gd name="T46" fmla="*/ 4 w 20"/>
                <a:gd name="T47" fmla="*/ 12 h 22"/>
                <a:gd name="T48" fmla="*/ 3 w 20"/>
                <a:gd name="T49" fmla="*/ 13 h 22"/>
                <a:gd name="T50" fmla="*/ 3 w 20"/>
                <a:gd name="T51" fmla="*/ 13 h 22"/>
                <a:gd name="T52" fmla="*/ 3 w 20"/>
                <a:gd name="T53" fmla="*/ 13 h 22"/>
                <a:gd name="T54" fmla="*/ 3 w 20"/>
                <a:gd name="T55" fmla="*/ 14 h 22"/>
                <a:gd name="T56" fmla="*/ 3 w 20"/>
                <a:gd name="T57" fmla="*/ 14 h 22"/>
                <a:gd name="T58" fmla="*/ 3 w 20"/>
                <a:gd name="T59" fmla="*/ 16 h 22"/>
                <a:gd name="T60" fmla="*/ 3 w 20"/>
                <a:gd name="T61" fmla="*/ 16 h 22"/>
                <a:gd name="T62" fmla="*/ 2 w 20"/>
                <a:gd name="T63" fmla="*/ 17 h 22"/>
                <a:gd name="T64" fmla="*/ 2 w 20"/>
                <a:gd name="T65" fmla="*/ 17 h 22"/>
                <a:gd name="T66" fmla="*/ 2 w 20"/>
                <a:gd name="T67" fmla="*/ 18 h 22"/>
                <a:gd name="T68" fmla="*/ 2 w 20"/>
                <a:gd name="T69" fmla="*/ 18 h 22"/>
                <a:gd name="T70" fmla="*/ 2 w 20"/>
                <a:gd name="T71" fmla="*/ 20 h 22"/>
                <a:gd name="T72" fmla="*/ 2 w 20"/>
                <a:gd name="T73" fmla="*/ 20 h 22"/>
                <a:gd name="T74" fmla="*/ 0 w 20"/>
                <a:gd name="T75" fmla="*/ 20 h 22"/>
                <a:gd name="T76" fmla="*/ 0 w 20"/>
                <a:gd name="T77" fmla="*/ 21 h 22"/>
                <a:gd name="T78" fmla="*/ 0 w 20"/>
                <a:gd name="T79" fmla="*/ 21 h 22"/>
                <a:gd name="T80" fmla="*/ 0 w 20"/>
                <a:gd name="T81" fmla="*/ 21 h 22"/>
                <a:gd name="T82" fmla="*/ 0 w 20"/>
                <a:gd name="T83" fmla="*/ 22 h 22"/>
                <a:gd name="T84" fmla="*/ 0 w 20"/>
                <a:gd name="T85" fmla="*/ 22 h 22"/>
                <a:gd name="T86" fmla="*/ 20 w 20"/>
                <a:gd name="T8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" h="22">
                  <a:moveTo>
                    <a:pt x="8" y="0"/>
                  </a:move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0" y="22"/>
                  </a:lnTo>
                  <a:lnTo>
                    <a:pt x="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508"/>
            <p:cNvSpPr/>
            <p:nvPr/>
          </p:nvSpPr>
          <p:spPr bwMode="auto">
            <a:xfrm>
              <a:off x="8961" y="2567"/>
              <a:ext cx="130" cy="255"/>
            </a:xfrm>
            <a:custGeom>
              <a:avLst/>
              <a:gdLst>
                <a:gd name="T0" fmla="*/ 0 w 40"/>
                <a:gd name="T1" fmla="*/ 0 h 78"/>
                <a:gd name="T2" fmla="*/ 40 w 40"/>
                <a:gd name="T3" fmla="*/ 0 h 78"/>
                <a:gd name="T4" fmla="*/ 40 w 40"/>
                <a:gd name="T5" fmla="*/ 57 h 78"/>
                <a:gd name="T6" fmla="*/ 0 w 40"/>
                <a:gd name="T7" fmla="*/ 57 h 78"/>
                <a:gd name="T8" fmla="*/ 0 w 4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8">
                  <a:moveTo>
                    <a:pt x="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76"/>
                    <a:pt x="0" y="78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509"/>
            <p:cNvSpPr/>
            <p:nvPr/>
          </p:nvSpPr>
          <p:spPr bwMode="auto">
            <a:xfrm>
              <a:off x="8961" y="2662"/>
              <a:ext cx="130" cy="85"/>
            </a:xfrm>
            <a:custGeom>
              <a:avLst/>
              <a:gdLst>
                <a:gd name="T0" fmla="*/ 52 w 52"/>
                <a:gd name="T1" fmla="*/ 9 h 34"/>
                <a:gd name="T2" fmla="*/ 52 w 52"/>
                <a:gd name="T3" fmla="*/ 0 h 34"/>
                <a:gd name="T4" fmla="*/ 0 w 52"/>
                <a:gd name="T5" fmla="*/ 0 h 34"/>
                <a:gd name="T6" fmla="*/ 0 w 52"/>
                <a:gd name="T7" fmla="*/ 34 h 34"/>
                <a:gd name="T8" fmla="*/ 52 w 52"/>
                <a:gd name="T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4">
                  <a:moveTo>
                    <a:pt x="52" y="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10"/>
            <p:cNvSpPr/>
            <p:nvPr/>
          </p:nvSpPr>
          <p:spPr bwMode="auto">
            <a:xfrm>
              <a:off x="8756" y="2332"/>
              <a:ext cx="543" cy="358"/>
            </a:xfrm>
            <a:custGeom>
              <a:avLst/>
              <a:gdLst>
                <a:gd name="T0" fmla="*/ 83 w 166"/>
                <a:gd name="T1" fmla="*/ 0 h 110"/>
                <a:gd name="T2" fmla="*/ 83 w 166"/>
                <a:gd name="T3" fmla="*/ 110 h 110"/>
                <a:gd name="T4" fmla="*/ 83 w 166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10">
                  <a:moveTo>
                    <a:pt x="83" y="0"/>
                  </a:moveTo>
                  <a:cubicBezTo>
                    <a:pt x="166" y="0"/>
                    <a:pt x="132" y="110"/>
                    <a:pt x="83" y="110"/>
                  </a:cubicBezTo>
                  <a:cubicBezTo>
                    <a:pt x="34" y="110"/>
                    <a:pt x="0" y="0"/>
                    <a:pt x="83" y="0"/>
                  </a:cubicBezTo>
                  <a:close/>
                </a:path>
              </a:pathLst>
            </a:custGeom>
            <a:solidFill>
              <a:srgbClr val="F7D6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511"/>
            <p:cNvSpPr/>
            <p:nvPr/>
          </p:nvSpPr>
          <p:spPr bwMode="auto">
            <a:xfrm>
              <a:off x="8834" y="2267"/>
              <a:ext cx="385" cy="290"/>
            </a:xfrm>
            <a:custGeom>
              <a:avLst/>
              <a:gdLst>
                <a:gd name="T0" fmla="*/ 58 w 118"/>
                <a:gd name="T1" fmla="*/ 34 h 89"/>
                <a:gd name="T2" fmla="*/ 102 w 118"/>
                <a:gd name="T3" fmla="*/ 67 h 89"/>
                <a:gd name="T4" fmla="*/ 112 w 118"/>
                <a:gd name="T5" fmla="*/ 68 h 89"/>
                <a:gd name="T6" fmla="*/ 60 w 118"/>
                <a:gd name="T7" fmla="*/ 0 h 89"/>
                <a:gd name="T8" fmla="*/ 6 w 118"/>
                <a:gd name="T9" fmla="*/ 66 h 89"/>
                <a:gd name="T10" fmla="*/ 16 w 118"/>
                <a:gd name="T11" fmla="*/ 66 h 89"/>
                <a:gd name="T12" fmla="*/ 58 w 118"/>
                <a:gd name="T1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89">
                  <a:moveTo>
                    <a:pt x="58" y="34"/>
                  </a:moveTo>
                  <a:cubicBezTo>
                    <a:pt x="86" y="34"/>
                    <a:pt x="101" y="50"/>
                    <a:pt x="102" y="67"/>
                  </a:cubicBezTo>
                  <a:cubicBezTo>
                    <a:pt x="104" y="84"/>
                    <a:pt x="106" y="81"/>
                    <a:pt x="112" y="68"/>
                  </a:cubicBezTo>
                  <a:cubicBezTo>
                    <a:pt x="118" y="56"/>
                    <a:pt x="103" y="0"/>
                    <a:pt x="60" y="0"/>
                  </a:cubicBezTo>
                  <a:cubicBezTo>
                    <a:pt x="17" y="0"/>
                    <a:pt x="0" y="43"/>
                    <a:pt x="6" y="66"/>
                  </a:cubicBezTo>
                  <a:cubicBezTo>
                    <a:pt x="12" y="89"/>
                    <a:pt x="12" y="84"/>
                    <a:pt x="16" y="66"/>
                  </a:cubicBezTo>
                  <a:cubicBezTo>
                    <a:pt x="19" y="49"/>
                    <a:pt x="27" y="34"/>
                    <a:pt x="58" y="34"/>
                  </a:cubicBezTo>
                  <a:close/>
                </a:path>
              </a:pathLst>
            </a:custGeom>
            <a:solidFill>
              <a:srgbClr val="7D5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512"/>
            <p:cNvSpPr/>
            <p:nvPr/>
          </p:nvSpPr>
          <p:spPr bwMode="auto">
            <a:xfrm>
              <a:off x="8856" y="2209"/>
              <a:ext cx="340" cy="305"/>
            </a:xfrm>
            <a:custGeom>
              <a:avLst/>
              <a:gdLst>
                <a:gd name="T0" fmla="*/ 97 w 104"/>
                <a:gd name="T1" fmla="*/ 34 h 93"/>
                <a:gd name="T2" fmla="*/ 102 w 104"/>
                <a:gd name="T3" fmla="*/ 71 h 93"/>
                <a:gd name="T4" fmla="*/ 80 w 104"/>
                <a:gd name="T5" fmla="*/ 93 h 93"/>
                <a:gd name="T6" fmla="*/ 24 w 104"/>
                <a:gd name="T7" fmla="*/ 93 h 93"/>
                <a:gd name="T8" fmla="*/ 2 w 104"/>
                <a:gd name="T9" fmla="*/ 71 h 93"/>
                <a:gd name="T10" fmla="*/ 7 w 104"/>
                <a:gd name="T11" fmla="*/ 34 h 93"/>
                <a:gd name="T12" fmla="*/ 97 w 104"/>
                <a:gd name="T13" fmla="*/ 3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3">
                  <a:moveTo>
                    <a:pt x="97" y="34"/>
                  </a:moveTo>
                  <a:cubicBezTo>
                    <a:pt x="102" y="71"/>
                    <a:pt x="102" y="71"/>
                    <a:pt x="102" y="71"/>
                  </a:cubicBezTo>
                  <a:cubicBezTo>
                    <a:pt x="104" y="84"/>
                    <a:pt x="88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16" y="93"/>
                    <a:pt x="0" y="84"/>
                    <a:pt x="2" y="71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2" y="0"/>
                    <a:pt x="92" y="0"/>
                    <a:pt x="97" y="34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Oval 513"/>
            <p:cNvSpPr>
              <a:spLocks noChangeArrowheads="1"/>
            </p:cNvSpPr>
            <p:nvPr/>
          </p:nvSpPr>
          <p:spPr bwMode="auto">
            <a:xfrm>
              <a:off x="8791" y="2357"/>
              <a:ext cx="470" cy="173"/>
            </a:xfrm>
            <a:prstGeom prst="ellipse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514"/>
            <p:cNvSpPr/>
            <p:nvPr/>
          </p:nvSpPr>
          <p:spPr bwMode="auto">
            <a:xfrm>
              <a:off x="8869" y="2377"/>
              <a:ext cx="313" cy="298"/>
            </a:xfrm>
            <a:custGeom>
              <a:avLst/>
              <a:gdLst>
                <a:gd name="T0" fmla="*/ 48 w 95"/>
                <a:gd name="T1" fmla="*/ 0 h 91"/>
                <a:gd name="T2" fmla="*/ 92 w 95"/>
                <a:gd name="T3" fmla="*/ 51 h 91"/>
                <a:gd name="T4" fmla="*/ 48 w 95"/>
                <a:gd name="T5" fmla="*/ 91 h 91"/>
                <a:gd name="T6" fmla="*/ 4 w 95"/>
                <a:gd name="T7" fmla="*/ 53 h 91"/>
                <a:gd name="T8" fmla="*/ 48 w 95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1">
                  <a:moveTo>
                    <a:pt x="48" y="0"/>
                  </a:moveTo>
                  <a:cubicBezTo>
                    <a:pt x="84" y="0"/>
                    <a:pt x="95" y="27"/>
                    <a:pt x="92" y="51"/>
                  </a:cubicBezTo>
                  <a:cubicBezTo>
                    <a:pt x="89" y="76"/>
                    <a:pt x="72" y="91"/>
                    <a:pt x="48" y="91"/>
                  </a:cubicBezTo>
                  <a:cubicBezTo>
                    <a:pt x="25" y="91"/>
                    <a:pt x="8" y="76"/>
                    <a:pt x="4" y="53"/>
                  </a:cubicBezTo>
                  <a:cubicBezTo>
                    <a:pt x="0" y="28"/>
                    <a:pt x="11" y="0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515"/>
            <p:cNvSpPr/>
            <p:nvPr/>
          </p:nvSpPr>
          <p:spPr bwMode="auto">
            <a:xfrm>
              <a:off x="9026" y="2387"/>
              <a:ext cx="190" cy="303"/>
            </a:xfrm>
            <a:custGeom>
              <a:avLst/>
              <a:gdLst>
                <a:gd name="T0" fmla="*/ 48 w 58"/>
                <a:gd name="T1" fmla="*/ 13 h 93"/>
                <a:gd name="T2" fmla="*/ 0 w 58"/>
                <a:gd name="T3" fmla="*/ 93 h 93"/>
                <a:gd name="T4" fmla="*/ 0 w 58"/>
                <a:gd name="T5" fmla="*/ 1 h 93"/>
                <a:gd name="T6" fmla="*/ 33 w 58"/>
                <a:gd name="T7" fmla="*/ 5 h 93"/>
                <a:gd name="T8" fmla="*/ 48 w 58"/>
                <a:gd name="T9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48" y="13"/>
                  </a:moveTo>
                  <a:cubicBezTo>
                    <a:pt x="58" y="46"/>
                    <a:pt x="32" y="93"/>
                    <a:pt x="0" y="9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0"/>
                    <a:pt x="26" y="0"/>
                    <a:pt x="33" y="5"/>
                  </a:cubicBezTo>
                  <a:cubicBezTo>
                    <a:pt x="38" y="8"/>
                    <a:pt x="44" y="11"/>
                    <a:pt x="48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516"/>
            <p:cNvSpPr/>
            <p:nvPr/>
          </p:nvSpPr>
          <p:spPr bwMode="auto">
            <a:xfrm>
              <a:off x="8921" y="2239"/>
              <a:ext cx="210" cy="115"/>
            </a:xfrm>
            <a:custGeom>
              <a:avLst/>
              <a:gdLst>
                <a:gd name="T0" fmla="*/ 0 w 64"/>
                <a:gd name="T1" fmla="*/ 35 h 35"/>
                <a:gd name="T2" fmla="*/ 33 w 64"/>
                <a:gd name="T3" fmla="*/ 0 h 35"/>
                <a:gd name="T4" fmla="*/ 64 w 64"/>
                <a:gd name="T5" fmla="*/ 34 h 35"/>
                <a:gd name="T6" fmla="*/ 36 w 64"/>
                <a:gd name="T7" fmla="*/ 31 h 35"/>
                <a:gd name="T8" fmla="*/ 0 w 6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5">
                  <a:moveTo>
                    <a:pt x="0" y="35"/>
                  </a:moveTo>
                  <a:cubicBezTo>
                    <a:pt x="9" y="19"/>
                    <a:pt x="19" y="0"/>
                    <a:pt x="33" y="0"/>
                  </a:cubicBezTo>
                  <a:cubicBezTo>
                    <a:pt x="46" y="0"/>
                    <a:pt x="55" y="18"/>
                    <a:pt x="64" y="34"/>
                  </a:cubicBezTo>
                  <a:cubicBezTo>
                    <a:pt x="55" y="32"/>
                    <a:pt x="46" y="31"/>
                    <a:pt x="36" y="31"/>
                  </a:cubicBezTo>
                  <a:cubicBezTo>
                    <a:pt x="23" y="31"/>
                    <a:pt x="11" y="33"/>
                    <a:pt x="0" y="35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517"/>
            <p:cNvSpPr/>
            <p:nvPr/>
          </p:nvSpPr>
          <p:spPr bwMode="auto">
            <a:xfrm>
              <a:off x="8836" y="2369"/>
              <a:ext cx="363" cy="170"/>
            </a:xfrm>
            <a:custGeom>
              <a:avLst/>
              <a:gdLst>
                <a:gd name="T0" fmla="*/ 99 w 111"/>
                <a:gd name="T1" fmla="*/ 31 h 52"/>
                <a:gd name="T2" fmla="*/ 86 w 111"/>
                <a:gd name="T3" fmla="*/ 10 h 52"/>
                <a:gd name="T4" fmla="*/ 38 w 111"/>
                <a:gd name="T5" fmla="*/ 20 h 52"/>
                <a:gd name="T6" fmla="*/ 18 w 111"/>
                <a:gd name="T7" fmla="*/ 46 h 52"/>
                <a:gd name="T8" fmla="*/ 16 w 111"/>
                <a:gd name="T9" fmla="*/ 51 h 52"/>
                <a:gd name="T10" fmla="*/ 6 w 111"/>
                <a:gd name="T11" fmla="*/ 34 h 52"/>
                <a:gd name="T12" fmla="*/ 5 w 111"/>
                <a:gd name="T13" fmla="*/ 15 h 52"/>
                <a:gd name="T14" fmla="*/ 56 w 111"/>
                <a:gd name="T15" fmla="*/ 1 h 52"/>
                <a:gd name="T16" fmla="*/ 102 w 111"/>
                <a:gd name="T17" fmla="*/ 11 h 52"/>
                <a:gd name="T18" fmla="*/ 108 w 111"/>
                <a:gd name="T19" fmla="*/ 36 h 52"/>
                <a:gd name="T20" fmla="*/ 99 w 111"/>
                <a:gd name="T21" fmla="*/ 49 h 52"/>
                <a:gd name="T22" fmla="*/ 99 w 111"/>
                <a:gd name="T23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52">
                  <a:moveTo>
                    <a:pt x="99" y="31"/>
                  </a:moveTo>
                  <a:cubicBezTo>
                    <a:pt x="99" y="22"/>
                    <a:pt x="91" y="13"/>
                    <a:pt x="86" y="10"/>
                  </a:cubicBezTo>
                  <a:cubicBezTo>
                    <a:pt x="80" y="7"/>
                    <a:pt x="52" y="11"/>
                    <a:pt x="38" y="20"/>
                  </a:cubicBezTo>
                  <a:cubicBezTo>
                    <a:pt x="22" y="30"/>
                    <a:pt x="19" y="37"/>
                    <a:pt x="18" y="46"/>
                  </a:cubicBezTo>
                  <a:cubicBezTo>
                    <a:pt x="18" y="49"/>
                    <a:pt x="17" y="52"/>
                    <a:pt x="16" y="51"/>
                  </a:cubicBezTo>
                  <a:cubicBezTo>
                    <a:pt x="11" y="49"/>
                    <a:pt x="10" y="36"/>
                    <a:pt x="6" y="34"/>
                  </a:cubicBezTo>
                  <a:cubicBezTo>
                    <a:pt x="0" y="30"/>
                    <a:pt x="3" y="24"/>
                    <a:pt x="5" y="15"/>
                  </a:cubicBezTo>
                  <a:cubicBezTo>
                    <a:pt x="7" y="6"/>
                    <a:pt x="34" y="1"/>
                    <a:pt x="56" y="1"/>
                  </a:cubicBezTo>
                  <a:cubicBezTo>
                    <a:pt x="78" y="0"/>
                    <a:pt x="95" y="5"/>
                    <a:pt x="102" y="11"/>
                  </a:cubicBezTo>
                  <a:cubicBezTo>
                    <a:pt x="108" y="17"/>
                    <a:pt x="111" y="28"/>
                    <a:pt x="108" y="36"/>
                  </a:cubicBezTo>
                  <a:cubicBezTo>
                    <a:pt x="106" y="42"/>
                    <a:pt x="104" y="50"/>
                    <a:pt x="99" y="49"/>
                  </a:cubicBezTo>
                  <a:cubicBezTo>
                    <a:pt x="97" y="48"/>
                    <a:pt x="99" y="37"/>
                    <a:pt x="99" y="3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518"/>
            <p:cNvSpPr/>
            <p:nvPr/>
          </p:nvSpPr>
          <p:spPr bwMode="auto">
            <a:xfrm>
              <a:off x="9166" y="2452"/>
              <a:ext cx="48" cy="88"/>
            </a:xfrm>
            <a:custGeom>
              <a:avLst/>
              <a:gdLst>
                <a:gd name="T0" fmla="*/ 10 w 14"/>
                <a:gd name="T1" fmla="*/ 1 h 27"/>
                <a:gd name="T2" fmla="*/ 13 w 14"/>
                <a:gd name="T3" fmla="*/ 15 h 27"/>
                <a:gd name="T4" fmla="*/ 5 w 14"/>
                <a:gd name="T5" fmla="*/ 26 h 27"/>
                <a:gd name="T6" fmla="*/ 2 w 14"/>
                <a:gd name="T7" fmla="*/ 13 h 27"/>
                <a:gd name="T8" fmla="*/ 10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10" y="1"/>
                  </a:moveTo>
                  <a:cubicBezTo>
                    <a:pt x="13" y="2"/>
                    <a:pt x="14" y="8"/>
                    <a:pt x="13" y="15"/>
                  </a:cubicBezTo>
                  <a:cubicBezTo>
                    <a:pt x="11" y="22"/>
                    <a:pt x="8" y="27"/>
                    <a:pt x="5" y="26"/>
                  </a:cubicBezTo>
                  <a:cubicBezTo>
                    <a:pt x="2" y="26"/>
                    <a:pt x="0" y="20"/>
                    <a:pt x="2" y="13"/>
                  </a:cubicBezTo>
                  <a:cubicBezTo>
                    <a:pt x="3" y="6"/>
                    <a:pt x="7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519"/>
            <p:cNvSpPr/>
            <p:nvPr/>
          </p:nvSpPr>
          <p:spPr bwMode="auto">
            <a:xfrm>
              <a:off x="8841" y="2452"/>
              <a:ext cx="45" cy="88"/>
            </a:xfrm>
            <a:custGeom>
              <a:avLst/>
              <a:gdLst>
                <a:gd name="T0" fmla="*/ 4 w 14"/>
                <a:gd name="T1" fmla="*/ 1 h 27"/>
                <a:gd name="T2" fmla="*/ 1 w 14"/>
                <a:gd name="T3" fmla="*/ 15 h 27"/>
                <a:gd name="T4" fmla="*/ 9 w 14"/>
                <a:gd name="T5" fmla="*/ 26 h 27"/>
                <a:gd name="T6" fmla="*/ 12 w 14"/>
                <a:gd name="T7" fmla="*/ 13 h 27"/>
                <a:gd name="T8" fmla="*/ 4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4" y="1"/>
                  </a:moveTo>
                  <a:cubicBezTo>
                    <a:pt x="1" y="2"/>
                    <a:pt x="0" y="8"/>
                    <a:pt x="1" y="15"/>
                  </a:cubicBezTo>
                  <a:cubicBezTo>
                    <a:pt x="3" y="22"/>
                    <a:pt x="6" y="27"/>
                    <a:pt x="9" y="26"/>
                  </a:cubicBezTo>
                  <a:cubicBezTo>
                    <a:pt x="12" y="26"/>
                    <a:pt x="14" y="20"/>
                    <a:pt x="12" y="13"/>
                  </a:cubicBezTo>
                  <a:cubicBezTo>
                    <a:pt x="11" y="6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520"/>
            <p:cNvSpPr/>
            <p:nvPr/>
          </p:nvSpPr>
          <p:spPr bwMode="auto">
            <a:xfrm>
              <a:off x="8841" y="2762"/>
              <a:ext cx="103" cy="258"/>
            </a:xfrm>
            <a:custGeom>
              <a:avLst/>
              <a:gdLst>
                <a:gd name="T0" fmla="*/ 21 w 32"/>
                <a:gd name="T1" fmla="*/ 0 h 79"/>
                <a:gd name="T2" fmla="*/ 0 w 32"/>
                <a:gd name="T3" fmla="*/ 13 h 79"/>
                <a:gd name="T4" fmla="*/ 13 w 32"/>
                <a:gd name="T5" fmla="*/ 65 h 79"/>
                <a:gd name="T6" fmla="*/ 19 w 32"/>
                <a:gd name="T7" fmla="*/ 51 h 79"/>
                <a:gd name="T8" fmla="*/ 27 w 32"/>
                <a:gd name="T9" fmla="*/ 55 h 79"/>
                <a:gd name="T10" fmla="*/ 21 w 3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79">
                  <a:moveTo>
                    <a:pt x="21" y="0"/>
                  </a:moveTo>
                  <a:cubicBezTo>
                    <a:pt x="4" y="0"/>
                    <a:pt x="1" y="2"/>
                    <a:pt x="0" y="13"/>
                  </a:cubicBezTo>
                  <a:cubicBezTo>
                    <a:pt x="0" y="24"/>
                    <a:pt x="2" y="50"/>
                    <a:pt x="13" y="65"/>
                  </a:cubicBezTo>
                  <a:cubicBezTo>
                    <a:pt x="23" y="79"/>
                    <a:pt x="17" y="63"/>
                    <a:pt x="19" y="51"/>
                  </a:cubicBezTo>
                  <a:cubicBezTo>
                    <a:pt x="20" y="39"/>
                    <a:pt x="22" y="68"/>
                    <a:pt x="27" y="55"/>
                  </a:cubicBezTo>
                  <a:cubicBezTo>
                    <a:pt x="32" y="41"/>
                    <a:pt x="26" y="33"/>
                    <a:pt x="21" y="0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521"/>
            <p:cNvSpPr/>
            <p:nvPr/>
          </p:nvSpPr>
          <p:spPr bwMode="auto">
            <a:xfrm>
              <a:off x="9106" y="2752"/>
              <a:ext cx="123" cy="283"/>
            </a:xfrm>
            <a:custGeom>
              <a:avLst/>
              <a:gdLst>
                <a:gd name="T0" fmla="*/ 22 w 38"/>
                <a:gd name="T1" fmla="*/ 8 h 86"/>
                <a:gd name="T2" fmla="*/ 32 w 38"/>
                <a:gd name="T3" fmla="*/ 24 h 86"/>
                <a:gd name="T4" fmla="*/ 21 w 38"/>
                <a:gd name="T5" fmla="*/ 69 h 86"/>
                <a:gd name="T6" fmla="*/ 16 w 38"/>
                <a:gd name="T7" fmla="*/ 78 h 86"/>
                <a:gd name="T8" fmla="*/ 8 w 38"/>
                <a:gd name="T9" fmla="*/ 58 h 86"/>
                <a:gd name="T10" fmla="*/ 1 w 38"/>
                <a:gd name="T11" fmla="*/ 59 h 86"/>
                <a:gd name="T12" fmla="*/ 22 w 38"/>
                <a:gd name="T13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6">
                  <a:moveTo>
                    <a:pt x="22" y="8"/>
                  </a:moveTo>
                  <a:cubicBezTo>
                    <a:pt x="29" y="8"/>
                    <a:pt x="38" y="13"/>
                    <a:pt x="32" y="24"/>
                  </a:cubicBezTo>
                  <a:cubicBezTo>
                    <a:pt x="25" y="34"/>
                    <a:pt x="22" y="59"/>
                    <a:pt x="21" y="69"/>
                  </a:cubicBezTo>
                  <a:cubicBezTo>
                    <a:pt x="21" y="79"/>
                    <a:pt x="16" y="86"/>
                    <a:pt x="16" y="78"/>
                  </a:cubicBezTo>
                  <a:cubicBezTo>
                    <a:pt x="16" y="69"/>
                    <a:pt x="10" y="50"/>
                    <a:pt x="8" y="58"/>
                  </a:cubicBezTo>
                  <a:cubicBezTo>
                    <a:pt x="6" y="67"/>
                    <a:pt x="0" y="75"/>
                    <a:pt x="1" y="59"/>
                  </a:cubicBezTo>
                  <a:cubicBezTo>
                    <a:pt x="1" y="43"/>
                    <a:pt x="5" y="0"/>
                    <a:pt x="22" y="8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522"/>
            <p:cNvSpPr/>
            <p:nvPr/>
          </p:nvSpPr>
          <p:spPr bwMode="auto">
            <a:xfrm>
              <a:off x="8879" y="2704"/>
              <a:ext cx="315" cy="203"/>
            </a:xfrm>
            <a:custGeom>
              <a:avLst/>
              <a:gdLst>
                <a:gd name="T0" fmla="*/ 90 w 96"/>
                <a:gd name="T1" fmla="*/ 26 h 62"/>
                <a:gd name="T2" fmla="*/ 3 w 96"/>
                <a:gd name="T3" fmla="*/ 25 h 62"/>
                <a:gd name="T4" fmla="*/ 9 w 96"/>
                <a:gd name="T5" fmla="*/ 13 h 62"/>
                <a:gd name="T6" fmla="*/ 25 w 96"/>
                <a:gd name="T7" fmla="*/ 5 h 62"/>
                <a:gd name="T8" fmla="*/ 66 w 96"/>
                <a:gd name="T9" fmla="*/ 3 h 62"/>
                <a:gd name="T10" fmla="*/ 78 w 96"/>
                <a:gd name="T11" fmla="*/ 14 h 62"/>
                <a:gd name="T12" fmla="*/ 90 w 96"/>
                <a:gd name="T13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2">
                  <a:moveTo>
                    <a:pt x="90" y="26"/>
                  </a:moveTo>
                  <a:cubicBezTo>
                    <a:pt x="75" y="41"/>
                    <a:pt x="32" y="62"/>
                    <a:pt x="3" y="25"/>
                  </a:cubicBezTo>
                  <a:cubicBezTo>
                    <a:pt x="0" y="15"/>
                    <a:pt x="1" y="10"/>
                    <a:pt x="9" y="13"/>
                  </a:cubicBezTo>
                  <a:cubicBezTo>
                    <a:pt x="9" y="4"/>
                    <a:pt x="17" y="0"/>
                    <a:pt x="25" y="5"/>
                  </a:cubicBezTo>
                  <a:cubicBezTo>
                    <a:pt x="36" y="16"/>
                    <a:pt x="61" y="10"/>
                    <a:pt x="66" y="3"/>
                  </a:cubicBezTo>
                  <a:cubicBezTo>
                    <a:pt x="73" y="1"/>
                    <a:pt x="78" y="4"/>
                    <a:pt x="78" y="14"/>
                  </a:cubicBezTo>
                  <a:cubicBezTo>
                    <a:pt x="92" y="7"/>
                    <a:pt x="96" y="18"/>
                    <a:pt x="90" y="26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523"/>
            <p:cNvSpPr>
              <a:spLocks noEditPoints="1"/>
            </p:cNvSpPr>
            <p:nvPr/>
          </p:nvSpPr>
          <p:spPr bwMode="auto">
            <a:xfrm>
              <a:off x="8859" y="2749"/>
              <a:ext cx="323" cy="173"/>
            </a:xfrm>
            <a:custGeom>
              <a:avLst/>
              <a:gdLst>
                <a:gd name="T0" fmla="*/ 90 w 98"/>
                <a:gd name="T1" fmla="*/ 30 h 53"/>
                <a:gd name="T2" fmla="*/ 90 w 98"/>
                <a:gd name="T3" fmla="*/ 24 h 53"/>
                <a:gd name="T4" fmla="*/ 98 w 98"/>
                <a:gd name="T5" fmla="*/ 15 h 53"/>
                <a:gd name="T6" fmla="*/ 90 w 98"/>
                <a:gd name="T7" fmla="*/ 30 h 53"/>
                <a:gd name="T8" fmla="*/ 90 w 98"/>
                <a:gd name="T9" fmla="*/ 20 h 53"/>
                <a:gd name="T10" fmla="*/ 97 w 98"/>
                <a:gd name="T11" fmla="*/ 10 h 53"/>
                <a:gd name="T12" fmla="*/ 97 w 98"/>
                <a:gd name="T13" fmla="*/ 10 h 53"/>
                <a:gd name="T14" fmla="*/ 90 w 98"/>
                <a:gd name="T15" fmla="*/ 17 h 53"/>
                <a:gd name="T16" fmla="*/ 90 w 98"/>
                <a:gd name="T17" fmla="*/ 20 h 53"/>
                <a:gd name="T18" fmla="*/ 90 w 98"/>
                <a:gd name="T19" fmla="*/ 17 h 53"/>
                <a:gd name="T20" fmla="*/ 90 w 98"/>
                <a:gd name="T21" fmla="*/ 20 h 53"/>
                <a:gd name="T22" fmla="*/ 82 w 98"/>
                <a:gd name="T23" fmla="*/ 22 h 53"/>
                <a:gd name="T24" fmla="*/ 82 w 98"/>
                <a:gd name="T25" fmla="*/ 22 h 53"/>
                <a:gd name="T26" fmla="*/ 90 w 98"/>
                <a:gd name="T27" fmla="*/ 17 h 53"/>
                <a:gd name="T28" fmla="*/ 90 w 98"/>
                <a:gd name="T29" fmla="*/ 24 h 53"/>
                <a:gd name="T30" fmla="*/ 90 w 98"/>
                <a:gd name="T31" fmla="*/ 30 h 53"/>
                <a:gd name="T32" fmla="*/ 84 w 98"/>
                <a:gd name="T33" fmla="*/ 53 h 53"/>
                <a:gd name="T34" fmla="*/ 90 w 98"/>
                <a:gd name="T35" fmla="*/ 24 h 53"/>
                <a:gd name="T36" fmla="*/ 82 w 98"/>
                <a:gd name="T37" fmla="*/ 1 h 53"/>
                <a:gd name="T38" fmla="*/ 82 w 98"/>
                <a:gd name="T39" fmla="*/ 1 h 53"/>
                <a:gd name="T40" fmla="*/ 83 w 98"/>
                <a:gd name="T41" fmla="*/ 0 h 53"/>
                <a:gd name="T42" fmla="*/ 83 w 98"/>
                <a:gd name="T43" fmla="*/ 0 h 53"/>
                <a:gd name="T44" fmla="*/ 82 w 98"/>
                <a:gd name="T45" fmla="*/ 1 h 53"/>
                <a:gd name="T46" fmla="*/ 12 w 98"/>
                <a:gd name="T47" fmla="*/ 47 h 53"/>
                <a:gd name="T48" fmla="*/ 10 w 98"/>
                <a:gd name="T49" fmla="*/ 44 h 53"/>
                <a:gd name="T50" fmla="*/ 10 w 98"/>
                <a:gd name="T51" fmla="*/ 46 h 53"/>
                <a:gd name="T52" fmla="*/ 12 w 98"/>
                <a:gd name="T53" fmla="*/ 47 h 53"/>
                <a:gd name="T54" fmla="*/ 82 w 98"/>
                <a:gd name="T55" fmla="*/ 1 h 53"/>
                <a:gd name="T56" fmla="*/ 82 w 98"/>
                <a:gd name="T57" fmla="*/ 1 h 53"/>
                <a:gd name="T58" fmla="*/ 19 w 98"/>
                <a:gd name="T59" fmla="*/ 1 h 53"/>
                <a:gd name="T60" fmla="*/ 82 w 98"/>
                <a:gd name="T61" fmla="*/ 1 h 53"/>
                <a:gd name="T62" fmla="*/ 82 w 98"/>
                <a:gd name="T63" fmla="*/ 22 h 53"/>
                <a:gd name="T64" fmla="*/ 81 w 98"/>
                <a:gd name="T65" fmla="*/ 22 h 53"/>
                <a:gd name="T66" fmla="*/ 82 w 98"/>
                <a:gd name="T67" fmla="*/ 22 h 53"/>
                <a:gd name="T68" fmla="*/ 82 w 98"/>
                <a:gd name="T69" fmla="*/ 22 h 53"/>
                <a:gd name="T70" fmla="*/ 10 w 98"/>
                <a:gd name="T71" fmla="*/ 15 h 53"/>
                <a:gd name="T72" fmla="*/ 10 w 98"/>
                <a:gd name="T73" fmla="*/ 12 h 53"/>
                <a:gd name="T74" fmla="*/ 17 w 98"/>
                <a:gd name="T75" fmla="*/ 19 h 53"/>
                <a:gd name="T76" fmla="*/ 10 w 98"/>
                <a:gd name="T77" fmla="*/ 15 h 53"/>
                <a:gd name="T78" fmla="*/ 10 w 98"/>
                <a:gd name="T79" fmla="*/ 44 h 53"/>
                <a:gd name="T80" fmla="*/ 5 w 98"/>
                <a:gd name="T81" fmla="*/ 11 h 53"/>
                <a:gd name="T82" fmla="*/ 10 w 98"/>
                <a:gd name="T83" fmla="*/ 46 h 53"/>
                <a:gd name="T84" fmla="*/ 10 w 98"/>
                <a:gd name="T85" fmla="*/ 44 h 53"/>
                <a:gd name="T86" fmla="*/ 10 w 98"/>
                <a:gd name="T87" fmla="*/ 12 h 53"/>
                <a:gd name="T88" fmla="*/ 10 w 98"/>
                <a:gd name="T89" fmla="*/ 15 h 53"/>
                <a:gd name="T90" fmla="*/ 8 w 98"/>
                <a:gd name="T91" fmla="*/ 10 h 53"/>
                <a:gd name="T92" fmla="*/ 10 w 98"/>
                <a:gd name="T9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53">
                  <a:moveTo>
                    <a:pt x="90" y="30"/>
                  </a:moveTo>
                  <a:cubicBezTo>
                    <a:pt x="90" y="24"/>
                    <a:pt x="90" y="24"/>
                    <a:pt x="90" y="24"/>
                  </a:cubicBezTo>
                  <a:cubicBezTo>
                    <a:pt x="93" y="19"/>
                    <a:pt x="96" y="16"/>
                    <a:pt x="98" y="15"/>
                  </a:cubicBezTo>
                  <a:cubicBezTo>
                    <a:pt x="97" y="16"/>
                    <a:pt x="93" y="22"/>
                    <a:pt x="90" y="30"/>
                  </a:cubicBezTo>
                  <a:close/>
                  <a:moveTo>
                    <a:pt x="90" y="20"/>
                  </a:moveTo>
                  <a:cubicBezTo>
                    <a:pt x="93" y="17"/>
                    <a:pt x="96" y="14"/>
                    <a:pt x="97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2"/>
                    <a:pt x="93" y="15"/>
                    <a:pt x="90" y="17"/>
                  </a:cubicBezTo>
                  <a:lnTo>
                    <a:pt x="90" y="20"/>
                  </a:lnTo>
                  <a:close/>
                  <a:moveTo>
                    <a:pt x="90" y="17"/>
                  </a:moveTo>
                  <a:cubicBezTo>
                    <a:pt x="90" y="20"/>
                    <a:pt x="90" y="20"/>
                    <a:pt x="90" y="20"/>
                  </a:cubicBezTo>
                  <a:cubicBezTo>
                    <a:pt x="87" y="21"/>
                    <a:pt x="84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4" y="21"/>
                    <a:pt x="87" y="19"/>
                    <a:pt x="90" y="17"/>
                  </a:cubicBezTo>
                  <a:close/>
                  <a:moveTo>
                    <a:pt x="90" y="24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7" y="37"/>
                    <a:pt x="84" y="46"/>
                    <a:pt x="84" y="53"/>
                  </a:cubicBezTo>
                  <a:cubicBezTo>
                    <a:pt x="82" y="44"/>
                    <a:pt x="85" y="33"/>
                    <a:pt x="90" y="24"/>
                  </a:cubicBezTo>
                  <a:close/>
                  <a:moveTo>
                    <a:pt x="82" y="1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2" y="1"/>
                    <a:pt x="82" y="1"/>
                  </a:cubicBezTo>
                  <a:close/>
                  <a:moveTo>
                    <a:pt x="12" y="47"/>
                  </a:moveTo>
                  <a:cubicBezTo>
                    <a:pt x="11" y="46"/>
                    <a:pt x="11" y="45"/>
                    <a:pt x="10" y="44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7"/>
                    <a:pt x="12" y="47"/>
                  </a:cubicBezTo>
                  <a:close/>
                  <a:moveTo>
                    <a:pt x="82" y="1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70" y="13"/>
                    <a:pt x="43" y="25"/>
                    <a:pt x="19" y="1"/>
                  </a:cubicBezTo>
                  <a:cubicBezTo>
                    <a:pt x="43" y="21"/>
                    <a:pt x="70" y="10"/>
                    <a:pt x="82" y="1"/>
                  </a:cubicBezTo>
                  <a:close/>
                  <a:moveTo>
                    <a:pt x="82" y="22"/>
                  </a:move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lose/>
                  <a:moveTo>
                    <a:pt x="10" y="15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2" y="15"/>
                    <a:pt x="15" y="18"/>
                    <a:pt x="17" y="19"/>
                  </a:cubicBezTo>
                  <a:cubicBezTo>
                    <a:pt x="15" y="19"/>
                    <a:pt x="12" y="18"/>
                    <a:pt x="10" y="15"/>
                  </a:cubicBezTo>
                  <a:close/>
                  <a:moveTo>
                    <a:pt x="10" y="44"/>
                  </a:moveTo>
                  <a:cubicBezTo>
                    <a:pt x="6" y="33"/>
                    <a:pt x="4" y="14"/>
                    <a:pt x="5" y="11"/>
                  </a:cubicBezTo>
                  <a:cubicBezTo>
                    <a:pt x="0" y="15"/>
                    <a:pt x="2" y="36"/>
                    <a:pt x="10" y="46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12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8" y="12"/>
                    <a:pt x="8" y="10"/>
                  </a:cubicBezTo>
                  <a:cubicBezTo>
                    <a:pt x="9" y="10"/>
                    <a:pt x="9" y="11"/>
                    <a:pt x="10" y="12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524"/>
            <p:cNvSpPr/>
            <p:nvPr/>
          </p:nvSpPr>
          <p:spPr bwMode="auto">
            <a:xfrm>
              <a:off x="8866" y="2464"/>
              <a:ext cx="320" cy="265"/>
            </a:xfrm>
            <a:custGeom>
              <a:avLst/>
              <a:gdLst>
                <a:gd name="T0" fmla="*/ 9 w 98"/>
                <a:gd name="T1" fmla="*/ 8 h 81"/>
                <a:gd name="T2" fmla="*/ 16 w 98"/>
                <a:gd name="T3" fmla="*/ 42 h 81"/>
                <a:gd name="T4" fmla="*/ 29 w 98"/>
                <a:gd name="T5" fmla="*/ 42 h 81"/>
                <a:gd name="T6" fmla="*/ 69 w 98"/>
                <a:gd name="T7" fmla="*/ 42 h 81"/>
                <a:gd name="T8" fmla="*/ 82 w 98"/>
                <a:gd name="T9" fmla="*/ 42 h 81"/>
                <a:gd name="T10" fmla="*/ 89 w 98"/>
                <a:gd name="T11" fmla="*/ 8 h 81"/>
                <a:gd name="T12" fmla="*/ 94 w 98"/>
                <a:gd name="T13" fmla="*/ 6 h 81"/>
                <a:gd name="T14" fmla="*/ 96 w 98"/>
                <a:gd name="T15" fmla="*/ 17 h 81"/>
                <a:gd name="T16" fmla="*/ 89 w 98"/>
                <a:gd name="T17" fmla="*/ 51 h 81"/>
                <a:gd name="T18" fmla="*/ 9 w 98"/>
                <a:gd name="T19" fmla="*/ 51 h 81"/>
                <a:gd name="T20" fmla="*/ 2 w 98"/>
                <a:gd name="T21" fmla="*/ 17 h 81"/>
                <a:gd name="T22" fmla="*/ 4 w 98"/>
                <a:gd name="T23" fmla="*/ 6 h 81"/>
                <a:gd name="T24" fmla="*/ 9 w 98"/>
                <a:gd name="T25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81">
                  <a:moveTo>
                    <a:pt x="9" y="8"/>
                  </a:moveTo>
                  <a:cubicBezTo>
                    <a:pt x="7" y="16"/>
                    <a:pt x="8" y="35"/>
                    <a:pt x="16" y="42"/>
                  </a:cubicBezTo>
                  <a:cubicBezTo>
                    <a:pt x="23" y="48"/>
                    <a:pt x="28" y="49"/>
                    <a:pt x="29" y="42"/>
                  </a:cubicBezTo>
                  <a:cubicBezTo>
                    <a:pt x="31" y="28"/>
                    <a:pt x="66" y="28"/>
                    <a:pt x="69" y="42"/>
                  </a:cubicBezTo>
                  <a:cubicBezTo>
                    <a:pt x="70" y="49"/>
                    <a:pt x="75" y="48"/>
                    <a:pt x="82" y="42"/>
                  </a:cubicBezTo>
                  <a:cubicBezTo>
                    <a:pt x="90" y="35"/>
                    <a:pt x="91" y="16"/>
                    <a:pt x="89" y="8"/>
                  </a:cubicBezTo>
                  <a:cubicBezTo>
                    <a:pt x="90" y="0"/>
                    <a:pt x="96" y="1"/>
                    <a:pt x="94" y="6"/>
                  </a:cubicBezTo>
                  <a:cubicBezTo>
                    <a:pt x="93" y="10"/>
                    <a:pt x="95" y="14"/>
                    <a:pt x="96" y="17"/>
                  </a:cubicBezTo>
                  <a:cubicBezTo>
                    <a:pt x="98" y="27"/>
                    <a:pt x="96" y="38"/>
                    <a:pt x="89" y="51"/>
                  </a:cubicBezTo>
                  <a:cubicBezTo>
                    <a:pt x="72" y="81"/>
                    <a:pt x="26" y="81"/>
                    <a:pt x="9" y="51"/>
                  </a:cubicBezTo>
                  <a:cubicBezTo>
                    <a:pt x="2" y="38"/>
                    <a:pt x="0" y="27"/>
                    <a:pt x="2" y="17"/>
                  </a:cubicBezTo>
                  <a:cubicBezTo>
                    <a:pt x="3" y="14"/>
                    <a:pt x="5" y="10"/>
                    <a:pt x="4" y="6"/>
                  </a:cubicBezTo>
                  <a:cubicBezTo>
                    <a:pt x="2" y="1"/>
                    <a:pt x="8" y="0"/>
                    <a:pt x="9" y="8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525"/>
            <p:cNvSpPr/>
            <p:nvPr/>
          </p:nvSpPr>
          <p:spPr bwMode="auto">
            <a:xfrm>
              <a:off x="8969" y="2579"/>
              <a:ext cx="118" cy="75"/>
            </a:xfrm>
            <a:custGeom>
              <a:avLst/>
              <a:gdLst>
                <a:gd name="T0" fmla="*/ 18 w 36"/>
                <a:gd name="T1" fmla="*/ 0 h 23"/>
                <a:gd name="T2" fmla="*/ 36 w 36"/>
                <a:gd name="T3" fmla="*/ 12 h 23"/>
                <a:gd name="T4" fmla="*/ 28 w 36"/>
                <a:gd name="T5" fmla="*/ 23 h 23"/>
                <a:gd name="T6" fmla="*/ 18 w 36"/>
                <a:gd name="T7" fmla="*/ 17 h 23"/>
                <a:gd name="T8" fmla="*/ 7 w 36"/>
                <a:gd name="T9" fmla="*/ 23 h 23"/>
                <a:gd name="T10" fmla="*/ 0 w 36"/>
                <a:gd name="T11" fmla="*/ 12 h 23"/>
                <a:gd name="T12" fmla="*/ 18 w 3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3">
                  <a:moveTo>
                    <a:pt x="18" y="0"/>
                  </a:moveTo>
                  <a:cubicBezTo>
                    <a:pt x="28" y="0"/>
                    <a:pt x="36" y="6"/>
                    <a:pt x="36" y="12"/>
                  </a:cubicBezTo>
                  <a:cubicBezTo>
                    <a:pt x="36" y="17"/>
                    <a:pt x="36" y="23"/>
                    <a:pt x="28" y="23"/>
                  </a:cubicBezTo>
                  <a:cubicBezTo>
                    <a:pt x="21" y="23"/>
                    <a:pt x="23" y="17"/>
                    <a:pt x="18" y="17"/>
                  </a:cubicBezTo>
                  <a:cubicBezTo>
                    <a:pt x="13" y="17"/>
                    <a:pt x="14" y="23"/>
                    <a:pt x="7" y="23"/>
                  </a:cubicBezTo>
                  <a:cubicBezTo>
                    <a:pt x="0" y="23"/>
                    <a:pt x="0" y="17"/>
                    <a:pt x="0" y="12"/>
                  </a:cubicBezTo>
                  <a:cubicBezTo>
                    <a:pt x="0" y="5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526"/>
            <p:cNvSpPr>
              <a:spLocks noEditPoints="1"/>
            </p:cNvSpPr>
            <p:nvPr/>
          </p:nvSpPr>
          <p:spPr bwMode="auto">
            <a:xfrm>
              <a:off x="8901" y="2462"/>
              <a:ext cx="250" cy="83"/>
            </a:xfrm>
            <a:custGeom>
              <a:avLst/>
              <a:gdLst>
                <a:gd name="T0" fmla="*/ 57 w 76"/>
                <a:gd name="T1" fmla="*/ 25 h 25"/>
                <a:gd name="T2" fmla="*/ 58 w 76"/>
                <a:gd name="T3" fmla="*/ 25 h 25"/>
                <a:gd name="T4" fmla="*/ 72 w 76"/>
                <a:gd name="T5" fmla="*/ 15 h 25"/>
                <a:gd name="T6" fmla="*/ 75 w 76"/>
                <a:gd name="T7" fmla="*/ 6 h 25"/>
                <a:gd name="T8" fmla="*/ 76 w 76"/>
                <a:gd name="T9" fmla="*/ 3 h 25"/>
                <a:gd name="T10" fmla="*/ 74 w 76"/>
                <a:gd name="T11" fmla="*/ 1 h 25"/>
                <a:gd name="T12" fmla="*/ 57 w 76"/>
                <a:gd name="T13" fmla="*/ 0 h 25"/>
                <a:gd name="T14" fmla="*/ 57 w 76"/>
                <a:gd name="T15" fmla="*/ 2 h 25"/>
                <a:gd name="T16" fmla="*/ 69 w 76"/>
                <a:gd name="T17" fmla="*/ 3 h 25"/>
                <a:gd name="T18" fmla="*/ 69 w 76"/>
                <a:gd name="T19" fmla="*/ 19 h 25"/>
                <a:gd name="T20" fmla="*/ 57 w 76"/>
                <a:gd name="T21" fmla="*/ 24 h 25"/>
                <a:gd name="T22" fmla="*/ 57 w 76"/>
                <a:gd name="T23" fmla="*/ 25 h 25"/>
                <a:gd name="T24" fmla="*/ 38 w 76"/>
                <a:gd name="T25" fmla="*/ 3 h 25"/>
                <a:gd name="T26" fmla="*/ 20 w 76"/>
                <a:gd name="T27" fmla="*/ 0 h 25"/>
                <a:gd name="T28" fmla="*/ 19 w 76"/>
                <a:gd name="T29" fmla="*/ 0 h 25"/>
                <a:gd name="T30" fmla="*/ 19 w 76"/>
                <a:gd name="T31" fmla="*/ 2 h 25"/>
                <a:gd name="T32" fmla="*/ 31 w 76"/>
                <a:gd name="T33" fmla="*/ 5 h 25"/>
                <a:gd name="T34" fmla="*/ 24 w 76"/>
                <a:gd name="T35" fmla="*/ 23 h 25"/>
                <a:gd name="T36" fmla="*/ 19 w 76"/>
                <a:gd name="T37" fmla="*/ 24 h 25"/>
                <a:gd name="T38" fmla="*/ 19 w 76"/>
                <a:gd name="T39" fmla="*/ 25 h 25"/>
                <a:gd name="T40" fmla="*/ 32 w 76"/>
                <a:gd name="T41" fmla="*/ 17 h 25"/>
                <a:gd name="T42" fmla="*/ 38 w 76"/>
                <a:gd name="T43" fmla="*/ 9 h 25"/>
                <a:gd name="T44" fmla="*/ 44 w 76"/>
                <a:gd name="T45" fmla="*/ 17 h 25"/>
                <a:gd name="T46" fmla="*/ 57 w 76"/>
                <a:gd name="T47" fmla="*/ 25 h 25"/>
                <a:gd name="T48" fmla="*/ 57 w 76"/>
                <a:gd name="T49" fmla="*/ 24 h 25"/>
                <a:gd name="T50" fmla="*/ 51 w 76"/>
                <a:gd name="T51" fmla="*/ 23 h 25"/>
                <a:gd name="T52" fmla="*/ 45 w 76"/>
                <a:gd name="T53" fmla="*/ 5 h 25"/>
                <a:gd name="T54" fmla="*/ 57 w 76"/>
                <a:gd name="T55" fmla="*/ 2 h 25"/>
                <a:gd name="T56" fmla="*/ 57 w 76"/>
                <a:gd name="T57" fmla="*/ 0 h 25"/>
                <a:gd name="T58" fmla="*/ 56 w 76"/>
                <a:gd name="T59" fmla="*/ 0 h 25"/>
                <a:gd name="T60" fmla="*/ 38 w 76"/>
                <a:gd name="T61" fmla="*/ 3 h 25"/>
                <a:gd name="T62" fmla="*/ 19 w 76"/>
                <a:gd name="T63" fmla="*/ 0 h 25"/>
                <a:gd name="T64" fmla="*/ 2 w 76"/>
                <a:gd name="T65" fmla="*/ 1 h 25"/>
                <a:gd name="T66" fmla="*/ 0 w 76"/>
                <a:gd name="T67" fmla="*/ 3 h 25"/>
                <a:gd name="T68" fmla="*/ 1 w 76"/>
                <a:gd name="T69" fmla="*/ 6 h 25"/>
                <a:gd name="T70" fmla="*/ 4 w 76"/>
                <a:gd name="T71" fmla="*/ 15 h 25"/>
                <a:gd name="T72" fmla="*/ 17 w 76"/>
                <a:gd name="T73" fmla="*/ 25 h 25"/>
                <a:gd name="T74" fmla="*/ 19 w 76"/>
                <a:gd name="T75" fmla="*/ 25 h 25"/>
                <a:gd name="T76" fmla="*/ 19 w 76"/>
                <a:gd name="T77" fmla="*/ 24 h 25"/>
                <a:gd name="T78" fmla="*/ 7 w 76"/>
                <a:gd name="T79" fmla="*/ 19 h 25"/>
                <a:gd name="T80" fmla="*/ 7 w 76"/>
                <a:gd name="T81" fmla="*/ 3 h 25"/>
                <a:gd name="T82" fmla="*/ 19 w 76"/>
                <a:gd name="T83" fmla="*/ 2 h 25"/>
                <a:gd name="T84" fmla="*/ 19 w 76"/>
                <a:gd name="T8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25">
                  <a:moveTo>
                    <a:pt x="57" y="25"/>
                  </a:moveTo>
                  <a:cubicBezTo>
                    <a:pt x="58" y="25"/>
                    <a:pt x="58" y="25"/>
                    <a:pt x="58" y="25"/>
                  </a:cubicBezTo>
                  <a:cubicBezTo>
                    <a:pt x="69" y="24"/>
                    <a:pt x="71" y="20"/>
                    <a:pt x="72" y="15"/>
                  </a:cubicBezTo>
                  <a:cubicBezTo>
                    <a:pt x="73" y="9"/>
                    <a:pt x="73" y="7"/>
                    <a:pt x="75" y="6"/>
                  </a:cubicBezTo>
                  <a:cubicBezTo>
                    <a:pt x="76" y="6"/>
                    <a:pt x="76" y="5"/>
                    <a:pt x="76" y="3"/>
                  </a:cubicBezTo>
                  <a:cubicBezTo>
                    <a:pt x="76" y="2"/>
                    <a:pt x="76" y="1"/>
                    <a:pt x="74" y="1"/>
                  </a:cubicBezTo>
                  <a:cubicBezTo>
                    <a:pt x="72" y="0"/>
                    <a:pt x="64" y="0"/>
                    <a:pt x="57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1"/>
                    <a:pt x="67" y="2"/>
                    <a:pt x="69" y="3"/>
                  </a:cubicBezTo>
                  <a:cubicBezTo>
                    <a:pt x="72" y="5"/>
                    <a:pt x="71" y="14"/>
                    <a:pt x="69" y="19"/>
                  </a:cubicBezTo>
                  <a:cubicBezTo>
                    <a:pt x="67" y="22"/>
                    <a:pt x="62" y="24"/>
                    <a:pt x="57" y="24"/>
                  </a:cubicBezTo>
                  <a:lnTo>
                    <a:pt x="57" y="25"/>
                  </a:lnTo>
                  <a:close/>
                  <a:moveTo>
                    <a:pt x="38" y="3"/>
                  </a:moveTo>
                  <a:cubicBezTo>
                    <a:pt x="36" y="3"/>
                    <a:pt x="26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4" y="2"/>
                    <a:pt x="29" y="3"/>
                    <a:pt x="31" y="5"/>
                  </a:cubicBezTo>
                  <a:cubicBezTo>
                    <a:pt x="34" y="10"/>
                    <a:pt x="29" y="20"/>
                    <a:pt x="24" y="23"/>
                  </a:cubicBezTo>
                  <a:cubicBezTo>
                    <a:pt x="23" y="23"/>
                    <a:pt x="21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7" y="25"/>
                    <a:pt x="31" y="19"/>
                    <a:pt x="32" y="17"/>
                  </a:cubicBezTo>
                  <a:cubicBezTo>
                    <a:pt x="33" y="14"/>
                    <a:pt x="33" y="9"/>
                    <a:pt x="38" y="9"/>
                  </a:cubicBezTo>
                  <a:cubicBezTo>
                    <a:pt x="43" y="9"/>
                    <a:pt x="42" y="14"/>
                    <a:pt x="44" y="17"/>
                  </a:cubicBezTo>
                  <a:cubicBezTo>
                    <a:pt x="45" y="19"/>
                    <a:pt x="48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24"/>
                    <a:pt x="53" y="23"/>
                    <a:pt x="51" y="23"/>
                  </a:cubicBezTo>
                  <a:cubicBezTo>
                    <a:pt x="47" y="20"/>
                    <a:pt x="41" y="10"/>
                    <a:pt x="45" y="5"/>
                  </a:cubicBezTo>
                  <a:cubicBezTo>
                    <a:pt x="47" y="3"/>
                    <a:pt x="52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0" y="1"/>
                    <a:pt x="43" y="3"/>
                    <a:pt x="38" y="3"/>
                  </a:cubicBezTo>
                  <a:close/>
                  <a:moveTo>
                    <a:pt x="19" y="0"/>
                  </a:moveTo>
                  <a:cubicBezTo>
                    <a:pt x="12" y="0"/>
                    <a:pt x="4" y="0"/>
                    <a:pt x="2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3" y="7"/>
                    <a:pt x="3" y="9"/>
                    <a:pt x="4" y="15"/>
                  </a:cubicBezTo>
                  <a:cubicBezTo>
                    <a:pt x="5" y="20"/>
                    <a:pt x="7" y="24"/>
                    <a:pt x="17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4" y="24"/>
                    <a:pt x="9" y="22"/>
                    <a:pt x="7" y="19"/>
                  </a:cubicBezTo>
                  <a:cubicBezTo>
                    <a:pt x="5" y="14"/>
                    <a:pt x="4" y="5"/>
                    <a:pt x="7" y="3"/>
                  </a:cubicBezTo>
                  <a:cubicBezTo>
                    <a:pt x="9" y="2"/>
                    <a:pt x="14" y="1"/>
                    <a:pt x="19" y="2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Oval 527"/>
            <p:cNvSpPr>
              <a:spLocks noChangeArrowheads="1"/>
            </p:cNvSpPr>
            <p:nvPr/>
          </p:nvSpPr>
          <p:spPr bwMode="auto">
            <a:xfrm>
              <a:off x="4491" y="3614"/>
              <a:ext cx="900" cy="900"/>
            </a:xfrm>
            <a:prstGeom prst="ellipse">
              <a:avLst/>
            </a:pr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528"/>
            <p:cNvSpPr/>
            <p:nvPr/>
          </p:nvSpPr>
          <p:spPr bwMode="auto">
            <a:xfrm>
              <a:off x="4756" y="3642"/>
              <a:ext cx="390" cy="425"/>
            </a:xfrm>
            <a:custGeom>
              <a:avLst/>
              <a:gdLst>
                <a:gd name="T0" fmla="*/ 56 w 119"/>
                <a:gd name="T1" fmla="*/ 118 h 130"/>
                <a:gd name="T2" fmla="*/ 4 w 119"/>
                <a:gd name="T3" fmla="*/ 99 h 130"/>
                <a:gd name="T4" fmla="*/ 18 w 119"/>
                <a:gd name="T5" fmla="*/ 25 h 130"/>
                <a:gd name="T6" fmla="*/ 21 w 119"/>
                <a:gd name="T7" fmla="*/ 44 h 130"/>
                <a:gd name="T8" fmla="*/ 41 w 119"/>
                <a:gd name="T9" fmla="*/ 10 h 130"/>
                <a:gd name="T10" fmla="*/ 36 w 119"/>
                <a:gd name="T11" fmla="*/ 36 h 130"/>
                <a:gd name="T12" fmla="*/ 63 w 119"/>
                <a:gd name="T13" fmla="*/ 0 h 130"/>
                <a:gd name="T14" fmla="*/ 78 w 119"/>
                <a:gd name="T15" fmla="*/ 34 h 130"/>
                <a:gd name="T16" fmla="*/ 70 w 119"/>
                <a:gd name="T17" fmla="*/ 9 h 130"/>
                <a:gd name="T18" fmla="*/ 96 w 119"/>
                <a:gd name="T19" fmla="*/ 43 h 130"/>
                <a:gd name="T20" fmla="*/ 96 w 119"/>
                <a:gd name="T21" fmla="*/ 23 h 130"/>
                <a:gd name="T22" fmla="*/ 109 w 119"/>
                <a:gd name="T23" fmla="*/ 99 h 130"/>
                <a:gd name="T24" fmla="*/ 56 w 119"/>
                <a:gd name="T25" fmla="*/ 1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30">
                  <a:moveTo>
                    <a:pt x="56" y="118"/>
                  </a:moveTo>
                  <a:cubicBezTo>
                    <a:pt x="50" y="130"/>
                    <a:pt x="5" y="102"/>
                    <a:pt x="4" y="99"/>
                  </a:cubicBezTo>
                  <a:cubicBezTo>
                    <a:pt x="0" y="85"/>
                    <a:pt x="1" y="44"/>
                    <a:pt x="18" y="25"/>
                  </a:cubicBezTo>
                  <a:cubicBezTo>
                    <a:pt x="17" y="31"/>
                    <a:pt x="14" y="39"/>
                    <a:pt x="21" y="44"/>
                  </a:cubicBezTo>
                  <a:cubicBezTo>
                    <a:pt x="22" y="32"/>
                    <a:pt x="23" y="16"/>
                    <a:pt x="41" y="10"/>
                  </a:cubicBezTo>
                  <a:cubicBezTo>
                    <a:pt x="35" y="16"/>
                    <a:pt x="32" y="25"/>
                    <a:pt x="36" y="36"/>
                  </a:cubicBezTo>
                  <a:cubicBezTo>
                    <a:pt x="50" y="26"/>
                    <a:pt x="43" y="1"/>
                    <a:pt x="63" y="0"/>
                  </a:cubicBezTo>
                  <a:cubicBezTo>
                    <a:pt x="52" y="21"/>
                    <a:pt x="68" y="36"/>
                    <a:pt x="78" y="34"/>
                  </a:cubicBezTo>
                  <a:cubicBezTo>
                    <a:pt x="85" y="24"/>
                    <a:pt x="76" y="16"/>
                    <a:pt x="70" y="9"/>
                  </a:cubicBezTo>
                  <a:cubicBezTo>
                    <a:pt x="82" y="9"/>
                    <a:pt x="96" y="32"/>
                    <a:pt x="96" y="43"/>
                  </a:cubicBezTo>
                  <a:cubicBezTo>
                    <a:pt x="102" y="37"/>
                    <a:pt x="99" y="31"/>
                    <a:pt x="96" y="23"/>
                  </a:cubicBezTo>
                  <a:cubicBezTo>
                    <a:pt x="119" y="40"/>
                    <a:pt x="112" y="82"/>
                    <a:pt x="109" y="99"/>
                  </a:cubicBezTo>
                  <a:cubicBezTo>
                    <a:pt x="108" y="102"/>
                    <a:pt x="63" y="130"/>
                    <a:pt x="56" y="11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529"/>
            <p:cNvSpPr/>
            <p:nvPr/>
          </p:nvSpPr>
          <p:spPr bwMode="auto">
            <a:xfrm>
              <a:off x="4684" y="4207"/>
              <a:ext cx="515" cy="308"/>
            </a:xfrm>
            <a:custGeom>
              <a:avLst/>
              <a:gdLst>
                <a:gd name="T0" fmla="*/ 27 w 157"/>
                <a:gd name="T1" fmla="*/ 19 h 94"/>
                <a:gd name="T2" fmla="*/ 0 w 157"/>
                <a:gd name="T3" fmla="*/ 69 h 94"/>
                <a:gd name="T4" fmla="*/ 78 w 157"/>
                <a:gd name="T5" fmla="*/ 94 h 94"/>
                <a:gd name="T6" fmla="*/ 157 w 157"/>
                <a:gd name="T7" fmla="*/ 69 h 94"/>
                <a:gd name="T8" fmla="*/ 130 w 157"/>
                <a:gd name="T9" fmla="*/ 19 h 94"/>
                <a:gd name="T10" fmla="*/ 78 w 157"/>
                <a:gd name="T11" fmla="*/ 1 h 94"/>
                <a:gd name="T12" fmla="*/ 27 w 157"/>
                <a:gd name="T1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4">
                  <a:moveTo>
                    <a:pt x="27" y="19"/>
                  </a:moveTo>
                  <a:cubicBezTo>
                    <a:pt x="13" y="28"/>
                    <a:pt x="8" y="47"/>
                    <a:pt x="0" y="69"/>
                  </a:cubicBezTo>
                  <a:cubicBezTo>
                    <a:pt x="22" y="85"/>
                    <a:pt x="49" y="94"/>
                    <a:pt x="78" y="94"/>
                  </a:cubicBezTo>
                  <a:cubicBezTo>
                    <a:pt x="107" y="94"/>
                    <a:pt x="134" y="85"/>
                    <a:pt x="157" y="69"/>
                  </a:cubicBezTo>
                  <a:cubicBezTo>
                    <a:pt x="149" y="47"/>
                    <a:pt x="143" y="28"/>
                    <a:pt x="130" y="19"/>
                  </a:cubicBezTo>
                  <a:cubicBezTo>
                    <a:pt x="106" y="4"/>
                    <a:pt x="92" y="1"/>
                    <a:pt x="78" y="1"/>
                  </a:cubicBezTo>
                  <a:cubicBezTo>
                    <a:pt x="64" y="0"/>
                    <a:pt x="50" y="4"/>
                    <a:pt x="27" y="19"/>
                  </a:cubicBezTo>
                  <a:close/>
                </a:path>
              </a:pathLst>
            </a:custGeom>
            <a:solidFill>
              <a:srgbClr val="F7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530"/>
            <p:cNvSpPr/>
            <p:nvPr/>
          </p:nvSpPr>
          <p:spPr bwMode="auto">
            <a:xfrm>
              <a:off x="4684" y="4207"/>
              <a:ext cx="255" cy="308"/>
            </a:xfrm>
            <a:custGeom>
              <a:avLst/>
              <a:gdLst>
                <a:gd name="T0" fmla="*/ 27 w 78"/>
                <a:gd name="T1" fmla="*/ 19 h 94"/>
                <a:gd name="T2" fmla="*/ 0 w 78"/>
                <a:gd name="T3" fmla="*/ 69 h 94"/>
                <a:gd name="T4" fmla="*/ 78 w 78"/>
                <a:gd name="T5" fmla="*/ 94 h 94"/>
                <a:gd name="T6" fmla="*/ 78 w 78"/>
                <a:gd name="T7" fmla="*/ 1 h 94"/>
                <a:gd name="T8" fmla="*/ 78 w 78"/>
                <a:gd name="T9" fmla="*/ 1 h 94"/>
                <a:gd name="T10" fmla="*/ 27 w 78"/>
                <a:gd name="T11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4">
                  <a:moveTo>
                    <a:pt x="27" y="19"/>
                  </a:moveTo>
                  <a:cubicBezTo>
                    <a:pt x="13" y="28"/>
                    <a:pt x="8" y="47"/>
                    <a:pt x="0" y="69"/>
                  </a:cubicBezTo>
                  <a:cubicBezTo>
                    <a:pt x="22" y="85"/>
                    <a:pt x="49" y="94"/>
                    <a:pt x="78" y="94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64" y="0"/>
                    <a:pt x="50" y="4"/>
                    <a:pt x="27" y="19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531"/>
            <p:cNvSpPr/>
            <p:nvPr/>
          </p:nvSpPr>
          <p:spPr bwMode="auto">
            <a:xfrm>
              <a:off x="4879" y="4039"/>
              <a:ext cx="128" cy="430"/>
            </a:xfrm>
            <a:custGeom>
              <a:avLst/>
              <a:gdLst>
                <a:gd name="T0" fmla="*/ 0 w 39"/>
                <a:gd name="T1" fmla="*/ 0 h 131"/>
                <a:gd name="T2" fmla="*/ 39 w 39"/>
                <a:gd name="T3" fmla="*/ 0 h 131"/>
                <a:gd name="T4" fmla="*/ 39 w 39"/>
                <a:gd name="T5" fmla="*/ 56 h 131"/>
                <a:gd name="T6" fmla="*/ 19 w 39"/>
                <a:gd name="T7" fmla="*/ 131 h 131"/>
                <a:gd name="T8" fmla="*/ 0 w 39"/>
                <a:gd name="T9" fmla="*/ 56 h 131"/>
                <a:gd name="T10" fmla="*/ 0 w 39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31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66"/>
                    <a:pt x="24" y="100"/>
                    <a:pt x="19" y="131"/>
                  </a:cubicBezTo>
                  <a:cubicBezTo>
                    <a:pt x="16" y="112"/>
                    <a:pt x="0" y="67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532"/>
            <p:cNvSpPr/>
            <p:nvPr/>
          </p:nvSpPr>
          <p:spPr bwMode="auto">
            <a:xfrm>
              <a:off x="4904" y="4334"/>
              <a:ext cx="68" cy="135"/>
            </a:xfrm>
            <a:custGeom>
              <a:avLst/>
              <a:gdLst>
                <a:gd name="T0" fmla="*/ 21 w 21"/>
                <a:gd name="T1" fmla="*/ 0 h 41"/>
                <a:gd name="T2" fmla="*/ 11 w 21"/>
                <a:gd name="T3" fmla="*/ 41 h 41"/>
                <a:gd name="T4" fmla="*/ 0 w 21"/>
                <a:gd name="T5" fmla="*/ 0 h 41"/>
                <a:gd name="T6" fmla="*/ 11 w 21"/>
                <a:gd name="T7" fmla="*/ 1 h 41"/>
                <a:gd name="T8" fmla="*/ 21 w 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1">
                  <a:moveTo>
                    <a:pt x="21" y="0"/>
                  </a:moveTo>
                  <a:cubicBezTo>
                    <a:pt x="17" y="13"/>
                    <a:pt x="13" y="27"/>
                    <a:pt x="11" y="41"/>
                  </a:cubicBezTo>
                  <a:cubicBezTo>
                    <a:pt x="9" y="31"/>
                    <a:pt x="4" y="15"/>
                    <a:pt x="0" y="0"/>
                  </a:cubicBezTo>
                  <a:cubicBezTo>
                    <a:pt x="3" y="0"/>
                    <a:pt x="7" y="1"/>
                    <a:pt x="11" y="1"/>
                  </a:cubicBezTo>
                  <a:cubicBezTo>
                    <a:pt x="15" y="1"/>
                    <a:pt x="18" y="0"/>
                    <a:pt x="21" y="0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533"/>
            <p:cNvSpPr/>
            <p:nvPr/>
          </p:nvSpPr>
          <p:spPr bwMode="auto">
            <a:xfrm>
              <a:off x="4879" y="4132"/>
              <a:ext cx="128" cy="88"/>
            </a:xfrm>
            <a:custGeom>
              <a:avLst/>
              <a:gdLst>
                <a:gd name="T0" fmla="*/ 51 w 51"/>
                <a:gd name="T1" fmla="*/ 9 h 35"/>
                <a:gd name="T2" fmla="*/ 51 w 51"/>
                <a:gd name="T3" fmla="*/ 0 h 35"/>
                <a:gd name="T4" fmla="*/ 0 w 51"/>
                <a:gd name="T5" fmla="*/ 0 h 35"/>
                <a:gd name="T6" fmla="*/ 0 w 51"/>
                <a:gd name="T7" fmla="*/ 35 h 35"/>
                <a:gd name="T8" fmla="*/ 51 w 51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51" y="9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51" y="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534"/>
            <p:cNvSpPr/>
            <p:nvPr/>
          </p:nvSpPr>
          <p:spPr bwMode="auto">
            <a:xfrm>
              <a:off x="4671" y="3804"/>
              <a:ext cx="540" cy="358"/>
            </a:xfrm>
            <a:custGeom>
              <a:avLst/>
              <a:gdLst>
                <a:gd name="T0" fmla="*/ 82 w 165"/>
                <a:gd name="T1" fmla="*/ 0 h 109"/>
                <a:gd name="T2" fmla="*/ 82 w 165"/>
                <a:gd name="T3" fmla="*/ 109 h 109"/>
                <a:gd name="T4" fmla="*/ 82 w 165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109">
                  <a:moveTo>
                    <a:pt x="82" y="0"/>
                  </a:moveTo>
                  <a:cubicBezTo>
                    <a:pt x="165" y="0"/>
                    <a:pt x="131" y="109"/>
                    <a:pt x="82" y="109"/>
                  </a:cubicBezTo>
                  <a:cubicBezTo>
                    <a:pt x="33" y="109"/>
                    <a:pt x="0" y="0"/>
                    <a:pt x="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535"/>
            <p:cNvSpPr/>
            <p:nvPr/>
          </p:nvSpPr>
          <p:spPr bwMode="auto">
            <a:xfrm>
              <a:off x="4939" y="3804"/>
              <a:ext cx="273" cy="358"/>
            </a:xfrm>
            <a:custGeom>
              <a:avLst/>
              <a:gdLst>
                <a:gd name="T0" fmla="*/ 0 w 83"/>
                <a:gd name="T1" fmla="*/ 0 h 109"/>
                <a:gd name="T2" fmla="*/ 0 w 83"/>
                <a:gd name="T3" fmla="*/ 109 h 109"/>
                <a:gd name="T4" fmla="*/ 0 w 83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109">
                  <a:moveTo>
                    <a:pt x="0" y="0"/>
                  </a:moveTo>
                  <a:cubicBezTo>
                    <a:pt x="83" y="0"/>
                    <a:pt x="49" y="109"/>
                    <a:pt x="0" y="1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536"/>
            <p:cNvSpPr/>
            <p:nvPr/>
          </p:nvSpPr>
          <p:spPr bwMode="auto">
            <a:xfrm>
              <a:off x="4746" y="3739"/>
              <a:ext cx="385" cy="290"/>
            </a:xfrm>
            <a:custGeom>
              <a:avLst/>
              <a:gdLst>
                <a:gd name="T0" fmla="*/ 58 w 118"/>
                <a:gd name="T1" fmla="*/ 33 h 89"/>
                <a:gd name="T2" fmla="*/ 104 w 118"/>
                <a:gd name="T3" fmla="*/ 66 h 89"/>
                <a:gd name="T4" fmla="*/ 112 w 118"/>
                <a:gd name="T5" fmla="*/ 68 h 89"/>
                <a:gd name="T6" fmla="*/ 61 w 118"/>
                <a:gd name="T7" fmla="*/ 0 h 89"/>
                <a:gd name="T8" fmla="*/ 6 w 118"/>
                <a:gd name="T9" fmla="*/ 66 h 89"/>
                <a:gd name="T10" fmla="*/ 16 w 118"/>
                <a:gd name="T11" fmla="*/ 66 h 89"/>
                <a:gd name="T12" fmla="*/ 58 w 118"/>
                <a:gd name="T13" fmla="*/ 3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89">
                  <a:moveTo>
                    <a:pt x="58" y="33"/>
                  </a:moveTo>
                  <a:cubicBezTo>
                    <a:pt x="86" y="33"/>
                    <a:pt x="100" y="49"/>
                    <a:pt x="104" y="66"/>
                  </a:cubicBezTo>
                  <a:cubicBezTo>
                    <a:pt x="108" y="82"/>
                    <a:pt x="106" y="81"/>
                    <a:pt x="112" y="68"/>
                  </a:cubicBezTo>
                  <a:cubicBezTo>
                    <a:pt x="118" y="55"/>
                    <a:pt x="103" y="0"/>
                    <a:pt x="61" y="0"/>
                  </a:cubicBezTo>
                  <a:cubicBezTo>
                    <a:pt x="18" y="0"/>
                    <a:pt x="0" y="43"/>
                    <a:pt x="6" y="66"/>
                  </a:cubicBezTo>
                  <a:cubicBezTo>
                    <a:pt x="12" y="89"/>
                    <a:pt x="12" y="83"/>
                    <a:pt x="16" y="66"/>
                  </a:cubicBezTo>
                  <a:cubicBezTo>
                    <a:pt x="20" y="48"/>
                    <a:pt x="28" y="34"/>
                    <a:pt x="58" y="33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537"/>
            <p:cNvSpPr/>
            <p:nvPr/>
          </p:nvSpPr>
          <p:spPr bwMode="auto">
            <a:xfrm>
              <a:off x="4764" y="3742"/>
              <a:ext cx="360" cy="295"/>
            </a:xfrm>
            <a:custGeom>
              <a:avLst/>
              <a:gdLst>
                <a:gd name="T0" fmla="*/ 54 w 110"/>
                <a:gd name="T1" fmla="*/ 32 h 90"/>
                <a:gd name="T2" fmla="*/ 14 w 110"/>
                <a:gd name="T3" fmla="*/ 82 h 90"/>
                <a:gd name="T4" fmla="*/ 10 w 110"/>
                <a:gd name="T5" fmla="*/ 82 h 90"/>
                <a:gd name="T6" fmla="*/ 0 w 110"/>
                <a:gd name="T7" fmla="*/ 64 h 90"/>
                <a:gd name="T8" fmla="*/ 23 w 110"/>
                <a:gd name="T9" fmla="*/ 18 h 90"/>
                <a:gd name="T10" fmla="*/ 25 w 110"/>
                <a:gd name="T11" fmla="*/ 31 h 90"/>
                <a:gd name="T12" fmla="*/ 41 w 110"/>
                <a:gd name="T13" fmla="*/ 7 h 90"/>
                <a:gd name="T14" fmla="*/ 38 w 110"/>
                <a:gd name="T15" fmla="*/ 26 h 90"/>
                <a:gd name="T16" fmla="*/ 60 w 110"/>
                <a:gd name="T17" fmla="*/ 0 h 90"/>
                <a:gd name="T18" fmla="*/ 73 w 110"/>
                <a:gd name="T19" fmla="*/ 25 h 90"/>
                <a:gd name="T20" fmla="*/ 66 w 110"/>
                <a:gd name="T21" fmla="*/ 7 h 90"/>
                <a:gd name="T22" fmla="*/ 87 w 110"/>
                <a:gd name="T23" fmla="*/ 31 h 90"/>
                <a:gd name="T24" fmla="*/ 87 w 110"/>
                <a:gd name="T25" fmla="*/ 16 h 90"/>
                <a:gd name="T26" fmla="*/ 108 w 110"/>
                <a:gd name="T27" fmla="*/ 61 h 90"/>
                <a:gd name="T28" fmla="*/ 97 w 110"/>
                <a:gd name="T29" fmla="*/ 81 h 90"/>
                <a:gd name="T30" fmla="*/ 93 w 110"/>
                <a:gd name="T31" fmla="*/ 82 h 90"/>
                <a:gd name="T32" fmla="*/ 54 w 110"/>
                <a:gd name="T33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90">
                  <a:moveTo>
                    <a:pt x="54" y="32"/>
                  </a:moveTo>
                  <a:cubicBezTo>
                    <a:pt x="22" y="33"/>
                    <a:pt x="11" y="56"/>
                    <a:pt x="14" y="82"/>
                  </a:cubicBezTo>
                  <a:cubicBezTo>
                    <a:pt x="15" y="88"/>
                    <a:pt x="11" y="87"/>
                    <a:pt x="10" y="82"/>
                  </a:cubicBezTo>
                  <a:cubicBezTo>
                    <a:pt x="10" y="76"/>
                    <a:pt x="6" y="63"/>
                    <a:pt x="0" y="64"/>
                  </a:cubicBezTo>
                  <a:cubicBezTo>
                    <a:pt x="0" y="51"/>
                    <a:pt x="12" y="28"/>
                    <a:pt x="23" y="18"/>
                  </a:cubicBezTo>
                  <a:cubicBezTo>
                    <a:pt x="22" y="22"/>
                    <a:pt x="20" y="28"/>
                    <a:pt x="25" y="31"/>
                  </a:cubicBezTo>
                  <a:cubicBezTo>
                    <a:pt x="26" y="23"/>
                    <a:pt x="27" y="11"/>
                    <a:pt x="41" y="7"/>
                  </a:cubicBezTo>
                  <a:cubicBezTo>
                    <a:pt x="37" y="11"/>
                    <a:pt x="34" y="18"/>
                    <a:pt x="38" y="26"/>
                  </a:cubicBezTo>
                  <a:cubicBezTo>
                    <a:pt x="49" y="19"/>
                    <a:pt x="44" y="0"/>
                    <a:pt x="60" y="0"/>
                  </a:cubicBezTo>
                  <a:cubicBezTo>
                    <a:pt x="51" y="15"/>
                    <a:pt x="64" y="26"/>
                    <a:pt x="73" y="25"/>
                  </a:cubicBezTo>
                  <a:cubicBezTo>
                    <a:pt x="78" y="17"/>
                    <a:pt x="71" y="11"/>
                    <a:pt x="66" y="7"/>
                  </a:cubicBezTo>
                  <a:cubicBezTo>
                    <a:pt x="76" y="6"/>
                    <a:pt x="87" y="23"/>
                    <a:pt x="87" y="31"/>
                  </a:cubicBezTo>
                  <a:cubicBezTo>
                    <a:pt x="92" y="27"/>
                    <a:pt x="90" y="22"/>
                    <a:pt x="87" y="16"/>
                  </a:cubicBezTo>
                  <a:cubicBezTo>
                    <a:pt x="101" y="25"/>
                    <a:pt x="110" y="48"/>
                    <a:pt x="108" y="61"/>
                  </a:cubicBezTo>
                  <a:cubicBezTo>
                    <a:pt x="105" y="58"/>
                    <a:pt x="100" y="59"/>
                    <a:pt x="97" y="81"/>
                  </a:cubicBezTo>
                  <a:cubicBezTo>
                    <a:pt x="96" y="90"/>
                    <a:pt x="92" y="87"/>
                    <a:pt x="93" y="82"/>
                  </a:cubicBezTo>
                  <a:cubicBezTo>
                    <a:pt x="102" y="49"/>
                    <a:pt x="83" y="32"/>
                    <a:pt x="54" y="32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538"/>
            <p:cNvSpPr/>
            <p:nvPr/>
          </p:nvSpPr>
          <p:spPr bwMode="auto">
            <a:xfrm>
              <a:off x="5081" y="3927"/>
              <a:ext cx="45" cy="88"/>
            </a:xfrm>
            <a:custGeom>
              <a:avLst/>
              <a:gdLst>
                <a:gd name="T0" fmla="*/ 10 w 14"/>
                <a:gd name="T1" fmla="*/ 1 h 27"/>
                <a:gd name="T2" fmla="*/ 13 w 14"/>
                <a:gd name="T3" fmla="*/ 15 h 27"/>
                <a:gd name="T4" fmla="*/ 4 w 14"/>
                <a:gd name="T5" fmla="*/ 26 h 27"/>
                <a:gd name="T6" fmla="*/ 2 w 14"/>
                <a:gd name="T7" fmla="*/ 12 h 27"/>
                <a:gd name="T8" fmla="*/ 10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10" y="1"/>
                  </a:moveTo>
                  <a:cubicBezTo>
                    <a:pt x="13" y="1"/>
                    <a:pt x="14" y="8"/>
                    <a:pt x="13" y="15"/>
                  </a:cubicBezTo>
                  <a:cubicBezTo>
                    <a:pt x="11" y="22"/>
                    <a:pt x="8" y="27"/>
                    <a:pt x="4" y="26"/>
                  </a:cubicBezTo>
                  <a:cubicBezTo>
                    <a:pt x="2" y="25"/>
                    <a:pt x="0" y="19"/>
                    <a:pt x="2" y="12"/>
                  </a:cubicBezTo>
                  <a:cubicBezTo>
                    <a:pt x="3" y="5"/>
                    <a:pt x="7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539"/>
            <p:cNvSpPr/>
            <p:nvPr/>
          </p:nvSpPr>
          <p:spPr bwMode="auto">
            <a:xfrm>
              <a:off x="4754" y="3927"/>
              <a:ext cx="45" cy="88"/>
            </a:xfrm>
            <a:custGeom>
              <a:avLst/>
              <a:gdLst>
                <a:gd name="T0" fmla="*/ 4 w 14"/>
                <a:gd name="T1" fmla="*/ 1 h 27"/>
                <a:gd name="T2" fmla="*/ 2 w 14"/>
                <a:gd name="T3" fmla="*/ 15 h 27"/>
                <a:gd name="T4" fmla="*/ 10 w 14"/>
                <a:gd name="T5" fmla="*/ 26 h 27"/>
                <a:gd name="T6" fmla="*/ 12 w 14"/>
                <a:gd name="T7" fmla="*/ 12 h 27"/>
                <a:gd name="T8" fmla="*/ 4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4" y="1"/>
                  </a:moveTo>
                  <a:cubicBezTo>
                    <a:pt x="1" y="1"/>
                    <a:pt x="0" y="8"/>
                    <a:pt x="2" y="15"/>
                  </a:cubicBezTo>
                  <a:cubicBezTo>
                    <a:pt x="3" y="22"/>
                    <a:pt x="7" y="27"/>
                    <a:pt x="10" y="26"/>
                  </a:cubicBezTo>
                  <a:cubicBezTo>
                    <a:pt x="13" y="25"/>
                    <a:pt x="14" y="19"/>
                    <a:pt x="12" y="12"/>
                  </a:cubicBezTo>
                  <a:cubicBezTo>
                    <a:pt x="11" y="5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540"/>
            <p:cNvSpPr>
              <a:spLocks noEditPoints="1"/>
            </p:cNvSpPr>
            <p:nvPr/>
          </p:nvSpPr>
          <p:spPr bwMode="auto">
            <a:xfrm>
              <a:off x="4819" y="3932"/>
              <a:ext cx="245" cy="95"/>
            </a:xfrm>
            <a:custGeom>
              <a:avLst/>
              <a:gdLst>
                <a:gd name="T0" fmla="*/ 37 w 75"/>
                <a:gd name="T1" fmla="*/ 11 h 29"/>
                <a:gd name="T2" fmla="*/ 40 w 75"/>
                <a:gd name="T3" fmla="*/ 11 h 29"/>
                <a:gd name="T4" fmla="*/ 42 w 75"/>
                <a:gd name="T5" fmla="*/ 18 h 29"/>
                <a:gd name="T6" fmla="*/ 60 w 75"/>
                <a:gd name="T7" fmla="*/ 28 h 29"/>
                <a:gd name="T8" fmla="*/ 73 w 75"/>
                <a:gd name="T9" fmla="*/ 16 h 29"/>
                <a:gd name="T10" fmla="*/ 68 w 75"/>
                <a:gd name="T11" fmla="*/ 2 h 29"/>
                <a:gd name="T12" fmla="*/ 59 w 75"/>
                <a:gd name="T13" fmla="*/ 0 h 29"/>
                <a:gd name="T14" fmla="*/ 59 w 75"/>
                <a:gd name="T15" fmla="*/ 0 h 29"/>
                <a:gd name="T16" fmla="*/ 38 w 75"/>
                <a:gd name="T17" fmla="*/ 0 h 29"/>
                <a:gd name="T18" fmla="*/ 37 w 75"/>
                <a:gd name="T19" fmla="*/ 0 h 29"/>
                <a:gd name="T20" fmla="*/ 37 w 75"/>
                <a:gd name="T21" fmla="*/ 2 h 29"/>
                <a:gd name="T22" fmla="*/ 38 w 75"/>
                <a:gd name="T23" fmla="*/ 2 h 29"/>
                <a:gd name="T24" fmla="*/ 49 w 75"/>
                <a:gd name="T25" fmla="*/ 2 h 29"/>
                <a:gd name="T26" fmla="*/ 45 w 75"/>
                <a:gd name="T27" fmla="*/ 3 h 29"/>
                <a:gd name="T28" fmla="*/ 41 w 75"/>
                <a:gd name="T29" fmla="*/ 9 h 29"/>
                <a:gd name="T30" fmla="*/ 37 w 75"/>
                <a:gd name="T31" fmla="*/ 9 h 29"/>
                <a:gd name="T32" fmla="*/ 37 w 75"/>
                <a:gd name="T33" fmla="*/ 11 h 29"/>
                <a:gd name="T34" fmla="*/ 6 w 75"/>
                <a:gd name="T35" fmla="*/ 2 h 29"/>
                <a:gd name="T36" fmla="*/ 1 w 75"/>
                <a:gd name="T37" fmla="*/ 16 h 29"/>
                <a:gd name="T38" fmla="*/ 14 w 75"/>
                <a:gd name="T39" fmla="*/ 28 h 29"/>
                <a:gd name="T40" fmla="*/ 32 w 75"/>
                <a:gd name="T41" fmla="*/ 18 h 29"/>
                <a:gd name="T42" fmla="*/ 34 w 75"/>
                <a:gd name="T43" fmla="*/ 11 h 29"/>
                <a:gd name="T44" fmla="*/ 37 w 75"/>
                <a:gd name="T45" fmla="*/ 11 h 29"/>
                <a:gd name="T46" fmla="*/ 37 w 75"/>
                <a:gd name="T47" fmla="*/ 9 h 29"/>
                <a:gd name="T48" fmla="*/ 34 w 75"/>
                <a:gd name="T49" fmla="*/ 9 h 29"/>
                <a:gd name="T50" fmla="*/ 29 w 75"/>
                <a:gd name="T51" fmla="*/ 3 h 29"/>
                <a:gd name="T52" fmla="*/ 25 w 75"/>
                <a:gd name="T53" fmla="*/ 2 h 29"/>
                <a:gd name="T54" fmla="*/ 36 w 75"/>
                <a:gd name="T55" fmla="*/ 2 h 29"/>
                <a:gd name="T56" fmla="*/ 37 w 75"/>
                <a:gd name="T57" fmla="*/ 2 h 29"/>
                <a:gd name="T58" fmla="*/ 37 w 75"/>
                <a:gd name="T59" fmla="*/ 0 h 29"/>
                <a:gd name="T60" fmla="*/ 36 w 75"/>
                <a:gd name="T61" fmla="*/ 0 h 29"/>
                <a:gd name="T62" fmla="*/ 15 w 75"/>
                <a:gd name="T63" fmla="*/ 0 h 29"/>
                <a:gd name="T64" fmla="*/ 15 w 75"/>
                <a:gd name="T65" fmla="*/ 0 h 29"/>
                <a:gd name="T66" fmla="*/ 6 w 75"/>
                <a:gd name="T6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29">
                  <a:moveTo>
                    <a:pt x="37" y="1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0" y="13"/>
                    <a:pt x="41" y="16"/>
                    <a:pt x="42" y="18"/>
                  </a:cubicBezTo>
                  <a:cubicBezTo>
                    <a:pt x="46" y="23"/>
                    <a:pt x="54" y="28"/>
                    <a:pt x="60" y="28"/>
                  </a:cubicBezTo>
                  <a:cubicBezTo>
                    <a:pt x="67" y="29"/>
                    <a:pt x="72" y="25"/>
                    <a:pt x="73" y="16"/>
                  </a:cubicBezTo>
                  <a:cubicBezTo>
                    <a:pt x="75" y="7"/>
                    <a:pt x="71" y="3"/>
                    <a:pt x="68" y="2"/>
                  </a:cubicBezTo>
                  <a:cubicBezTo>
                    <a:pt x="66" y="1"/>
                    <a:pt x="62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6" y="3"/>
                    <a:pt x="45" y="3"/>
                  </a:cubicBezTo>
                  <a:cubicBezTo>
                    <a:pt x="43" y="4"/>
                    <a:pt x="41" y="7"/>
                    <a:pt x="41" y="9"/>
                  </a:cubicBezTo>
                  <a:cubicBezTo>
                    <a:pt x="37" y="9"/>
                    <a:pt x="37" y="9"/>
                    <a:pt x="37" y="9"/>
                  </a:cubicBezTo>
                  <a:lnTo>
                    <a:pt x="37" y="11"/>
                  </a:lnTo>
                  <a:close/>
                  <a:moveTo>
                    <a:pt x="6" y="2"/>
                  </a:moveTo>
                  <a:cubicBezTo>
                    <a:pt x="4" y="3"/>
                    <a:pt x="0" y="7"/>
                    <a:pt x="1" y="16"/>
                  </a:cubicBezTo>
                  <a:cubicBezTo>
                    <a:pt x="3" y="25"/>
                    <a:pt x="8" y="29"/>
                    <a:pt x="14" y="28"/>
                  </a:cubicBezTo>
                  <a:cubicBezTo>
                    <a:pt x="21" y="28"/>
                    <a:pt x="29" y="23"/>
                    <a:pt x="32" y="18"/>
                  </a:cubicBezTo>
                  <a:cubicBezTo>
                    <a:pt x="34" y="16"/>
                    <a:pt x="34" y="13"/>
                    <a:pt x="34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7"/>
                    <a:pt x="32" y="4"/>
                    <a:pt x="29" y="3"/>
                  </a:cubicBezTo>
                  <a:cubicBezTo>
                    <a:pt x="28" y="3"/>
                    <a:pt x="27" y="2"/>
                    <a:pt x="25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9" y="1"/>
                    <a:pt x="6" y="2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541"/>
            <p:cNvSpPr/>
            <p:nvPr/>
          </p:nvSpPr>
          <p:spPr bwMode="auto">
            <a:xfrm>
              <a:off x="4826" y="3939"/>
              <a:ext cx="100" cy="80"/>
            </a:xfrm>
            <a:custGeom>
              <a:avLst/>
              <a:gdLst>
                <a:gd name="T0" fmla="*/ 5 w 31"/>
                <a:gd name="T1" fmla="*/ 1 h 25"/>
                <a:gd name="T2" fmla="*/ 1 w 31"/>
                <a:gd name="T3" fmla="*/ 5 h 25"/>
                <a:gd name="T4" fmla="*/ 0 w 31"/>
                <a:gd name="T5" fmla="*/ 14 h 25"/>
                <a:gd name="T6" fmla="*/ 7 w 31"/>
                <a:gd name="T7" fmla="*/ 24 h 25"/>
                <a:gd name="T8" fmla="*/ 12 w 31"/>
                <a:gd name="T9" fmla="*/ 25 h 25"/>
                <a:gd name="T10" fmla="*/ 29 w 31"/>
                <a:gd name="T11" fmla="*/ 15 h 25"/>
                <a:gd name="T12" fmla="*/ 29 w 31"/>
                <a:gd name="T13" fmla="*/ 4 h 25"/>
                <a:gd name="T14" fmla="*/ 27 w 31"/>
                <a:gd name="T15" fmla="*/ 2 h 25"/>
                <a:gd name="T16" fmla="*/ 15 w 31"/>
                <a:gd name="T17" fmla="*/ 0 h 25"/>
                <a:gd name="T18" fmla="*/ 5 w 31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5">
                  <a:moveTo>
                    <a:pt x="5" y="1"/>
                  </a:moveTo>
                  <a:cubicBezTo>
                    <a:pt x="3" y="2"/>
                    <a:pt x="2" y="3"/>
                    <a:pt x="1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1" y="18"/>
                    <a:pt x="3" y="23"/>
                    <a:pt x="7" y="24"/>
                  </a:cubicBezTo>
                  <a:cubicBezTo>
                    <a:pt x="9" y="25"/>
                    <a:pt x="11" y="25"/>
                    <a:pt x="12" y="25"/>
                  </a:cubicBezTo>
                  <a:cubicBezTo>
                    <a:pt x="18" y="24"/>
                    <a:pt x="26" y="20"/>
                    <a:pt x="29" y="15"/>
                  </a:cubicBezTo>
                  <a:cubicBezTo>
                    <a:pt x="31" y="12"/>
                    <a:pt x="31" y="7"/>
                    <a:pt x="29" y="4"/>
                  </a:cubicBezTo>
                  <a:cubicBezTo>
                    <a:pt x="28" y="3"/>
                    <a:pt x="28" y="3"/>
                    <a:pt x="27" y="2"/>
                  </a:cubicBezTo>
                  <a:cubicBezTo>
                    <a:pt x="24" y="1"/>
                    <a:pt x="19" y="0"/>
                    <a:pt x="15" y="0"/>
                  </a:cubicBezTo>
                  <a:cubicBezTo>
                    <a:pt x="12" y="0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542"/>
            <p:cNvSpPr/>
            <p:nvPr/>
          </p:nvSpPr>
          <p:spPr bwMode="auto">
            <a:xfrm>
              <a:off x="4954" y="3939"/>
              <a:ext cx="103" cy="80"/>
            </a:xfrm>
            <a:custGeom>
              <a:avLst/>
              <a:gdLst>
                <a:gd name="T0" fmla="*/ 26 w 32"/>
                <a:gd name="T1" fmla="*/ 1 h 25"/>
                <a:gd name="T2" fmla="*/ 30 w 32"/>
                <a:gd name="T3" fmla="*/ 5 h 25"/>
                <a:gd name="T4" fmla="*/ 31 w 32"/>
                <a:gd name="T5" fmla="*/ 14 h 25"/>
                <a:gd name="T6" fmla="*/ 24 w 32"/>
                <a:gd name="T7" fmla="*/ 24 h 25"/>
                <a:gd name="T8" fmla="*/ 19 w 32"/>
                <a:gd name="T9" fmla="*/ 25 h 25"/>
                <a:gd name="T10" fmla="*/ 2 w 32"/>
                <a:gd name="T11" fmla="*/ 15 h 25"/>
                <a:gd name="T12" fmla="*/ 3 w 32"/>
                <a:gd name="T13" fmla="*/ 4 h 25"/>
                <a:gd name="T14" fmla="*/ 5 w 32"/>
                <a:gd name="T15" fmla="*/ 2 h 25"/>
                <a:gd name="T16" fmla="*/ 16 w 32"/>
                <a:gd name="T17" fmla="*/ 0 h 25"/>
                <a:gd name="T18" fmla="*/ 26 w 32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25">
                  <a:moveTo>
                    <a:pt x="26" y="1"/>
                  </a:moveTo>
                  <a:cubicBezTo>
                    <a:pt x="28" y="2"/>
                    <a:pt x="29" y="3"/>
                    <a:pt x="30" y="5"/>
                  </a:cubicBezTo>
                  <a:cubicBezTo>
                    <a:pt x="32" y="8"/>
                    <a:pt x="32" y="11"/>
                    <a:pt x="31" y="14"/>
                  </a:cubicBezTo>
                  <a:cubicBezTo>
                    <a:pt x="30" y="18"/>
                    <a:pt x="28" y="23"/>
                    <a:pt x="24" y="24"/>
                  </a:cubicBezTo>
                  <a:cubicBezTo>
                    <a:pt x="22" y="25"/>
                    <a:pt x="21" y="25"/>
                    <a:pt x="19" y="25"/>
                  </a:cubicBezTo>
                  <a:cubicBezTo>
                    <a:pt x="13" y="24"/>
                    <a:pt x="6" y="20"/>
                    <a:pt x="2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8" y="1"/>
                    <a:pt x="13" y="0"/>
                    <a:pt x="16" y="0"/>
                  </a:cubicBezTo>
                  <a:cubicBezTo>
                    <a:pt x="19" y="0"/>
                    <a:pt x="23" y="0"/>
                    <a:pt x="26" y="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543"/>
            <p:cNvSpPr/>
            <p:nvPr/>
          </p:nvSpPr>
          <p:spPr bwMode="auto">
            <a:xfrm>
              <a:off x="4766" y="4129"/>
              <a:ext cx="173" cy="340"/>
            </a:xfrm>
            <a:custGeom>
              <a:avLst/>
              <a:gdLst>
                <a:gd name="T0" fmla="*/ 53 w 53"/>
                <a:gd name="T1" fmla="*/ 104 h 104"/>
                <a:gd name="T2" fmla="*/ 34 w 53"/>
                <a:gd name="T3" fmla="*/ 5 h 104"/>
                <a:gd name="T4" fmla="*/ 27 w 53"/>
                <a:gd name="T5" fmla="*/ 0 h 104"/>
                <a:gd name="T6" fmla="*/ 0 w 53"/>
                <a:gd name="T7" fmla="*/ 32 h 104"/>
                <a:gd name="T8" fmla="*/ 53 w 53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4">
                  <a:moveTo>
                    <a:pt x="53" y="104"/>
                  </a:moveTo>
                  <a:cubicBezTo>
                    <a:pt x="53" y="73"/>
                    <a:pt x="30" y="38"/>
                    <a:pt x="34" y="5"/>
                  </a:cubicBezTo>
                  <a:cubicBezTo>
                    <a:pt x="32" y="3"/>
                    <a:pt x="30" y="2"/>
                    <a:pt x="27" y="0"/>
                  </a:cubicBezTo>
                  <a:cubicBezTo>
                    <a:pt x="14" y="6"/>
                    <a:pt x="5" y="23"/>
                    <a:pt x="0" y="32"/>
                  </a:cubicBezTo>
                  <a:cubicBezTo>
                    <a:pt x="39" y="33"/>
                    <a:pt x="43" y="78"/>
                    <a:pt x="53" y="104"/>
                  </a:cubicBezTo>
                  <a:close/>
                </a:path>
              </a:pathLst>
            </a:custGeom>
            <a:solidFill>
              <a:srgbClr val="F7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544"/>
            <p:cNvSpPr/>
            <p:nvPr/>
          </p:nvSpPr>
          <p:spPr bwMode="auto">
            <a:xfrm>
              <a:off x="4939" y="4129"/>
              <a:ext cx="175" cy="340"/>
            </a:xfrm>
            <a:custGeom>
              <a:avLst/>
              <a:gdLst>
                <a:gd name="T0" fmla="*/ 0 w 53"/>
                <a:gd name="T1" fmla="*/ 104 h 104"/>
                <a:gd name="T2" fmla="*/ 19 w 53"/>
                <a:gd name="T3" fmla="*/ 5 h 104"/>
                <a:gd name="T4" fmla="*/ 26 w 53"/>
                <a:gd name="T5" fmla="*/ 0 h 104"/>
                <a:gd name="T6" fmla="*/ 53 w 53"/>
                <a:gd name="T7" fmla="*/ 32 h 104"/>
                <a:gd name="T8" fmla="*/ 0 w 53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4">
                  <a:moveTo>
                    <a:pt x="0" y="104"/>
                  </a:moveTo>
                  <a:cubicBezTo>
                    <a:pt x="0" y="60"/>
                    <a:pt x="19" y="64"/>
                    <a:pt x="19" y="5"/>
                  </a:cubicBezTo>
                  <a:cubicBezTo>
                    <a:pt x="21" y="3"/>
                    <a:pt x="24" y="2"/>
                    <a:pt x="26" y="0"/>
                  </a:cubicBezTo>
                  <a:cubicBezTo>
                    <a:pt x="39" y="6"/>
                    <a:pt x="49" y="23"/>
                    <a:pt x="53" y="32"/>
                  </a:cubicBezTo>
                  <a:cubicBezTo>
                    <a:pt x="15" y="33"/>
                    <a:pt x="10" y="78"/>
                    <a:pt x="0" y="10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Oval 545"/>
            <p:cNvSpPr>
              <a:spLocks noChangeArrowheads="1"/>
            </p:cNvSpPr>
            <p:nvPr/>
          </p:nvSpPr>
          <p:spPr bwMode="auto">
            <a:xfrm>
              <a:off x="7739" y="4122"/>
              <a:ext cx="1038" cy="1035"/>
            </a:xfrm>
            <a:prstGeom prst="ellipse">
              <a:avLst/>
            </a:pr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546"/>
            <p:cNvSpPr/>
            <p:nvPr/>
          </p:nvSpPr>
          <p:spPr bwMode="auto">
            <a:xfrm>
              <a:off x="7981" y="4354"/>
              <a:ext cx="385" cy="798"/>
            </a:xfrm>
            <a:custGeom>
              <a:avLst/>
              <a:gdLst>
                <a:gd name="T0" fmla="*/ 27 w 118"/>
                <a:gd name="T1" fmla="*/ 14 h 244"/>
                <a:gd name="T2" fmla="*/ 25 w 118"/>
                <a:gd name="T3" fmla="*/ 185 h 244"/>
                <a:gd name="T4" fmla="*/ 117 w 118"/>
                <a:gd name="T5" fmla="*/ 211 h 244"/>
                <a:gd name="T6" fmla="*/ 27 w 118"/>
                <a:gd name="T7" fmla="*/ 1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244">
                  <a:moveTo>
                    <a:pt x="27" y="14"/>
                  </a:moveTo>
                  <a:cubicBezTo>
                    <a:pt x="18" y="30"/>
                    <a:pt x="0" y="128"/>
                    <a:pt x="25" y="185"/>
                  </a:cubicBezTo>
                  <a:cubicBezTo>
                    <a:pt x="51" y="242"/>
                    <a:pt x="115" y="244"/>
                    <a:pt x="117" y="211"/>
                  </a:cubicBezTo>
                  <a:cubicBezTo>
                    <a:pt x="118" y="179"/>
                    <a:pt x="44" y="0"/>
                    <a:pt x="27" y="1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547"/>
            <p:cNvSpPr/>
            <p:nvPr/>
          </p:nvSpPr>
          <p:spPr bwMode="auto">
            <a:xfrm>
              <a:off x="8134" y="4354"/>
              <a:ext cx="388" cy="798"/>
            </a:xfrm>
            <a:custGeom>
              <a:avLst/>
              <a:gdLst>
                <a:gd name="T0" fmla="*/ 92 w 118"/>
                <a:gd name="T1" fmla="*/ 14 h 244"/>
                <a:gd name="T2" fmla="*/ 92 w 118"/>
                <a:gd name="T3" fmla="*/ 179 h 244"/>
                <a:gd name="T4" fmla="*/ 2 w 118"/>
                <a:gd name="T5" fmla="*/ 211 h 244"/>
                <a:gd name="T6" fmla="*/ 92 w 118"/>
                <a:gd name="T7" fmla="*/ 1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244">
                  <a:moveTo>
                    <a:pt x="92" y="14"/>
                  </a:moveTo>
                  <a:cubicBezTo>
                    <a:pt x="101" y="30"/>
                    <a:pt x="118" y="122"/>
                    <a:pt x="92" y="179"/>
                  </a:cubicBezTo>
                  <a:cubicBezTo>
                    <a:pt x="67" y="236"/>
                    <a:pt x="3" y="244"/>
                    <a:pt x="2" y="211"/>
                  </a:cubicBezTo>
                  <a:cubicBezTo>
                    <a:pt x="0" y="179"/>
                    <a:pt x="75" y="0"/>
                    <a:pt x="92" y="1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548"/>
            <p:cNvSpPr/>
            <p:nvPr/>
          </p:nvSpPr>
          <p:spPr bwMode="auto">
            <a:xfrm>
              <a:off x="7961" y="4807"/>
              <a:ext cx="593" cy="350"/>
            </a:xfrm>
            <a:custGeom>
              <a:avLst/>
              <a:gdLst>
                <a:gd name="T0" fmla="*/ 31 w 181"/>
                <a:gd name="T1" fmla="*/ 21 h 107"/>
                <a:gd name="T2" fmla="*/ 0 w 181"/>
                <a:gd name="T3" fmla="*/ 79 h 107"/>
                <a:gd name="T4" fmla="*/ 90 w 181"/>
                <a:gd name="T5" fmla="*/ 107 h 107"/>
                <a:gd name="T6" fmla="*/ 181 w 181"/>
                <a:gd name="T7" fmla="*/ 79 h 107"/>
                <a:gd name="T8" fmla="*/ 149 w 181"/>
                <a:gd name="T9" fmla="*/ 21 h 107"/>
                <a:gd name="T10" fmla="*/ 90 w 181"/>
                <a:gd name="T11" fmla="*/ 0 h 107"/>
                <a:gd name="T12" fmla="*/ 31 w 181"/>
                <a:gd name="T13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07">
                  <a:moveTo>
                    <a:pt x="31" y="21"/>
                  </a:moveTo>
                  <a:cubicBezTo>
                    <a:pt x="15" y="31"/>
                    <a:pt x="9" y="53"/>
                    <a:pt x="0" y="79"/>
                  </a:cubicBezTo>
                  <a:cubicBezTo>
                    <a:pt x="25" y="97"/>
                    <a:pt x="56" y="107"/>
                    <a:pt x="90" y="107"/>
                  </a:cubicBezTo>
                  <a:cubicBezTo>
                    <a:pt x="124" y="107"/>
                    <a:pt x="155" y="97"/>
                    <a:pt x="181" y="79"/>
                  </a:cubicBezTo>
                  <a:cubicBezTo>
                    <a:pt x="172" y="53"/>
                    <a:pt x="165" y="31"/>
                    <a:pt x="149" y="21"/>
                  </a:cubicBezTo>
                  <a:cubicBezTo>
                    <a:pt x="122" y="4"/>
                    <a:pt x="106" y="0"/>
                    <a:pt x="90" y="0"/>
                  </a:cubicBezTo>
                  <a:cubicBezTo>
                    <a:pt x="74" y="0"/>
                    <a:pt x="58" y="4"/>
                    <a:pt x="31" y="21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549"/>
            <p:cNvSpPr/>
            <p:nvPr/>
          </p:nvSpPr>
          <p:spPr bwMode="auto">
            <a:xfrm>
              <a:off x="8184" y="4612"/>
              <a:ext cx="143" cy="295"/>
            </a:xfrm>
            <a:custGeom>
              <a:avLst/>
              <a:gdLst>
                <a:gd name="T0" fmla="*/ 0 w 44"/>
                <a:gd name="T1" fmla="*/ 0 h 90"/>
                <a:gd name="T2" fmla="*/ 44 w 44"/>
                <a:gd name="T3" fmla="*/ 0 h 90"/>
                <a:gd name="T4" fmla="*/ 44 w 44"/>
                <a:gd name="T5" fmla="*/ 65 h 90"/>
                <a:gd name="T6" fmla="*/ 0 w 44"/>
                <a:gd name="T7" fmla="*/ 65 h 90"/>
                <a:gd name="T8" fmla="*/ 0 w 4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87"/>
                    <a:pt x="0" y="90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550"/>
            <p:cNvSpPr/>
            <p:nvPr/>
          </p:nvSpPr>
          <p:spPr bwMode="auto">
            <a:xfrm>
              <a:off x="8184" y="4719"/>
              <a:ext cx="143" cy="98"/>
            </a:xfrm>
            <a:custGeom>
              <a:avLst/>
              <a:gdLst>
                <a:gd name="T0" fmla="*/ 57 w 57"/>
                <a:gd name="T1" fmla="*/ 11 h 39"/>
                <a:gd name="T2" fmla="*/ 57 w 57"/>
                <a:gd name="T3" fmla="*/ 0 h 39"/>
                <a:gd name="T4" fmla="*/ 0 w 57"/>
                <a:gd name="T5" fmla="*/ 0 h 39"/>
                <a:gd name="T6" fmla="*/ 0 w 57"/>
                <a:gd name="T7" fmla="*/ 39 h 39"/>
                <a:gd name="T8" fmla="*/ 57 w 57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9">
                  <a:moveTo>
                    <a:pt x="57" y="11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551"/>
            <p:cNvSpPr/>
            <p:nvPr/>
          </p:nvSpPr>
          <p:spPr bwMode="auto">
            <a:xfrm>
              <a:off x="7946" y="4344"/>
              <a:ext cx="620" cy="408"/>
            </a:xfrm>
            <a:custGeom>
              <a:avLst/>
              <a:gdLst>
                <a:gd name="T0" fmla="*/ 95 w 190"/>
                <a:gd name="T1" fmla="*/ 0 h 125"/>
                <a:gd name="T2" fmla="*/ 95 w 190"/>
                <a:gd name="T3" fmla="*/ 125 h 125"/>
                <a:gd name="T4" fmla="*/ 95 w 190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125">
                  <a:moveTo>
                    <a:pt x="95" y="0"/>
                  </a:moveTo>
                  <a:cubicBezTo>
                    <a:pt x="190" y="0"/>
                    <a:pt x="152" y="125"/>
                    <a:pt x="95" y="125"/>
                  </a:cubicBezTo>
                  <a:cubicBezTo>
                    <a:pt x="39" y="125"/>
                    <a:pt x="0" y="0"/>
                    <a:pt x="9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552"/>
            <p:cNvSpPr/>
            <p:nvPr/>
          </p:nvSpPr>
          <p:spPr bwMode="auto">
            <a:xfrm>
              <a:off x="8256" y="4344"/>
              <a:ext cx="310" cy="408"/>
            </a:xfrm>
            <a:custGeom>
              <a:avLst/>
              <a:gdLst>
                <a:gd name="T0" fmla="*/ 0 w 95"/>
                <a:gd name="T1" fmla="*/ 0 h 125"/>
                <a:gd name="T2" fmla="*/ 0 w 95"/>
                <a:gd name="T3" fmla="*/ 125 h 125"/>
                <a:gd name="T4" fmla="*/ 0 w 95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5">
                  <a:moveTo>
                    <a:pt x="0" y="0"/>
                  </a:moveTo>
                  <a:cubicBezTo>
                    <a:pt x="95" y="0"/>
                    <a:pt x="57" y="125"/>
                    <a:pt x="0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553"/>
            <p:cNvSpPr/>
            <p:nvPr/>
          </p:nvSpPr>
          <p:spPr bwMode="auto">
            <a:xfrm>
              <a:off x="8034" y="4269"/>
              <a:ext cx="445" cy="333"/>
            </a:xfrm>
            <a:custGeom>
              <a:avLst/>
              <a:gdLst>
                <a:gd name="T0" fmla="*/ 87 w 136"/>
                <a:gd name="T1" fmla="*/ 35 h 102"/>
                <a:gd name="T2" fmla="*/ 116 w 136"/>
                <a:gd name="T3" fmla="*/ 76 h 102"/>
                <a:gd name="T4" fmla="*/ 129 w 136"/>
                <a:gd name="T5" fmla="*/ 78 h 102"/>
                <a:gd name="T6" fmla="*/ 70 w 136"/>
                <a:gd name="T7" fmla="*/ 0 h 102"/>
                <a:gd name="T8" fmla="*/ 7 w 136"/>
                <a:gd name="T9" fmla="*/ 75 h 102"/>
                <a:gd name="T10" fmla="*/ 24 w 136"/>
                <a:gd name="T11" fmla="*/ 73 h 102"/>
                <a:gd name="T12" fmla="*/ 87 w 136"/>
                <a:gd name="T13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02">
                  <a:moveTo>
                    <a:pt x="87" y="35"/>
                  </a:moveTo>
                  <a:cubicBezTo>
                    <a:pt x="103" y="43"/>
                    <a:pt x="113" y="56"/>
                    <a:pt x="116" y="76"/>
                  </a:cubicBezTo>
                  <a:cubicBezTo>
                    <a:pt x="120" y="96"/>
                    <a:pt x="122" y="93"/>
                    <a:pt x="129" y="78"/>
                  </a:cubicBezTo>
                  <a:cubicBezTo>
                    <a:pt x="136" y="63"/>
                    <a:pt x="119" y="0"/>
                    <a:pt x="70" y="0"/>
                  </a:cubicBezTo>
                  <a:cubicBezTo>
                    <a:pt x="20" y="0"/>
                    <a:pt x="0" y="49"/>
                    <a:pt x="7" y="75"/>
                  </a:cubicBezTo>
                  <a:cubicBezTo>
                    <a:pt x="14" y="102"/>
                    <a:pt x="19" y="93"/>
                    <a:pt x="24" y="73"/>
                  </a:cubicBezTo>
                  <a:cubicBezTo>
                    <a:pt x="28" y="53"/>
                    <a:pt x="49" y="33"/>
                    <a:pt x="87" y="35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554"/>
            <p:cNvSpPr/>
            <p:nvPr/>
          </p:nvSpPr>
          <p:spPr bwMode="auto">
            <a:xfrm>
              <a:off x="8319" y="4369"/>
              <a:ext cx="205" cy="515"/>
            </a:xfrm>
            <a:custGeom>
              <a:avLst/>
              <a:gdLst>
                <a:gd name="T0" fmla="*/ 26 w 63"/>
                <a:gd name="T1" fmla="*/ 157 h 157"/>
                <a:gd name="T2" fmla="*/ 0 w 63"/>
                <a:gd name="T3" fmla="*/ 5 h 157"/>
                <a:gd name="T4" fmla="*/ 26 w 63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157">
                  <a:moveTo>
                    <a:pt x="26" y="157"/>
                  </a:moveTo>
                  <a:cubicBezTo>
                    <a:pt x="53" y="63"/>
                    <a:pt x="10" y="6"/>
                    <a:pt x="0" y="5"/>
                  </a:cubicBezTo>
                  <a:cubicBezTo>
                    <a:pt x="19" y="0"/>
                    <a:pt x="63" y="58"/>
                    <a:pt x="26" y="157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555"/>
            <p:cNvSpPr/>
            <p:nvPr/>
          </p:nvSpPr>
          <p:spPr bwMode="auto">
            <a:xfrm>
              <a:off x="8184" y="4817"/>
              <a:ext cx="148" cy="188"/>
            </a:xfrm>
            <a:custGeom>
              <a:avLst/>
              <a:gdLst>
                <a:gd name="T0" fmla="*/ 45 w 45"/>
                <a:gd name="T1" fmla="*/ 0 h 57"/>
                <a:gd name="T2" fmla="*/ 22 w 45"/>
                <a:gd name="T3" fmla="*/ 57 h 57"/>
                <a:gd name="T4" fmla="*/ 0 w 45"/>
                <a:gd name="T5" fmla="*/ 0 h 57"/>
                <a:gd name="T6" fmla="*/ 45 w 45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7">
                  <a:moveTo>
                    <a:pt x="45" y="0"/>
                  </a:moveTo>
                  <a:cubicBezTo>
                    <a:pt x="43" y="22"/>
                    <a:pt x="22" y="40"/>
                    <a:pt x="22" y="57"/>
                  </a:cubicBezTo>
                  <a:cubicBezTo>
                    <a:pt x="22" y="40"/>
                    <a:pt x="2" y="22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556"/>
            <p:cNvSpPr/>
            <p:nvPr/>
          </p:nvSpPr>
          <p:spPr bwMode="auto">
            <a:xfrm>
              <a:off x="8256" y="4789"/>
              <a:ext cx="180" cy="188"/>
            </a:xfrm>
            <a:custGeom>
              <a:avLst/>
              <a:gdLst>
                <a:gd name="T0" fmla="*/ 0 w 55"/>
                <a:gd name="T1" fmla="*/ 58 h 58"/>
                <a:gd name="T2" fmla="*/ 33 w 55"/>
                <a:gd name="T3" fmla="*/ 31 h 58"/>
                <a:gd name="T4" fmla="*/ 55 w 55"/>
                <a:gd name="T5" fmla="*/ 30 h 58"/>
                <a:gd name="T6" fmla="*/ 23 w 55"/>
                <a:gd name="T7" fmla="*/ 0 h 58"/>
                <a:gd name="T8" fmla="*/ 0 w 5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0" y="58"/>
                  </a:moveTo>
                  <a:cubicBezTo>
                    <a:pt x="10" y="44"/>
                    <a:pt x="20" y="35"/>
                    <a:pt x="33" y="31"/>
                  </a:cubicBezTo>
                  <a:cubicBezTo>
                    <a:pt x="39" y="30"/>
                    <a:pt x="49" y="27"/>
                    <a:pt x="55" y="30"/>
                  </a:cubicBezTo>
                  <a:cubicBezTo>
                    <a:pt x="44" y="18"/>
                    <a:pt x="33" y="12"/>
                    <a:pt x="23" y="0"/>
                  </a:cubicBezTo>
                  <a:cubicBezTo>
                    <a:pt x="23" y="34"/>
                    <a:pt x="0" y="39"/>
                    <a:pt x="0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557"/>
            <p:cNvSpPr/>
            <p:nvPr/>
          </p:nvSpPr>
          <p:spPr bwMode="auto">
            <a:xfrm>
              <a:off x="8256" y="4789"/>
              <a:ext cx="160" cy="188"/>
            </a:xfrm>
            <a:custGeom>
              <a:avLst/>
              <a:gdLst>
                <a:gd name="T0" fmla="*/ 0 w 49"/>
                <a:gd name="T1" fmla="*/ 58 h 58"/>
                <a:gd name="T2" fmla="*/ 31 w 49"/>
                <a:gd name="T3" fmla="*/ 26 h 58"/>
                <a:gd name="T4" fmla="*/ 49 w 49"/>
                <a:gd name="T5" fmla="*/ 27 h 58"/>
                <a:gd name="T6" fmla="*/ 23 w 49"/>
                <a:gd name="T7" fmla="*/ 0 h 58"/>
                <a:gd name="T8" fmla="*/ 0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0" y="58"/>
                  </a:moveTo>
                  <a:cubicBezTo>
                    <a:pt x="8" y="43"/>
                    <a:pt x="19" y="30"/>
                    <a:pt x="31" y="26"/>
                  </a:cubicBezTo>
                  <a:cubicBezTo>
                    <a:pt x="37" y="24"/>
                    <a:pt x="43" y="24"/>
                    <a:pt x="49" y="27"/>
                  </a:cubicBezTo>
                  <a:cubicBezTo>
                    <a:pt x="38" y="15"/>
                    <a:pt x="33" y="8"/>
                    <a:pt x="23" y="0"/>
                  </a:cubicBezTo>
                  <a:cubicBezTo>
                    <a:pt x="23" y="34"/>
                    <a:pt x="0" y="39"/>
                    <a:pt x="0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558"/>
            <p:cNvSpPr/>
            <p:nvPr/>
          </p:nvSpPr>
          <p:spPr bwMode="auto">
            <a:xfrm>
              <a:off x="8076" y="4789"/>
              <a:ext cx="180" cy="188"/>
            </a:xfrm>
            <a:custGeom>
              <a:avLst/>
              <a:gdLst>
                <a:gd name="T0" fmla="*/ 55 w 55"/>
                <a:gd name="T1" fmla="*/ 58 h 58"/>
                <a:gd name="T2" fmla="*/ 23 w 55"/>
                <a:gd name="T3" fmla="*/ 31 h 58"/>
                <a:gd name="T4" fmla="*/ 0 w 55"/>
                <a:gd name="T5" fmla="*/ 30 h 58"/>
                <a:gd name="T6" fmla="*/ 33 w 55"/>
                <a:gd name="T7" fmla="*/ 0 h 58"/>
                <a:gd name="T8" fmla="*/ 55 w 5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55" y="58"/>
                  </a:moveTo>
                  <a:cubicBezTo>
                    <a:pt x="45" y="44"/>
                    <a:pt x="35" y="35"/>
                    <a:pt x="23" y="31"/>
                  </a:cubicBezTo>
                  <a:cubicBezTo>
                    <a:pt x="17" y="30"/>
                    <a:pt x="6" y="27"/>
                    <a:pt x="0" y="30"/>
                  </a:cubicBezTo>
                  <a:cubicBezTo>
                    <a:pt x="11" y="18"/>
                    <a:pt x="23" y="12"/>
                    <a:pt x="33" y="0"/>
                  </a:cubicBezTo>
                  <a:cubicBezTo>
                    <a:pt x="33" y="34"/>
                    <a:pt x="55" y="39"/>
                    <a:pt x="55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559"/>
            <p:cNvSpPr/>
            <p:nvPr/>
          </p:nvSpPr>
          <p:spPr bwMode="auto">
            <a:xfrm>
              <a:off x="8099" y="4789"/>
              <a:ext cx="158" cy="188"/>
            </a:xfrm>
            <a:custGeom>
              <a:avLst/>
              <a:gdLst>
                <a:gd name="T0" fmla="*/ 48 w 48"/>
                <a:gd name="T1" fmla="*/ 58 h 58"/>
                <a:gd name="T2" fmla="*/ 17 w 48"/>
                <a:gd name="T3" fmla="*/ 26 h 58"/>
                <a:gd name="T4" fmla="*/ 0 w 48"/>
                <a:gd name="T5" fmla="*/ 27 h 58"/>
                <a:gd name="T6" fmla="*/ 26 w 48"/>
                <a:gd name="T7" fmla="*/ 0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cubicBezTo>
                    <a:pt x="41" y="43"/>
                    <a:pt x="30" y="30"/>
                    <a:pt x="17" y="26"/>
                  </a:cubicBezTo>
                  <a:cubicBezTo>
                    <a:pt x="11" y="24"/>
                    <a:pt x="5" y="24"/>
                    <a:pt x="0" y="27"/>
                  </a:cubicBezTo>
                  <a:cubicBezTo>
                    <a:pt x="11" y="15"/>
                    <a:pt x="16" y="8"/>
                    <a:pt x="26" y="0"/>
                  </a:cubicBezTo>
                  <a:cubicBezTo>
                    <a:pt x="26" y="34"/>
                    <a:pt x="48" y="39"/>
                    <a:pt x="48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560"/>
            <p:cNvSpPr/>
            <p:nvPr/>
          </p:nvSpPr>
          <p:spPr bwMode="auto">
            <a:xfrm>
              <a:off x="7926" y="4304"/>
              <a:ext cx="398" cy="638"/>
            </a:xfrm>
            <a:custGeom>
              <a:avLst/>
              <a:gdLst>
                <a:gd name="T0" fmla="*/ 60 w 122"/>
                <a:gd name="T1" fmla="*/ 195 h 195"/>
                <a:gd name="T2" fmla="*/ 122 w 122"/>
                <a:gd name="T3" fmla="*/ 25 h 195"/>
                <a:gd name="T4" fmla="*/ 60 w 122"/>
                <a:gd name="T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95">
                  <a:moveTo>
                    <a:pt x="60" y="195"/>
                  </a:moveTo>
                  <a:cubicBezTo>
                    <a:pt x="28" y="5"/>
                    <a:pt x="106" y="27"/>
                    <a:pt x="122" y="25"/>
                  </a:cubicBezTo>
                  <a:cubicBezTo>
                    <a:pt x="100" y="1"/>
                    <a:pt x="0" y="0"/>
                    <a:pt x="60" y="195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561"/>
            <p:cNvSpPr/>
            <p:nvPr/>
          </p:nvSpPr>
          <p:spPr bwMode="auto">
            <a:xfrm>
              <a:off x="8056" y="4857"/>
              <a:ext cx="153" cy="300"/>
            </a:xfrm>
            <a:custGeom>
              <a:avLst/>
              <a:gdLst>
                <a:gd name="T0" fmla="*/ 13 w 47"/>
                <a:gd name="T1" fmla="*/ 0 h 92"/>
                <a:gd name="T2" fmla="*/ 0 w 47"/>
                <a:gd name="T3" fmla="*/ 26 h 92"/>
                <a:gd name="T4" fmla="*/ 36 w 47"/>
                <a:gd name="T5" fmla="*/ 36 h 92"/>
                <a:gd name="T6" fmla="*/ 15 w 47"/>
                <a:gd name="T7" fmla="*/ 58 h 92"/>
                <a:gd name="T8" fmla="*/ 43 w 47"/>
                <a:gd name="T9" fmla="*/ 91 h 92"/>
                <a:gd name="T10" fmla="*/ 47 w 47"/>
                <a:gd name="T11" fmla="*/ 92 h 92"/>
                <a:gd name="T12" fmla="*/ 20 w 47"/>
                <a:gd name="T13" fmla="*/ 57 h 92"/>
                <a:gd name="T14" fmla="*/ 43 w 47"/>
                <a:gd name="T15" fmla="*/ 37 h 92"/>
                <a:gd name="T16" fmla="*/ 4 w 47"/>
                <a:gd name="T17" fmla="*/ 20 h 92"/>
                <a:gd name="T18" fmla="*/ 13 w 47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2">
                  <a:moveTo>
                    <a:pt x="13" y="0"/>
                  </a:moveTo>
                  <a:cubicBezTo>
                    <a:pt x="5" y="5"/>
                    <a:pt x="1" y="17"/>
                    <a:pt x="0" y="26"/>
                  </a:cubicBezTo>
                  <a:cubicBezTo>
                    <a:pt x="16" y="22"/>
                    <a:pt x="33" y="32"/>
                    <a:pt x="36" y="36"/>
                  </a:cubicBezTo>
                  <a:cubicBezTo>
                    <a:pt x="25" y="43"/>
                    <a:pt x="21" y="49"/>
                    <a:pt x="15" y="58"/>
                  </a:cubicBezTo>
                  <a:cubicBezTo>
                    <a:pt x="20" y="65"/>
                    <a:pt x="32" y="77"/>
                    <a:pt x="43" y="91"/>
                  </a:cubicBezTo>
                  <a:cubicBezTo>
                    <a:pt x="44" y="91"/>
                    <a:pt x="46" y="92"/>
                    <a:pt x="47" y="92"/>
                  </a:cubicBezTo>
                  <a:cubicBezTo>
                    <a:pt x="38" y="76"/>
                    <a:pt x="26" y="65"/>
                    <a:pt x="20" y="57"/>
                  </a:cubicBezTo>
                  <a:cubicBezTo>
                    <a:pt x="27" y="48"/>
                    <a:pt x="31" y="44"/>
                    <a:pt x="43" y="37"/>
                  </a:cubicBezTo>
                  <a:cubicBezTo>
                    <a:pt x="40" y="33"/>
                    <a:pt x="20" y="16"/>
                    <a:pt x="4" y="20"/>
                  </a:cubicBezTo>
                  <a:cubicBezTo>
                    <a:pt x="5" y="10"/>
                    <a:pt x="6" y="7"/>
                    <a:pt x="13" y="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562"/>
            <p:cNvSpPr/>
            <p:nvPr/>
          </p:nvSpPr>
          <p:spPr bwMode="auto">
            <a:xfrm>
              <a:off x="8304" y="4857"/>
              <a:ext cx="155" cy="300"/>
            </a:xfrm>
            <a:custGeom>
              <a:avLst/>
              <a:gdLst>
                <a:gd name="T0" fmla="*/ 34 w 47"/>
                <a:gd name="T1" fmla="*/ 0 h 92"/>
                <a:gd name="T2" fmla="*/ 47 w 47"/>
                <a:gd name="T3" fmla="*/ 26 h 92"/>
                <a:gd name="T4" fmla="*/ 10 w 47"/>
                <a:gd name="T5" fmla="*/ 36 h 92"/>
                <a:gd name="T6" fmla="*/ 32 w 47"/>
                <a:gd name="T7" fmla="*/ 58 h 92"/>
                <a:gd name="T8" fmla="*/ 4 w 47"/>
                <a:gd name="T9" fmla="*/ 91 h 92"/>
                <a:gd name="T10" fmla="*/ 0 w 47"/>
                <a:gd name="T11" fmla="*/ 92 h 92"/>
                <a:gd name="T12" fmla="*/ 27 w 47"/>
                <a:gd name="T13" fmla="*/ 57 h 92"/>
                <a:gd name="T14" fmla="*/ 3 w 47"/>
                <a:gd name="T15" fmla="*/ 37 h 92"/>
                <a:gd name="T16" fmla="*/ 43 w 47"/>
                <a:gd name="T17" fmla="*/ 20 h 92"/>
                <a:gd name="T18" fmla="*/ 34 w 47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2">
                  <a:moveTo>
                    <a:pt x="34" y="0"/>
                  </a:moveTo>
                  <a:cubicBezTo>
                    <a:pt x="42" y="5"/>
                    <a:pt x="46" y="17"/>
                    <a:pt x="47" y="26"/>
                  </a:cubicBezTo>
                  <a:cubicBezTo>
                    <a:pt x="31" y="22"/>
                    <a:pt x="13" y="32"/>
                    <a:pt x="10" y="36"/>
                  </a:cubicBezTo>
                  <a:cubicBezTo>
                    <a:pt x="22" y="43"/>
                    <a:pt x="26" y="49"/>
                    <a:pt x="32" y="58"/>
                  </a:cubicBezTo>
                  <a:cubicBezTo>
                    <a:pt x="27" y="65"/>
                    <a:pt x="15" y="77"/>
                    <a:pt x="4" y="91"/>
                  </a:cubicBezTo>
                  <a:cubicBezTo>
                    <a:pt x="3" y="91"/>
                    <a:pt x="1" y="92"/>
                    <a:pt x="0" y="92"/>
                  </a:cubicBezTo>
                  <a:cubicBezTo>
                    <a:pt x="9" y="76"/>
                    <a:pt x="21" y="65"/>
                    <a:pt x="27" y="57"/>
                  </a:cubicBezTo>
                  <a:cubicBezTo>
                    <a:pt x="20" y="48"/>
                    <a:pt x="15" y="44"/>
                    <a:pt x="3" y="37"/>
                  </a:cubicBezTo>
                  <a:cubicBezTo>
                    <a:pt x="6" y="33"/>
                    <a:pt x="27" y="16"/>
                    <a:pt x="43" y="20"/>
                  </a:cubicBezTo>
                  <a:cubicBezTo>
                    <a:pt x="41" y="10"/>
                    <a:pt x="40" y="7"/>
                    <a:pt x="34" y="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63"/>
            <p:cNvSpPr/>
            <p:nvPr/>
          </p:nvSpPr>
          <p:spPr bwMode="auto">
            <a:xfrm>
              <a:off x="8246" y="4987"/>
              <a:ext cx="13" cy="170"/>
            </a:xfrm>
            <a:custGeom>
              <a:avLst/>
              <a:gdLst>
                <a:gd name="T0" fmla="*/ 3 w 4"/>
                <a:gd name="T1" fmla="*/ 52 h 52"/>
                <a:gd name="T2" fmla="*/ 4 w 4"/>
                <a:gd name="T3" fmla="*/ 0 h 52"/>
                <a:gd name="T4" fmla="*/ 1 w 4"/>
                <a:gd name="T5" fmla="*/ 52 h 52"/>
                <a:gd name="T6" fmla="*/ 3 w 4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2">
                  <a:moveTo>
                    <a:pt x="3" y="52"/>
                  </a:moveTo>
                  <a:cubicBezTo>
                    <a:pt x="3" y="35"/>
                    <a:pt x="3" y="12"/>
                    <a:pt x="4" y="0"/>
                  </a:cubicBezTo>
                  <a:cubicBezTo>
                    <a:pt x="0" y="13"/>
                    <a:pt x="0" y="35"/>
                    <a:pt x="1" y="52"/>
                  </a:cubicBezTo>
                  <a:cubicBezTo>
                    <a:pt x="1" y="52"/>
                    <a:pt x="2" y="52"/>
                    <a:pt x="3" y="52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64"/>
            <p:cNvSpPr>
              <a:spLocks noEditPoints="1"/>
            </p:cNvSpPr>
            <p:nvPr/>
          </p:nvSpPr>
          <p:spPr bwMode="auto">
            <a:xfrm>
              <a:off x="8119" y="4524"/>
              <a:ext cx="278" cy="65"/>
            </a:xfrm>
            <a:custGeom>
              <a:avLst/>
              <a:gdLst>
                <a:gd name="T0" fmla="*/ 64 w 85"/>
                <a:gd name="T1" fmla="*/ 19 h 20"/>
                <a:gd name="T2" fmla="*/ 68 w 85"/>
                <a:gd name="T3" fmla="*/ 19 h 20"/>
                <a:gd name="T4" fmla="*/ 84 w 85"/>
                <a:gd name="T5" fmla="*/ 12 h 20"/>
                <a:gd name="T6" fmla="*/ 84 w 85"/>
                <a:gd name="T7" fmla="*/ 1 h 20"/>
                <a:gd name="T8" fmla="*/ 64 w 85"/>
                <a:gd name="T9" fmla="*/ 1 h 20"/>
                <a:gd name="T10" fmla="*/ 64 w 85"/>
                <a:gd name="T11" fmla="*/ 3 h 20"/>
                <a:gd name="T12" fmla="*/ 81 w 85"/>
                <a:gd name="T13" fmla="*/ 4 h 20"/>
                <a:gd name="T14" fmla="*/ 79 w 85"/>
                <a:gd name="T15" fmla="*/ 13 h 20"/>
                <a:gd name="T16" fmla="*/ 66 w 85"/>
                <a:gd name="T17" fmla="*/ 18 h 20"/>
                <a:gd name="T18" fmla="*/ 64 w 85"/>
                <a:gd name="T19" fmla="*/ 18 h 20"/>
                <a:gd name="T20" fmla="*/ 64 w 85"/>
                <a:gd name="T21" fmla="*/ 19 h 20"/>
                <a:gd name="T22" fmla="*/ 20 w 85"/>
                <a:gd name="T23" fmla="*/ 19 h 20"/>
                <a:gd name="T24" fmla="*/ 34 w 85"/>
                <a:gd name="T25" fmla="*/ 19 h 20"/>
                <a:gd name="T26" fmla="*/ 38 w 85"/>
                <a:gd name="T27" fmla="*/ 11 h 20"/>
                <a:gd name="T28" fmla="*/ 46 w 85"/>
                <a:gd name="T29" fmla="*/ 11 h 20"/>
                <a:gd name="T30" fmla="*/ 50 w 85"/>
                <a:gd name="T31" fmla="*/ 19 h 20"/>
                <a:gd name="T32" fmla="*/ 64 w 85"/>
                <a:gd name="T33" fmla="*/ 19 h 20"/>
                <a:gd name="T34" fmla="*/ 64 w 85"/>
                <a:gd name="T35" fmla="*/ 18 h 20"/>
                <a:gd name="T36" fmla="*/ 52 w 85"/>
                <a:gd name="T37" fmla="*/ 17 h 20"/>
                <a:gd name="T38" fmla="*/ 47 w 85"/>
                <a:gd name="T39" fmla="*/ 8 h 20"/>
                <a:gd name="T40" fmla="*/ 63 w 85"/>
                <a:gd name="T41" fmla="*/ 3 h 20"/>
                <a:gd name="T42" fmla="*/ 64 w 85"/>
                <a:gd name="T43" fmla="*/ 3 h 20"/>
                <a:gd name="T44" fmla="*/ 64 w 85"/>
                <a:gd name="T45" fmla="*/ 1 h 20"/>
                <a:gd name="T46" fmla="*/ 61 w 85"/>
                <a:gd name="T47" fmla="*/ 2 h 20"/>
                <a:gd name="T48" fmla="*/ 43 w 85"/>
                <a:gd name="T49" fmla="*/ 5 h 20"/>
                <a:gd name="T50" fmla="*/ 23 w 85"/>
                <a:gd name="T51" fmla="*/ 2 h 20"/>
                <a:gd name="T52" fmla="*/ 20 w 85"/>
                <a:gd name="T53" fmla="*/ 1 h 20"/>
                <a:gd name="T54" fmla="*/ 20 w 85"/>
                <a:gd name="T55" fmla="*/ 3 h 20"/>
                <a:gd name="T56" fmla="*/ 21 w 85"/>
                <a:gd name="T57" fmla="*/ 3 h 20"/>
                <a:gd name="T58" fmla="*/ 37 w 85"/>
                <a:gd name="T59" fmla="*/ 8 h 20"/>
                <a:gd name="T60" fmla="*/ 32 w 85"/>
                <a:gd name="T61" fmla="*/ 17 h 20"/>
                <a:gd name="T62" fmla="*/ 20 w 85"/>
                <a:gd name="T63" fmla="*/ 18 h 20"/>
                <a:gd name="T64" fmla="*/ 20 w 85"/>
                <a:gd name="T65" fmla="*/ 19 h 20"/>
                <a:gd name="T66" fmla="*/ 0 w 85"/>
                <a:gd name="T67" fmla="*/ 1 h 20"/>
                <a:gd name="T68" fmla="*/ 0 w 85"/>
                <a:gd name="T69" fmla="*/ 12 h 20"/>
                <a:gd name="T70" fmla="*/ 16 w 85"/>
                <a:gd name="T71" fmla="*/ 19 h 20"/>
                <a:gd name="T72" fmla="*/ 20 w 85"/>
                <a:gd name="T73" fmla="*/ 19 h 20"/>
                <a:gd name="T74" fmla="*/ 20 w 85"/>
                <a:gd name="T75" fmla="*/ 18 h 20"/>
                <a:gd name="T76" fmla="*/ 18 w 85"/>
                <a:gd name="T77" fmla="*/ 18 h 20"/>
                <a:gd name="T78" fmla="*/ 5 w 85"/>
                <a:gd name="T79" fmla="*/ 13 h 20"/>
                <a:gd name="T80" fmla="*/ 3 w 85"/>
                <a:gd name="T81" fmla="*/ 4 h 20"/>
                <a:gd name="T82" fmla="*/ 20 w 85"/>
                <a:gd name="T83" fmla="*/ 3 h 20"/>
                <a:gd name="T84" fmla="*/ 20 w 85"/>
                <a:gd name="T85" fmla="*/ 1 h 20"/>
                <a:gd name="T86" fmla="*/ 0 w 85"/>
                <a:gd name="T8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" h="20">
                  <a:moveTo>
                    <a:pt x="64" y="19"/>
                  </a:moveTo>
                  <a:cubicBezTo>
                    <a:pt x="66" y="19"/>
                    <a:pt x="67" y="19"/>
                    <a:pt x="68" y="19"/>
                  </a:cubicBezTo>
                  <a:cubicBezTo>
                    <a:pt x="75" y="18"/>
                    <a:pt x="84" y="14"/>
                    <a:pt x="84" y="12"/>
                  </a:cubicBezTo>
                  <a:cubicBezTo>
                    <a:pt x="85" y="11"/>
                    <a:pt x="84" y="3"/>
                    <a:pt x="84" y="1"/>
                  </a:cubicBezTo>
                  <a:cubicBezTo>
                    <a:pt x="84" y="0"/>
                    <a:pt x="72" y="1"/>
                    <a:pt x="64" y="1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70" y="3"/>
                    <a:pt x="81" y="2"/>
                    <a:pt x="81" y="4"/>
                  </a:cubicBezTo>
                  <a:cubicBezTo>
                    <a:pt x="81" y="6"/>
                    <a:pt x="81" y="12"/>
                    <a:pt x="79" y="13"/>
                  </a:cubicBezTo>
                  <a:cubicBezTo>
                    <a:pt x="77" y="15"/>
                    <a:pt x="71" y="17"/>
                    <a:pt x="66" y="18"/>
                  </a:cubicBezTo>
                  <a:cubicBezTo>
                    <a:pt x="65" y="18"/>
                    <a:pt x="65" y="18"/>
                    <a:pt x="64" y="18"/>
                  </a:cubicBezTo>
                  <a:lnTo>
                    <a:pt x="64" y="19"/>
                  </a:lnTo>
                  <a:close/>
                  <a:moveTo>
                    <a:pt x="20" y="19"/>
                  </a:moveTo>
                  <a:cubicBezTo>
                    <a:pt x="26" y="20"/>
                    <a:pt x="33" y="20"/>
                    <a:pt x="34" y="19"/>
                  </a:cubicBezTo>
                  <a:cubicBezTo>
                    <a:pt x="35" y="17"/>
                    <a:pt x="38" y="12"/>
                    <a:pt x="38" y="11"/>
                  </a:cubicBezTo>
                  <a:cubicBezTo>
                    <a:pt x="39" y="9"/>
                    <a:pt x="45" y="9"/>
                    <a:pt x="46" y="11"/>
                  </a:cubicBezTo>
                  <a:cubicBezTo>
                    <a:pt x="46" y="12"/>
                    <a:pt x="49" y="17"/>
                    <a:pt x="50" y="19"/>
                  </a:cubicBezTo>
                  <a:cubicBezTo>
                    <a:pt x="51" y="20"/>
                    <a:pt x="58" y="20"/>
                    <a:pt x="64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59" y="18"/>
                    <a:pt x="54" y="18"/>
                    <a:pt x="52" y="17"/>
                  </a:cubicBezTo>
                  <a:cubicBezTo>
                    <a:pt x="50" y="16"/>
                    <a:pt x="46" y="10"/>
                    <a:pt x="47" y="8"/>
                  </a:cubicBezTo>
                  <a:cubicBezTo>
                    <a:pt x="48" y="6"/>
                    <a:pt x="57" y="4"/>
                    <a:pt x="63" y="3"/>
                  </a:cubicBezTo>
                  <a:cubicBezTo>
                    <a:pt x="63" y="3"/>
                    <a:pt x="64" y="3"/>
                    <a:pt x="64" y="3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2"/>
                    <a:pt x="62" y="2"/>
                    <a:pt x="61" y="2"/>
                  </a:cubicBezTo>
                  <a:cubicBezTo>
                    <a:pt x="53" y="3"/>
                    <a:pt x="47" y="5"/>
                    <a:pt x="43" y="5"/>
                  </a:cubicBezTo>
                  <a:cubicBezTo>
                    <a:pt x="37" y="5"/>
                    <a:pt x="3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7" y="4"/>
                    <a:pt x="36" y="6"/>
                    <a:pt x="37" y="8"/>
                  </a:cubicBezTo>
                  <a:cubicBezTo>
                    <a:pt x="38" y="9"/>
                    <a:pt x="35" y="15"/>
                    <a:pt x="32" y="17"/>
                  </a:cubicBezTo>
                  <a:cubicBezTo>
                    <a:pt x="30" y="18"/>
                    <a:pt x="25" y="18"/>
                    <a:pt x="20" y="18"/>
                  </a:cubicBezTo>
                  <a:lnTo>
                    <a:pt x="20" y="19"/>
                  </a:lnTo>
                  <a:close/>
                  <a:moveTo>
                    <a:pt x="0" y="1"/>
                  </a:moveTo>
                  <a:cubicBezTo>
                    <a:pt x="0" y="3"/>
                    <a:pt x="0" y="11"/>
                    <a:pt x="0" y="12"/>
                  </a:cubicBezTo>
                  <a:cubicBezTo>
                    <a:pt x="0" y="14"/>
                    <a:pt x="9" y="18"/>
                    <a:pt x="16" y="19"/>
                  </a:cubicBezTo>
                  <a:cubicBezTo>
                    <a:pt x="17" y="19"/>
                    <a:pt x="19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8"/>
                    <a:pt x="18" y="18"/>
                  </a:cubicBezTo>
                  <a:cubicBezTo>
                    <a:pt x="13" y="17"/>
                    <a:pt x="7" y="15"/>
                    <a:pt x="5" y="13"/>
                  </a:cubicBezTo>
                  <a:cubicBezTo>
                    <a:pt x="3" y="12"/>
                    <a:pt x="3" y="6"/>
                    <a:pt x="3" y="4"/>
                  </a:cubicBezTo>
                  <a:cubicBezTo>
                    <a:pt x="3" y="2"/>
                    <a:pt x="14" y="2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3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Oval 565"/>
            <p:cNvSpPr>
              <a:spLocks noChangeArrowheads="1"/>
            </p:cNvSpPr>
            <p:nvPr/>
          </p:nvSpPr>
          <p:spPr bwMode="auto">
            <a:xfrm>
              <a:off x="6359" y="2834"/>
              <a:ext cx="1305" cy="1310"/>
            </a:xfrm>
            <a:prstGeom prst="ellipse">
              <a:avLst/>
            </a:pr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566"/>
            <p:cNvSpPr/>
            <p:nvPr/>
          </p:nvSpPr>
          <p:spPr bwMode="auto">
            <a:xfrm>
              <a:off x="6639" y="3699"/>
              <a:ext cx="745" cy="445"/>
            </a:xfrm>
            <a:custGeom>
              <a:avLst/>
              <a:gdLst>
                <a:gd name="T0" fmla="*/ 39 w 228"/>
                <a:gd name="T1" fmla="*/ 27 h 136"/>
                <a:gd name="T2" fmla="*/ 0 w 228"/>
                <a:gd name="T3" fmla="*/ 100 h 136"/>
                <a:gd name="T4" fmla="*/ 114 w 228"/>
                <a:gd name="T5" fmla="*/ 136 h 136"/>
                <a:gd name="T6" fmla="*/ 228 w 228"/>
                <a:gd name="T7" fmla="*/ 100 h 136"/>
                <a:gd name="T8" fmla="*/ 189 w 228"/>
                <a:gd name="T9" fmla="*/ 27 h 136"/>
                <a:gd name="T10" fmla="*/ 114 w 228"/>
                <a:gd name="T11" fmla="*/ 0 h 136"/>
                <a:gd name="T12" fmla="*/ 39 w 228"/>
                <a:gd name="T1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36">
                  <a:moveTo>
                    <a:pt x="39" y="27"/>
                  </a:moveTo>
                  <a:cubicBezTo>
                    <a:pt x="19" y="40"/>
                    <a:pt x="11" y="67"/>
                    <a:pt x="0" y="100"/>
                  </a:cubicBezTo>
                  <a:cubicBezTo>
                    <a:pt x="32" y="122"/>
                    <a:pt x="71" y="136"/>
                    <a:pt x="114" y="136"/>
                  </a:cubicBezTo>
                  <a:cubicBezTo>
                    <a:pt x="156" y="136"/>
                    <a:pt x="196" y="122"/>
                    <a:pt x="228" y="100"/>
                  </a:cubicBezTo>
                  <a:cubicBezTo>
                    <a:pt x="217" y="67"/>
                    <a:pt x="209" y="39"/>
                    <a:pt x="189" y="27"/>
                  </a:cubicBezTo>
                  <a:cubicBezTo>
                    <a:pt x="154" y="5"/>
                    <a:pt x="134" y="0"/>
                    <a:pt x="114" y="0"/>
                  </a:cubicBezTo>
                  <a:cubicBezTo>
                    <a:pt x="93" y="0"/>
                    <a:pt x="73" y="5"/>
                    <a:pt x="39" y="2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567"/>
            <p:cNvSpPr>
              <a:spLocks noChangeArrowheads="1"/>
            </p:cNvSpPr>
            <p:nvPr/>
          </p:nvSpPr>
          <p:spPr bwMode="auto">
            <a:xfrm>
              <a:off x="6891" y="3707"/>
              <a:ext cx="260" cy="290"/>
            </a:xfrm>
            <a:prstGeom prst="rect">
              <a:avLst/>
            </a:pr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8"/>
            <p:cNvSpPr/>
            <p:nvPr/>
          </p:nvSpPr>
          <p:spPr bwMode="auto">
            <a:xfrm>
              <a:off x="6919" y="3432"/>
              <a:ext cx="183" cy="370"/>
            </a:xfrm>
            <a:custGeom>
              <a:avLst/>
              <a:gdLst>
                <a:gd name="T0" fmla="*/ 0 w 56"/>
                <a:gd name="T1" fmla="*/ 0 h 113"/>
                <a:gd name="T2" fmla="*/ 56 w 56"/>
                <a:gd name="T3" fmla="*/ 0 h 113"/>
                <a:gd name="T4" fmla="*/ 56 w 56"/>
                <a:gd name="T5" fmla="*/ 82 h 113"/>
                <a:gd name="T6" fmla="*/ 0 w 56"/>
                <a:gd name="T7" fmla="*/ 82 h 113"/>
                <a:gd name="T8" fmla="*/ 0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110"/>
                    <a:pt x="0" y="113"/>
                    <a:pt x="0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69"/>
            <p:cNvSpPr/>
            <p:nvPr/>
          </p:nvSpPr>
          <p:spPr bwMode="auto">
            <a:xfrm>
              <a:off x="6919" y="3589"/>
              <a:ext cx="183" cy="125"/>
            </a:xfrm>
            <a:custGeom>
              <a:avLst/>
              <a:gdLst>
                <a:gd name="T0" fmla="*/ 73 w 73"/>
                <a:gd name="T1" fmla="*/ 13 h 50"/>
                <a:gd name="T2" fmla="*/ 73 w 73"/>
                <a:gd name="T3" fmla="*/ 0 h 50"/>
                <a:gd name="T4" fmla="*/ 0 w 73"/>
                <a:gd name="T5" fmla="*/ 0 h 50"/>
                <a:gd name="T6" fmla="*/ 0 w 73"/>
                <a:gd name="T7" fmla="*/ 50 h 50"/>
                <a:gd name="T8" fmla="*/ 73 w 73"/>
                <a:gd name="T9" fmla="*/ 1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0">
                  <a:moveTo>
                    <a:pt x="73" y="13"/>
                  </a:moveTo>
                  <a:lnTo>
                    <a:pt x="73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570"/>
            <p:cNvSpPr/>
            <p:nvPr/>
          </p:nvSpPr>
          <p:spPr bwMode="auto">
            <a:xfrm>
              <a:off x="6619" y="3114"/>
              <a:ext cx="785" cy="518"/>
            </a:xfrm>
            <a:custGeom>
              <a:avLst/>
              <a:gdLst>
                <a:gd name="T0" fmla="*/ 120 w 240"/>
                <a:gd name="T1" fmla="*/ 0 h 158"/>
                <a:gd name="T2" fmla="*/ 120 w 240"/>
                <a:gd name="T3" fmla="*/ 158 h 158"/>
                <a:gd name="T4" fmla="*/ 120 w 240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58">
                  <a:moveTo>
                    <a:pt x="120" y="0"/>
                  </a:moveTo>
                  <a:cubicBezTo>
                    <a:pt x="240" y="0"/>
                    <a:pt x="191" y="158"/>
                    <a:pt x="120" y="158"/>
                  </a:cubicBezTo>
                  <a:cubicBezTo>
                    <a:pt x="49" y="158"/>
                    <a:pt x="0" y="0"/>
                    <a:pt x="12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571"/>
            <p:cNvSpPr/>
            <p:nvPr/>
          </p:nvSpPr>
          <p:spPr bwMode="auto">
            <a:xfrm>
              <a:off x="7011" y="3114"/>
              <a:ext cx="393" cy="518"/>
            </a:xfrm>
            <a:custGeom>
              <a:avLst/>
              <a:gdLst>
                <a:gd name="T0" fmla="*/ 0 w 120"/>
                <a:gd name="T1" fmla="*/ 0 h 158"/>
                <a:gd name="T2" fmla="*/ 0 w 120"/>
                <a:gd name="T3" fmla="*/ 158 h 158"/>
                <a:gd name="T4" fmla="*/ 0 w 120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58">
                  <a:moveTo>
                    <a:pt x="0" y="0"/>
                  </a:moveTo>
                  <a:cubicBezTo>
                    <a:pt x="120" y="0"/>
                    <a:pt x="71" y="158"/>
                    <a:pt x="0" y="1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572"/>
            <p:cNvSpPr/>
            <p:nvPr/>
          </p:nvSpPr>
          <p:spPr bwMode="auto">
            <a:xfrm>
              <a:off x="6729" y="3019"/>
              <a:ext cx="560" cy="423"/>
            </a:xfrm>
            <a:custGeom>
              <a:avLst/>
              <a:gdLst>
                <a:gd name="T0" fmla="*/ 119 w 171"/>
                <a:gd name="T1" fmla="*/ 45 h 129"/>
                <a:gd name="T2" fmla="*/ 151 w 171"/>
                <a:gd name="T3" fmla="*/ 95 h 129"/>
                <a:gd name="T4" fmla="*/ 163 w 171"/>
                <a:gd name="T5" fmla="*/ 98 h 129"/>
                <a:gd name="T6" fmla="*/ 88 w 171"/>
                <a:gd name="T7" fmla="*/ 0 h 129"/>
                <a:gd name="T8" fmla="*/ 9 w 171"/>
                <a:gd name="T9" fmla="*/ 95 h 129"/>
                <a:gd name="T10" fmla="*/ 23 w 171"/>
                <a:gd name="T11" fmla="*/ 95 h 129"/>
                <a:gd name="T12" fmla="*/ 119 w 171"/>
                <a:gd name="T13" fmla="*/ 4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129">
                  <a:moveTo>
                    <a:pt x="119" y="45"/>
                  </a:moveTo>
                  <a:cubicBezTo>
                    <a:pt x="139" y="53"/>
                    <a:pt x="147" y="78"/>
                    <a:pt x="151" y="95"/>
                  </a:cubicBezTo>
                  <a:cubicBezTo>
                    <a:pt x="158" y="119"/>
                    <a:pt x="154" y="117"/>
                    <a:pt x="163" y="98"/>
                  </a:cubicBezTo>
                  <a:cubicBezTo>
                    <a:pt x="171" y="80"/>
                    <a:pt x="150" y="0"/>
                    <a:pt x="88" y="0"/>
                  </a:cubicBezTo>
                  <a:cubicBezTo>
                    <a:pt x="26" y="0"/>
                    <a:pt x="0" y="61"/>
                    <a:pt x="9" y="95"/>
                  </a:cubicBezTo>
                  <a:cubicBezTo>
                    <a:pt x="18" y="129"/>
                    <a:pt x="18" y="121"/>
                    <a:pt x="23" y="95"/>
                  </a:cubicBezTo>
                  <a:cubicBezTo>
                    <a:pt x="37" y="29"/>
                    <a:pt x="86" y="58"/>
                    <a:pt x="119" y="45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573"/>
            <p:cNvSpPr/>
            <p:nvPr/>
          </p:nvSpPr>
          <p:spPr bwMode="auto">
            <a:xfrm>
              <a:off x="7216" y="3289"/>
              <a:ext cx="65" cy="128"/>
            </a:xfrm>
            <a:custGeom>
              <a:avLst/>
              <a:gdLst>
                <a:gd name="T0" fmla="*/ 14 w 20"/>
                <a:gd name="T1" fmla="*/ 1 h 39"/>
                <a:gd name="T2" fmla="*/ 18 w 20"/>
                <a:gd name="T3" fmla="*/ 21 h 39"/>
                <a:gd name="T4" fmla="*/ 6 w 20"/>
                <a:gd name="T5" fmla="*/ 38 h 39"/>
                <a:gd name="T6" fmla="*/ 2 w 20"/>
                <a:gd name="T7" fmla="*/ 18 h 39"/>
                <a:gd name="T8" fmla="*/ 14 w 2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14" y="1"/>
                  </a:moveTo>
                  <a:cubicBezTo>
                    <a:pt x="18" y="2"/>
                    <a:pt x="20" y="11"/>
                    <a:pt x="18" y="21"/>
                  </a:cubicBezTo>
                  <a:cubicBezTo>
                    <a:pt x="15" y="31"/>
                    <a:pt x="10" y="39"/>
                    <a:pt x="6" y="38"/>
                  </a:cubicBezTo>
                  <a:cubicBezTo>
                    <a:pt x="1" y="37"/>
                    <a:pt x="0" y="28"/>
                    <a:pt x="2" y="18"/>
                  </a:cubicBezTo>
                  <a:cubicBezTo>
                    <a:pt x="4" y="8"/>
                    <a:pt x="9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574"/>
            <p:cNvSpPr/>
            <p:nvPr/>
          </p:nvSpPr>
          <p:spPr bwMode="auto">
            <a:xfrm>
              <a:off x="6739" y="3289"/>
              <a:ext cx="68" cy="128"/>
            </a:xfrm>
            <a:custGeom>
              <a:avLst/>
              <a:gdLst>
                <a:gd name="T0" fmla="*/ 6 w 20"/>
                <a:gd name="T1" fmla="*/ 1 h 39"/>
                <a:gd name="T2" fmla="*/ 2 w 20"/>
                <a:gd name="T3" fmla="*/ 21 h 39"/>
                <a:gd name="T4" fmla="*/ 14 w 20"/>
                <a:gd name="T5" fmla="*/ 38 h 39"/>
                <a:gd name="T6" fmla="*/ 18 w 20"/>
                <a:gd name="T7" fmla="*/ 18 h 39"/>
                <a:gd name="T8" fmla="*/ 6 w 2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6" y="1"/>
                  </a:moveTo>
                  <a:cubicBezTo>
                    <a:pt x="2" y="2"/>
                    <a:pt x="0" y="11"/>
                    <a:pt x="2" y="21"/>
                  </a:cubicBezTo>
                  <a:cubicBezTo>
                    <a:pt x="4" y="31"/>
                    <a:pt x="10" y="39"/>
                    <a:pt x="14" y="38"/>
                  </a:cubicBezTo>
                  <a:cubicBezTo>
                    <a:pt x="18" y="37"/>
                    <a:pt x="20" y="28"/>
                    <a:pt x="18" y="18"/>
                  </a:cubicBezTo>
                  <a:cubicBezTo>
                    <a:pt x="16" y="8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575"/>
            <p:cNvSpPr/>
            <p:nvPr/>
          </p:nvSpPr>
          <p:spPr bwMode="auto">
            <a:xfrm>
              <a:off x="6926" y="3707"/>
              <a:ext cx="170" cy="438"/>
            </a:xfrm>
            <a:custGeom>
              <a:avLst/>
              <a:gdLst>
                <a:gd name="T0" fmla="*/ 20 w 52"/>
                <a:gd name="T1" fmla="*/ 48 h 134"/>
                <a:gd name="T2" fmla="*/ 14 w 52"/>
                <a:gd name="T3" fmla="*/ 133 h 134"/>
                <a:gd name="T4" fmla="*/ 26 w 52"/>
                <a:gd name="T5" fmla="*/ 134 h 134"/>
                <a:gd name="T6" fmla="*/ 38 w 52"/>
                <a:gd name="T7" fmla="*/ 133 h 134"/>
                <a:gd name="T8" fmla="*/ 32 w 52"/>
                <a:gd name="T9" fmla="*/ 48 h 134"/>
                <a:gd name="T10" fmla="*/ 52 w 52"/>
                <a:gd name="T11" fmla="*/ 0 h 134"/>
                <a:gd name="T12" fmla="*/ 0 w 52"/>
                <a:gd name="T13" fmla="*/ 0 h 134"/>
                <a:gd name="T14" fmla="*/ 20 w 52"/>
                <a:gd name="T15" fmla="*/ 4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4">
                  <a:moveTo>
                    <a:pt x="20" y="48"/>
                  </a:moveTo>
                  <a:cubicBezTo>
                    <a:pt x="14" y="133"/>
                    <a:pt x="14" y="133"/>
                    <a:pt x="14" y="133"/>
                  </a:cubicBezTo>
                  <a:cubicBezTo>
                    <a:pt x="18" y="133"/>
                    <a:pt x="22" y="134"/>
                    <a:pt x="26" y="134"/>
                  </a:cubicBezTo>
                  <a:cubicBezTo>
                    <a:pt x="30" y="134"/>
                    <a:pt x="34" y="133"/>
                    <a:pt x="38" y="13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18" y="0"/>
                    <a:pt x="0" y="0"/>
                  </a:cubicBezTo>
                  <a:lnTo>
                    <a:pt x="20" y="48"/>
                  </a:lnTo>
                  <a:close/>
                </a:path>
              </a:pathLst>
            </a:custGeom>
            <a:solidFill>
              <a:srgbClr val="BF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576"/>
            <p:cNvSpPr/>
            <p:nvPr/>
          </p:nvSpPr>
          <p:spPr bwMode="auto">
            <a:xfrm>
              <a:off x="6849" y="3652"/>
              <a:ext cx="160" cy="173"/>
            </a:xfrm>
            <a:custGeom>
              <a:avLst/>
              <a:gdLst>
                <a:gd name="T0" fmla="*/ 27 w 64"/>
                <a:gd name="T1" fmla="*/ 0 h 69"/>
                <a:gd name="T2" fmla="*/ 5 w 64"/>
                <a:gd name="T3" fmla="*/ 23 h 69"/>
                <a:gd name="T4" fmla="*/ 0 w 64"/>
                <a:gd name="T5" fmla="*/ 69 h 69"/>
                <a:gd name="T6" fmla="*/ 64 w 64"/>
                <a:gd name="T7" fmla="*/ 22 h 69"/>
                <a:gd name="T8" fmla="*/ 27 w 6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27" y="0"/>
                  </a:moveTo>
                  <a:lnTo>
                    <a:pt x="5" y="23"/>
                  </a:lnTo>
                  <a:lnTo>
                    <a:pt x="0" y="69"/>
                  </a:lnTo>
                  <a:lnTo>
                    <a:pt x="64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577"/>
            <p:cNvSpPr/>
            <p:nvPr/>
          </p:nvSpPr>
          <p:spPr bwMode="auto">
            <a:xfrm>
              <a:off x="7011" y="3652"/>
              <a:ext cx="160" cy="173"/>
            </a:xfrm>
            <a:custGeom>
              <a:avLst/>
              <a:gdLst>
                <a:gd name="T0" fmla="*/ 36 w 64"/>
                <a:gd name="T1" fmla="*/ 0 h 69"/>
                <a:gd name="T2" fmla="*/ 60 w 64"/>
                <a:gd name="T3" fmla="*/ 23 h 69"/>
                <a:gd name="T4" fmla="*/ 64 w 64"/>
                <a:gd name="T5" fmla="*/ 69 h 69"/>
                <a:gd name="T6" fmla="*/ 0 w 64"/>
                <a:gd name="T7" fmla="*/ 22 h 69"/>
                <a:gd name="T8" fmla="*/ 36 w 6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36" y="0"/>
                  </a:moveTo>
                  <a:lnTo>
                    <a:pt x="60" y="23"/>
                  </a:lnTo>
                  <a:lnTo>
                    <a:pt x="64" y="69"/>
                  </a:lnTo>
                  <a:lnTo>
                    <a:pt x="0" y="2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Oval 578"/>
            <p:cNvSpPr>
              <a:spLocks noChangeArrowheads="1"/>
            </p:cNvSpPr>
            <p:nvPr/>
          </p:nvSpPr>
          <p:spPr bwMode="auto">
            <a:xfrm>
              <a:off x="5316" y="1724"/>
              <a:ext cx="1038" cy="1035"/>
            </a:xfrm>
            <a:prstGeom prst="ellipse">
              <a:avLst/>
            </a:pr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579"/>
            <p:cNvSpPr/>
            <p:nvPr/>
          </p:nvSpPr>
          <p:spPr bwMode="auto">
            <a:xfrm>
              <a:off x="5539" y="2409"/>
              <a:ext cx="590" cy="350"/>
            </a:xfrm>
            <a:custGeom>
              <a:avLst/>
              <a:gdLst>
                <a:gd name="T0" fmla="*/ 31 w 181"/>
                <a:gd name="T1" fmla="*/ 21 h 107"/>
                <a:gd name="T2" fmla="*/ 0 w 181"/>
                <a:gd name="T3" fmla="*/ 79 h 107"/>
                <a:gd name="T4" fmla="*/ 91 w 181"/>
                <a:gd name="T5" fmla="*/ 107 h 107"/>
                <a:gd name="T6" fmla="*/ 181 w 181"/>
                <a:gd name="T7" fmla="*/ 79 h 107"/>
                <a:gd name="T8" fmla="*/ 150 w 181"/>
                <a:gd name="T9" fmla="*/ 21 h 107"/>
                <a:gd name="T10" fmla="*/ 90 w 181"/>
                <a:gd name="T11" fmla="*/ 0 h 107"/>
                <a:gd name="T12" fmla="*/ 31 w 181"/>
                <a:gd name="T13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07">
                  <a:moveTo>
                    <a:pt x="31" y="21"/>
                  </a:moveTo>
                  <a:cubicBezTo>
                    <a:pt x="16" y="31"/>
                    <a:pt x="9" y="53"/>
                    <a:pt x="0" y="79"/>
                  </a:cubicBezTo>
                  <a:cubicBezTo>
                    <a:pt x="26" y="97"/>
                    <a:pt x="57" y="107"/>
                    <a:pt x="91" y="107"/>
                  </a:cubicBezTo>
                  <a:cubicBezTo>
                    <a:pt x="125" y="107"/>
                    <a:pt x="156" y="97"/>
                    <a:pt x="181" y="79"/>
                  </a:cubicBezTo>
                  <a:cubicBezTo>
                    <a:pt x="172" y="53"/>
                    <a:pt x="166" y="31"/>
                    <a:pt x="150" y="21"/>
                  </a:cubicBezTo>
                  <a:cubicBezTo>
                    <a:pt x="123" y="4"/>
                    <a:pt x="106" y="0"/>
                    <a:pt x="90" y="0"/>
                  </a:cubicBezTo>
                  <a:cubicBezTo>
                    <a:pt x="74" y="0"/>
                    <a:pt x="58" y="4"/>
                    <a:pt x="31" y="21"/>
                  </a:cubicBezTo>
                  <a:close/>
                </a:path>
              </a:pathLst>
            </a:custGeom>
            <a:solidFill>
              <a:srgbClr val="BF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580"/>
            <p:cNvSpPr/>
            <p:nvPr/>
          </p:nvSpPr>
          <p:spPr bwMode="auto">
            <a:xfrm>
              <a:off x="5721" y="2272"/>
              <a:ext cx="215" cy="298"/>
            </a:xfrm>
            <a:custGeom>
              <a:avLst/>
              <a:gdLst>
                <a:gd name="T0" fmla="*/ 8 w 66"/>
                <a:gd name="T1" fmla="*/ 46 h 91"/>
                <a:gd name="T2" fmla="*/ 32 w 66"/>
                <a:gd name="T3" fmla="*/ 91 h 91"/>
                <a:gd name="T4" fmla="*/ 37 w 66"/>
                <a:gd name="T5" fmla="*/ 91 h 91"/>
                <a:gd name="T6" fmla="*/ 62 w 66"/>
                <a:gd name="T7" fmla="*/ 47 h 91"/>
                <a:gd name="T8" fmla="*/ 8 w 66"/>
                <a:gd name="T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1">
                  <a:moveTo>
                    <a:pt x="8" y="46"/>
                  </a:moveTo>
                  <a:cubicBezTo>
                    <a:pt x="14" y="79"/>
                    <a:pt x="22" y="86"/>
                    <a:pt x="3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9" y="83"/>
                    <a:pt x="59" y="69"/>
                    <a:pt x="62" y="47"/>
                  </a:cubicBezTo>
                  <a:cubicBezTo>
                    <a:pt x="66" y="0"/>
                    <a:pt x="0" y="3"/>
                    <a:pt x="8" y="46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581"/>
            <p:cNvSpPr/>
            <p:nvPr/>
          </p:nvSpPr>
          <p:spPr bwMode="auto">
            <a:xfrm>
              <a:off x="5759" y="2214"/>
              <a:ext cx="148" cy="293"/>
            </a:xfrm>
            <a:custGeom>
              <a:avLst/>
              <a:gdLst>
                <a:gd name="T0" fmla="*/ 0 w 45"/>
                <a:gd name="T1" fmla="*/ 0 h 90"/>
                <a:gd name="T2" fmla="*/ 45 w 45"/>
                <a:gd name="T3" fmla="*/ 0 h 90"/>
                <a:gd name="T4" fmla="*/ 45 w 45"/>
                <a:gd name="T5" fmla="*/ 65 h 90"/>
                <a:gd name="T6" fmla="*/ 0 w 45"/>
                <a:gd name="T7" fmla="*/ 65 h 90"/>
                <a:gd name="T8" fmla="*/ 0 w 45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0">
                  <a:moveTo>
                    <a:pt x="0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87"/>
                    <a:pt x="0" y="90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582"/>
            <p:cNvSpPr/>
            <p:nvPr/>
          </p:nvSpPr>
          <p:spPr bwMode="auto">
            <a:xfrm>
              <a:off x="5759" y="2322"/>
              <a:ext cx="148" cy="98"/>
            </a:xfrm>
            <a:custGeom>
              <a:avLst/>
              <a:gdLst>
                <a:gd name="T0" fmla="*/ 59 w 59"/>
                <a:gd name="T1" fmla="*/ 10 h 39"/>
                <a:gd name="T2" fmla="*/ 59 w 59"/>
                <a:gd name="T3" fmla="*/ 0 h 39"/>
                <a:gd name="T4" fmla="*/ 0 w 59"/>
                <a:gd name="T5" fmla="*/ 0 h 39"/>
                <a:gd name="T6" fmla="*/ 0 w 59"/>
                <a:gd name="T7" fmla="*/ 39 h 39"/>
                <a:gd name="T8" fmla="*/ 59 w 59"/>
                <a:gd name="T9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59" y="10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583"/>
            <p:cNvSpPr/>
            <p:nvPr/>
          </p:nvSpPr>
          <p:spPr bwMode="auto">
            <a:xfrm>
              <a:off x="5524" y="1944"/>
              <a:ext cx="618" cy="410"/>
            </a:xfrm>
            <a:custGeom>
              <a:avLst/>
              <a:gdLst>
                <a:gd name="T0" fmla="*/ 94 w 189"/>
                <a:gd name="T1" fmla="*/ 0 h 125"/>
                <a:gd name="T2" fmla="*/ 94 w 189"/>
                <a:gd name="T3" fmla="*/ 125 h 125"/>
                <a:gd name="T4" fmla="*/ 94 w 189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125">
                  <a:moveTo>
                    <a:pt x="94" y="0"/>
                  </a:moveTo>
                  <a:cubicBezTo>
                    <a:pt x="189" y="0"/>
                    <a:pt x="151" y="125"/>
                    <a:pt x="94" y="125"/>
                  </a:cubicBezTo>
                  <a:cubicBezTo>
                    <a:pt x="38" y="125"/>
                    <a:pt x="0" y="0"/>
                    <a:pt x="9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584"/>
            <p:cNvSpPr/>
            <p:nvPr/>
          </p:nvSpPr>
          <p:spPr bwMode="auto">
            <a:xfrm>
              <a:off x="5831" y="1944"/>
              <a:ext cx="310" cy="410"/>
            </a:xfrm>
            <a:custGeom>
              <a:avLst/>
              <a:gdLst>
                <a:gd name="T0" fmla="*/ 0 w 95"/>
                <a:gd name="T1" fmla="*/ 0 h 125"/>
                <a:gd name="T2" fmla="*/ 0 w 95"/>
                <a:gd name="T3" fmla="*/ 125 h 125"/>
                <a:gd name="T4" fmla="*/ 0 w 95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5">
                  <a:moveTo>
                    <a:pt x="0" y="0"/>
                  </a:moveTo>
                  <a:cubicBezTo>
                    <a:pt x="95" y="0"/>
                    <a:pt x="57" y="125"/>
                    <a:pt x="0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585"/>
            <p:cNvSpPr/>
            <p:nvPr/>
          </p:nvSpPr>
          <p:spPr bwMode="auto">
            <a:xfrm>
              <a:off x="5759" y="2419"/>
              <a:ext cx="148" cy="150"/>
            </a:xfrm>
            <a:custGeom>
              <a:avLst/>
              <a:gdLst>
                <a:gd name="T0" fmla="*/ 0 w 45"/>
                <a:gd name="T1" fmla="*/ 0 h 46"/>
                <a:gd name="T2" fmla="*/ 20 w 45"/>
                <a:gd name="T3" fmla="*/ 46 h 46"/>
                <a:gd name="T4" fmla="*/ 25 w 45"/>
                <a:gd name="T5" fmla="*/ 46 h 46"/>
                <a:gd name="T6" fmla="*/ 45 w 45"/>
                <a:gd name="T7" fmla="*/ 0 h 46"/>
                <a:gd name="T8" fmla="*/ 0 w 4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6">
                  <a:moveTo>
                    <a:pt x="0" y="0"/>
                  </a:moveTo>
                  <a:cubicBezTo>
                    <a:pt x="0" y="23"/>
                    <a:pt x="20" y="14"/>
                    <a:pt x="20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14"/>
                    <a:pt x="45" y="23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586"/>
            <p:cNvSpPr/>
            <p:nvPr/>
          </p:nvSpPr>
          <p:spPr bwMode="auto">
            <a:xfrm>
              <a:off x="5639" y="1969"/>
              <a:ext cx="393" cy="193"/>
            </a:xfrm>
            <a:custGeom>
              <a:avLst/>
              <a:gdLst>
                <a:gd name="T0" fmla="*/ 91 w 120"/>
                <a:gd name="T1" fmla="*/ 13 h 59"/>
                <a:gd name="T2" fmla="*/ 40 w 120"/>
                <a:gd name="T3" fmla="*/ 37 h 59"/>
                <a:gd name="T4" fmla="*/ 46 w 120"/>
                <a:gd name="T5" fmla="*/ 31 h 59"/>
                <a:gd name="T6" fmla="*/ 16 w 120"/>
                <a:gd name="T7" fmla="*/ 40 h 59"/>
                <a:gd name="T8" fmla="*/ 19 w 120"/>
                <a:gd name="T9" fmla="*/ 35 h 59"/>
                <a:gd name="T10" fmla="*/ 10 w 120"/>
                <a:gd name="T11" fmla="*/ 48 h 59"/>
                <a:gd name="T12" fmla="*/ 0 w 120"/>
                <a:gd name="T13" fmla="*/ 45 h 59"/>
                <a:gd name="T14" fmla="*/ 5 w 120"/>
                <a:gd name="T15" fmla="*/ 23 h 59"/>
                <a:gd name="T16" fmla="*/ 80 w 120"/>
                <a:gd name="T17" fmla="*/ 0 h 59"/>
                <a:gd name="T18" fmla="*/ 115 w 120"/>
                <a:gd name="T19" fmla="*/ 24 h 59"/>
                <a:gd name="T20" fmla="*/ 118 w 120"/>
                <a:gd name="T21" fmla="*/ 46 h 59"/>
                <a:gd name="T22" fmla="*/ 111 w 120"/>
                <a:gd name="T23" fmla="*/ 48 h 59"/>
                <a:gd name="T24" fmla="*/ 91 w 120"/>
                <a:gd name="T25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9">
                  <a:moveTo>
                    <a:pt x="91" y="13"/>
                  </a:moveTo>
                  <a:cubicBezTo>
                    <a:pt x="82" y="17"/>
                    <a:pt x="52" y="36"/>
                    <a:pt x="40" y="37"/>
                  </a:cubicBezTo>
                  <a:cubicBezTo>
                    <a:pt x="28" y="37"/>
                    <a:pt x="42" y="34"/>
                    <a:pt x="46" y="31"/>
                  </a:cubicBezTo>
                  <a:cubicBezTo>
                    <a:pt x="49" y="27"/>
                    <a:pt x="22" y="39"/>
                    <a:pt x="16" y="40"/>
                  </a:cubicBezTo>
                  <a:cubicBezTo>
                    <a:pt x="10" y="40"/>
                    <a:pt x="16" y="39"/>
                    <a:pt x="19" y="35"/>
                  </a:cubicBezTo>
                  <a:cubicBezTo>
                    <a:pt x="22" y="31"/>
                    <a:pt x="8" y="37"/>
                    <a:pt x="10" y="48"/>
                  </a:cubicBezTo>
                  <a:cubicBezTo>
                    <a:pt x="13" y="59"/>
                    <a:pt x="1" y="55"/>
                    <a:pt x="0" y="45"/>
                  </a:cubicBezTo>
                  <a:cubicBezTo>
                    <a:pt x="0" y="34"/>
                    <a:pt x="1" y="32"/>
                    <a:pt x="5" y="23"/>
                  </a:cubicBezTo>
                  <a:cubicBezTo>
                    <a:pt x="9" y="13"/>
                    <a:pt x="63" y="0"/>
                    <a:pt x="80" y="0"/>
                  </a:cubicBezTo>
                  <a:cubicBezTo>
                    <a:pt x="97" y="0"/>
                    <a:pt x="111" y="17"/>
                    <a:pt x="115" y="24"/>
                  </a:cubicBezTo>
                  <a:cubicBezTo>
                    <a:pt x="119" y="32"/>
                    <a:pt x="120" y="40"/>
                    <a:pt x="118" y="46"/>
                  </a:cubicBezTo>
                  <a:cubicBezTo>
                    <a:pt x="116" y="53"/>
                    <a:pt x="111" y="56"/>
                    <a:pt x="111" y="48"/>
                  </a:cubicBezTo>
                  <a:cubicBezTo>
                    <a:pt x="111" y="39"/>
                    <a:pt x="97" y="29"/>
                    <a:pt x="91" y="13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587"/>
            <p:cNvSpPr/>
            <p:nvPr/>
          </p:nvSpPr>
          <p:spPr bwMode="auto">
            <a:xfrm>
              <a:off x="5999" y="2082"/>
              <a:ext cx="53" cy="103"/>
            </a:xfrm>
            <a:custGeom>
              <a:avLst/>
              <a:gdLst>
                <a:gd name="T0" fmla="*/ 11 w 16"/>
                <a:gd name="T1" fmla="*/ 1 h 31"/>
                <a:gd name="T2" fmla="*/ 14 w 16"/>
                <a:gd name="T3" fmla="*/ 17 h 31"/>
                <a:gd name="T4" fmla="*/ 5 w 16"/>
                <a:gd name="T5" fmla="*/ 30 h 31"/>
                <a:gd name="T6" fmla="*/ 2 w 16"/>
                <a:gd name="T7" fmla="*/ 14 h 31"/>
                <a:gd name="T8" fmla="*/ 11 w 1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11" y="1"/>
                  </a:moveTo>
                  <a:cubicBezTo>
                    <a:pt x="14" y="2"/>
                    <a:pt x="16" y="9"/>
                    <a:pt x="14" y="17"/>
                  </a:cubicBezTo>
                  <a:cubicBezTo>
                    <a:pt x="12" y="25"/>
                    <a:pt x="8" y="31"/>
                    <a:pt x="5" y="30"/>
                  </a:cubicBezTo>
                  <a:cubicBezTo>
                    <a:pt x="1" y="29"/>
                    <a:pt x="0" y="22"/>
                    <a:pt x="2" y="14"/>
                  </a:cubicBezTo>
                  <a:cubicBezTo>
                    <a:pt x="3" y="6"/>
                    <a:pt x="8" y="0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588"/>
            <p:cNvSpPr/>
            <p:nvPr/>
          </p:nvSpPr>
          <p:spPr bwMode="auto">
            <a:xfrm>
              <a:off x="5619" y="2082"/>
              <a:ext cx="53" cy="103"/>
            </a:xfrm>
            <a:custGeom>
              <a:avLst/>
              <a:gdLst>
                <a:gd name="T0" fmla="*/ 5 w 16"/>
                <a:gd name="T1" fmla="*/ 1 h 31"/>
                <a:gd name="T2" fmla="*/ 2 w 16"/>
                <a:gd name="T3" fmla="*/ 17 h 31"/>
                <a:gd name="T4" fmla="*/ 11 w 16"/>
                <a:gd name="T5" fmla="*/ 30 h 31"/>
                <a:gd name="T6" fmla="*/ 15 w 16"/>
                <a:gd name="T7" fmla="*/ 14 h 31"/>
                <a:gd name="T8" fmla="*/ 5 w 1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5" y="1"/>
                  </a:moveTo>
                  <a:cubicBezTo>
                    <a:pt x="2" y="2"/>
                    <a:pt x="0" y="9"/>
                    <a:pt x="2" y="17"/>
                  </a:cubicBezTo>
                  <a:cubicBezTo>
                    <a:pt x="4" y="25"/>
                    <a:pt x="8" y="31"/>
                    <a:pt x="11" y="30"/>
                  </a:cubicBezTo>
                  <a:cubicBezTo>
                    <a:pt x="15" y="29"/>
                    <a:pt x="16" y="22"/>
                    <a:pt x="15" y="14"/>
                  </a:cubicBezTo>
                  <a:cubicBezTo>
                    <a:pt x="13" y="6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589"/>
            <p:cNvSpPr/>
            <p:nvPr/>
          </p:nvSpPr>
          <p:spPr bwMode="auto">
            <a:xfrm>
              <a:off x="5636" y="1827"/>
              <a:ext cx="393" cy="263"/>
            </a:xfrm>
            <a:custGeom>
              <a:avLst/>
              <a:gdLst>
                <a:gd name="T0" fmla="*/ 0 w 120"/>
                <a:gd name="T1" fmla="*/ 79 h 80"/>
                <a:gd name="T2" fmla="*/ 94 w 120"/>
                <a:gd name="T3" fmla="*/ 34 h 80"/>
                <a:gd name="T4" fmla="*/ 120 w 120"/>
                <a:gd name="T5" fmla="*/ 80 h 80"/>
                <a:gd name="T6" fmla="*/ 92 w 120"/>
                <a:gd name="T7" fmla="*/ 51 h 80"/>
                <a:gd name="T8" fmla="*/ 60 w 120"/>
                <a:gd name="T9" fmla="*/ 60 h 80"/>
                <a:gd name="T10" fmla="*/ 0 w 120"/>
                <a:gd name="T11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0">
                  <a:moveTo>
                    <a:pt x="0" y="79"/>
                  </a:moveTo>
                  <a:cubicBezTo>
                    <a:pt x="6" y="13"/>
                    <a:pt x="73" y="0"/>
                    <a:pt x="94" y="34"/>
                  </a:cubicBezTo>
                  <a:cubicBezTo>
                    <a:pt x="118" y="40"/>
                    <a:pt x="119" y="74"/>
                    <a:pt x="120" y="80"/>
                  </a:cubicBezTo>
                  <a:cubicBezTo>
                    <a:pt x="120" y="79"/>
                    <a:pt x="97" y="58"/>
                    <a:pt x="92" y="51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25" y="70"/>
                    <a:pt x="0" y="79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590"/>
            <p:cNvSpPr/>
            <p:nvPr/>
          </p:nvSpPr>
          <p:spPr bwMode="auto">
            <a:xfrm>
              <a:off x="5821" y="2569"/>
              <a:ext cx="20" cy="190"/>
            </a:xfrm>
            <a:custGeom>
              <a:avLst/>
              <a:gdLst>
                <a:gd name="T0" fmla="*/ 4 w 6"/>
                <a:gd name="T1" fmla="*/ 58 h 58"/>
                <a:gd name="T2" fmla="*/ 3 w 6"/>
                <a:gd name="T3" fmla="*/ 0 h 58"/>
                <a:gd name="T4" fmla="*/ 4 w 6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8">
                  <a:moveTo>
                    <a:pt x="4" y="58"/>
                  </a:moveTo>
                  <a:cubicBezTo>
                    <a:pt x="1" y="42"/>
                    <a:pt x="0" y="23"/>
                    <a:pt x="3" y="0"/>
                  </a:cubicBezTo>
                  <a:cubicBezTo>
                    <a:pt x="6" y="23"/>
                    <a:pt x="6" y="42"/>
                    <a:pt x="4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591"/>
            <p:cNvSpPr/>
            <p:nvPr/>
          </p:nvSpPr>
          <p:spPr bwMode="auto">
            <a:xfrm>
              <a:off x="5614" y="2537"/>
              <a:ext cx="75" cy="195"/>
            </a:xfrm>
            <a:custGeom>
              <a:avLst/>
              <a:gdLst>
                <a:gd name="T0" fmla="*/ 18 w 23"/>
                <a:gd name="T1" fmla="*/ 60 h 60"/>
                <a:gd name="T2" fmla="*/ 0 w 23"/>
                <a:gd name="T3" fmla="*/ 0 h 60"/>
                <a:gd name="T4" fmla="*/ 18 w 23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0">
                  <a:moveTo>
                    <a:pt x="18" y="60"/>
                  </a:moveTo>
                  <a:cubicBezTo>
                    <a:pt x="19" y="37"/>
                    <a:pt x="9" y="9"/>
                    <a:pt x="0" y="0"/>
                  </a:cubicBezTo>
                  <a:cubicBezTo>
                    <a:pt x="12" y="7"/>
                    <a:pt x="23" y="35"/>
                    <a:pt x="18" y="6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592"/>
            <p:cNvSpPr/>
            <p:nvPr/>
          </p:nvSpPr>
          <p:spPr bwMode="auto">
            <a:xfrm>
              <a:off x="5979" y="2537"/>
              <a:ext cx="75" cy="195"/>
            </a:xfrm>
            <a:custGeom>
              <a:avLst/>
              <a:gdLst>
                <a:gd name="T0" fmla="*/ 4 w 23"/>
                <a:gd name="T1" fmla="*/ 60 h 60"/>
                <a:gd name="T2" fmla="*/ 23 w 23"/>
                <a:gd name="T3" fmla="*/ 0 h 60"/>
                <a:gd name="T4" fmla="*/ 4 w 23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0">
                  <a:moveTo>
                    <a:pt x="4" y="60"/>
                  </a:moveTo>
                  <a:cubicBezTo>
                    <a:pt x="3" y="37"/>
                    <a:pt x="14" y="9"/>
                    <a:pt x="23" y="0"/>
                  </a:cubicBezTo>
                  <a:cubicBezTo>
                    <a:pt x="11" y="7"/>
                    <a:pt x="0" y="35"/>
                    <a:pt x="4" y="6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593"/>
            <p:cNvSpPr/>
            <p:nvPr/>
          </p:nvSpPr>
          <p:spPr bwMode="auto">
            <a:xfrm>
              <a:off x="8024" y="3154"/>
              <a:ext cx="600" cy="603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594"/>
            <p:cNvSpPr/>
            <p:nvPr/>
          </p:nvSpPr>
          <p:spPr bwMode="auto">
            <a:xfrm>
              <a:off x="8149" y="3314"/>
              <a:ext cx="353" cy="285"/>
            </a:xfrm>
            <a:custGeom>
              <a:avLst/>
              <a:gdLst>
                <a:gd name="T0" fmla="*/ 108 w 108"/>
                <a:gd name="T1" fmla="*/ 10 h 87"/>
                <a:gd name="T2" fmla="*/ 95 w 108"/>
                <a:gd name="T3" fmla="*/ 14 h 87"/>
                <a:gd name="T4" fmla="*/ 105 w 108"/>
                <a:gd name="T5" fmla="*/ 1 h 87"/>
                <a:gd name="T6" fmla="*/ 91 w 108"/>
                <a:gd name="T7" fmla="*/ 7 h 87"/>
                <a:gd name="T8" fmla="*/ 74 w 108"/>
                <a:gd name="T9" fmla="*/ 0 h 87"/>
                <a:gd name="T10" fmla="*/ 52 w 108"/>
                <a:gd name="T11" fmla="*/ 22 h 87"/>
                <a:gd name="T12" fmla="*/ 53 w 108"/>
                <a:gd name="T13" fmla="*/ 27 h 87"/>
                <a:gd name="T14" fmla="*/ 7 w 108"/>
                <a:gd name="T15" fmla="*/ 4 h 87"/>
                <a:gd name="T16" fmla="*/ 4 w 108"/>
                <a:gd name="T17" fmla="*/ 15 h 87"/>
                <a:gd name="T18" fmla="*/ 14 w 108"/>
                <a:gd name="T19" fmla="*/ 33 h 87"/>
                <a:gd name="T20" fmla="*/ 4 w 108"/>
                <a:gd name="T21" fmla="*/ 30 h 87"/>
                <a:gd name="T22" fmla="*/ 4 w 108"/>
                <a:gd name="T23" fmla="*/ 31 h 87"/>
                <a:gd name="T24" fmla="*/ 22 w 108"/>
                <a:gd name="T25" fmla="*/ 52 h 87"/>
                <a:gd name="T26" fmla="*/ 16 w 108"/>
                <a:gd name="T27" fmla="*/ 53 h 87"/>
                <a:gd name="T28" fmla="*/ 12 w 108"/>
                <a:gd name="T29" fmla="*/ 53 h 87"/>
                <a:gd name="T30" fmla="*/ 33 w 108"/>
                <a:gd name="T31" fmla="*/ 68 h 87"/>
                <a:gd name="T32" fmla="*/ 5 w 108"/>
                <a:gd name="T33" fmla="*/ 78 h 87"/>
                <a:gd name="T34" fmla="*/ 0 w 108"/>
                <a:gd name="T35" fmla="*/ 77 h 87"/>
                <a:gd name="T36" fmla="*/ 34 w 108"/>
                <a:gd name="T37" fmla="*/ 87 h 87"/>
                <a:gd name="T38" fmla="*/ 97 w 108"/>
                <a:gd name="T39" fmla="*/ 24 h 87"/>
                <a:gd name="T40" fmla="*/ 97 w 108"/>
                <a:gd name="T41" fmla="*/ 21 h 87"/>
                <a:gd name="T42" fmla="*/ 108 w 108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7">
                  <a:moveTo>
                    <a:pt x="108" y="10"/>
                  </a:moveTo>
                  <a:cubicBezTo>
                    <a:pt x="104" y="12"/>
                    <a:pt x="99" y="13"/>
                    <a:pt x="95" y="14"/>
                  </a:cubicBezTo>
                  <a:cubicBezTo>
                    <a:pt x="99" y="11"/>
                    <a:pt x="103" y="6"/>
                    <a:pt x="105" y="1"/>
                  </a:cubicBezTo>
                  <a:cubicBezTo>
                    <a:pt x="100" y="4"/>
                    <a:pt x="96" y="6"/>
                    <a:pt x="91" y="7"/>
                  </a:cubicBezTo>
                  <a:cubicBezTo>
                    <a:pt x="87" y="2"/>
                    <a:pt x="81" y="0"/>
                    <a:pt x="74" y="0"/>
                  </a:cubicBezTo>
                  <a:cubicBezTo>
                    <a:pt x="62" y="0"/>
                    <a:pt x="52" y="10"/>
                    <a:pt x="52" y="22"/>
                  </a:cubicBezTo>
                  <a:cubicBezTo>
                    <a:pt x="52" y="23"/>
                    <a:pt x="53" y="25"/>
                    <a:pt x="53" y="27"/>
                  </a:cubicBezTo>
                  <a:cubicBezTo>
                    <a:pt x="35" y="26"/>
                    <a:pt x="18" y="17"/>
                    <a:pt x="7" y="4"/>
                  </a:cubicBezTo>
                  <a:cubicBezTo>
                    <a:pt x="6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1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5" y="53"/>
                    <a:pt x="13" y="53"/>
                    <a:pt x="12" y="53"/>
                  </a:cubicBezTo>
                  <a:cubicBezTo>
                    <a:pt x="15" y="61"/>
                    <a:pt x="23" y="68"/>
                    <a:pt x="33" y="68"/>
                  </a:cubicBezTo>
                  <a:cubicBezTo>
                    <a:pt x="25" y="74"/>
                    <a:pt x="16" y="78"/>
                    <a:pt x="5" y="78"/>
                  </a:cubicBezTo>
                  <a:cubicBezTo>
                    <a:pt x="3" y="78"/>
                    <a:pt x="2" y="77"/>
                    <a:pt x="0" y="77"/>
                  </a:cubicBezTo>
                  <a:cubicBezTo>
                    <a:pt x="10" y="83"/>
                    <a:pt x="21" y="87"/>
                    <a:pt x="34" y="87"/>
                  </a:cubicBezTo>
                  <a:cubicBezTo>
                    <a:pt x="74" y="87"/>
                    <a:pt x="97" y="53"/>
                    <a:pt x="97" y="24"/>
                  </a:cubicBezTo>
                  <a:cubicBezTo>
                    <a:pt x="97" y="23"/>
                    <a:pt x="97" y="22"/>
                    <a:pt x="97" y="21"/>
                  </a:cubicBezTo>
                  <a:cubicBezTo>
                    <a:pt x="101" y="18"/>
                    <a:pt x="105" y="14"/>
                    <a:pt x="108" y="1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595"/>
            <p:cNvSpPr/>
            <p:nvPr/>
          </p:nvSpPr>
          <p:spPr bwMode="auto">
            <a:xfrm>
              <a:off x="5374" y="4667"/>
              <a:ext cx="598" cy="603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596"/>
            <p:cNvSpPr/>
            <p:nvPr/>
          </p:nvSpPr>
          <p:spPr bwMode="auto">
            <a:xfrm>
              <a:off x="5529" y="4817"/>
              <a:ext cx="260" cy="273"/>
            </a:xfrm>
            <a:custGeom>
              <a:avLst/>
              <a:gdLst>
                <a:gd name="T0" fmla="*/ 79 w 80"/>
                <a:gd name="T1" fmla="*/ 58 h 83"/>
                <a:gd name="T2" fmla="*/ 63 w 80"/>
                <a:gd name="T3" fmla="*/ 42 h 83"/>
                <a:gd name="T4" fmla="*/ 60 w 80"/>
                <a:gd name="T5" fmla="*/ 39 h 83"/>
                <a:gd name="T6" fmla="*/ 45 w 80"/>
                <a:gd name="T7" fmla="*/ 21 h 83"/>
                <a:gd name="T8" fmla="*/ 38 w 80"/>
                <a:gd name="T9" fmla="*/ 6 h 83"/>
                <a:gd name="T10" fmla="*/ 29 w 80"/>
                <a:gd name="T11" fmla="*/ 5 h 83"/>
                <a:gd name="T12" fmla="*/ 26 w 80"/>
                <a:gd name="T13" fmla="*/ 12 h 83"/>
                <a:gd name="T14" fmla="*/ 31 w 80"/>
                <a:gd name="T15" fmla="*/ 24 h 83"/>
                <a:gd name="T16" fmla="*/ 32 w 80"/>
                <a:gd name="T17" fmla="*/ 32 h 83"/>
                <a:gd name="T18" fmla="*/ 8 w 80"/>
                <a:gd name="T19" fmla="*/ 32 h 83"/>
                <a:gd name="T20" fmla="*/ 2 w 80"/>
                <a:gd name="T21" fmla="*/ 40 h 83"/>
                <a:gd name="T22" fmla="*/ 14 w 80"/>
                <a:gd name="T23" fmla="*/ 74 h 83"/>
                <a:gd name="T24" fmla="*/ 19 w 80"/>
                <a:gd name="T25" fmla="*/ 77 h 83"/>
                <a:gd name="T26" fmla="*/ 48 w 80"/>
                <a:gd name="T27" fmla="*/ 77 h 83"/>
                <a:gd name="T28" fmla="*/ 54 w 80"/>
                <a:gd name="T29" fmla="*/ 80 h 83"/>
                <a:gd name="T30" fmla="*/ 56 w 80"/>
                <a:gd name="T31" fmla="*/ 81 h 83"/>
                <a:gd name="T32" fmla="*/ 61 w 80"/>
                <a:gd name="T33" fmla="*/ 81 h 83"/>
                <a:gd name="T34" fmla="*/ 79 w 80"/>
                <a:gd name="T35" fmla="*/ 63 h 83"/>
                <a:gd name="T36" fmla="*/ 79 w 80"/>
                <a:gd name="T37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3">
                  <a:moveTo>
                    <a:pt x="79" y="58"/>
                  </a:moveTo>
                  <a:cubicBezTo>
                    <a:pt x="63" y="42"/>
                    <a:pt x="63" y="42"/>
                    <a:pt x="63" y="42"/>
                  </a:cubicBezTo>
                  <a:cubicBezTo>
                    <a:pt x="62" y="41"/>
                    <a:pt x="60" y="40"/>
                    <a:pt x="60" y="39"/>
                  </a:cubicBezTo>
                  <a:cubicBezTo>
                    <a:pt x="60" y="39"/>
                    <a:pt x="54" y="27"/>
                    <a:pt x="45" y="21"/>
                  </a:cubicBezTo>
                  <a:cubicBezTo>
                    <a:pt x="35" y="15"/>
                    <a:pt x="38" y="11"/>
                    <a:pt x="38" y="6"/>
                  </a:cubicBezTo>
                  <a:cubicBezTo>
                    <a:pt x="38" y="1"/>
                    <a:pt x="33" y="0"/>
                    <a:pt x="29" y="5"/>
                  </a:cubicBezTo>
                  <a:cubicBezTo>
                    <a:pt x="28" y="7"/>
                    <a:pt x="27" y="10"/>
                    <a:pt x="26" y="12"/>
                  </a:cubicBezTo>
                  <a:cubicBezTo>
                    <a:pt x="26" y="18"/>
                    <a:pt x="30" y="22"/>
                    <a:pt x="31" y="24"/>
                  </a:cubicBezTo>
                  <a:cubicBezTo>
                    <a:pt x="32" y="25"/>
                    <a:pt x="33" y="28"/>
                    <a:pt x="3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3" y="32"/>
                    <a:pt x="0" y="35"/>
                    <a:pt x="2" y="4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76"/>
                    <a:pt x="17" y="77"/>
                    <a:pt x="1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0" y="77"/>
                    <a:pt x="53" y="78"/>
                    <a:pt x="54" y="80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3"/>
                    <a:pt x="61" y="81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0" y="62"/>
                    <a:pt x="80" y="59"/>
                    <a:pt x="79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597"/>
            <p:cNvSpPr/>
            <p:nvPr/>
          </p:nvSpPr>
          <p:spPr bwMode="auto">
            <a:xfrm>
              <a:off x="5731" y="5027"/>
              <a:ext cx="85" cy="85"/>
            </a:xfrm>
            <a:custGeom>
              <a:avLst/>
              <a:gdLst>
                <a:gd name="T0" fmla="*/ 5 w 34"/>
                <a:gd name="T1" fmla="*/ 34 h 34"/>
                <a:gd name="T2" fmla="*/ 0 w 34"/>
                <a:gd name="T3" fmla="*/ 27 h 34"/>
                <a:gd name="T4" fmla="*/ 27 w 34"/>
                <a:gd name="T5" fmla="*/ 0 h 34"/>
                <a:gd name="T6" fmla="*/ 34 w 34"/>
                <a:gd name="T7" fmla="*/ 7 h 34"/>
                <a:gd name="T8" fmla="*/ 5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5" y="34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34" y="7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598"/>
            <p:cNvSpPr/>
            <p:nvPr/>
          </p:nvSpPr>
          <p:spPr bwMode="auto">
            <a:xfrm>
              <a:off x="8986" y="3559"/>
              <a:ext cx="603" cy="603"/>
            </a:xfrm>
            <a:custGeom>
              <a:avLst/>
              <a:gdLst>
                <a:gd name="T0" fmla="*/ 57 w 184"/>
                <a:gd name="T1" fmla="*/ 19 h 184"/>
                <a:gd name="T2" fmla="*/ 165 w 184"/>
                <a:gd name="T3" fmla="*/ 57 h 184"/>
                <a:gd name="T4" fmla="*/ 127 w 184"/>
                <a:gd name="T5" fmla="*/ 164 h 184"/>
                <a:gd name="T6" fmla="*/ 20 w 184"/>
                <a:gd name="T7" fmla="*/ 127 h 184"/>
                <a:gd name="T8" fmla="*/ 57 w 184"/>
                <a:gd name="T9" fmla="*/ 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19"/>
                  </a:moveTo>
                  <a:cubicBezTo>
                    <a:pt x="97" y="0"/>
                    <a:pt x="146" y="17"/>
                    <a:pt x="165" y="57"/>
                  </a:cubicBezTo>
                  <a:cubicBezTo>
                    <a:pt x="184" y="97"/>
                    <a:pt x="168" y="145"/>
                    <a:pt x="127" y="164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19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599"/>
            <p:cNvSpPr/>
            <p:nvPr/>
          </p:nvSpPr>
          <p:spPr bwMode="auto">
            <a:xfrm>
              <a:off x="9151" y="3774"/>
              <a:ext cx="80" cy="168"/>
            </a:xfrm>
            <a:custGeom>
              <a:avLst/>
              <a:gdLst>
                <a:gd name="T0" fmla="*/ 0 w 32"/>
                <a:gd name="T1" fmla="*/ 67 h 67"/>
                <a:gd name="T2" fmla="*/ 32 w 32"/>
                <a:gd name="T3" fmla="*/ 28 h 67"/>
                <a:gd name="T4" fmla="*/ 0 w 32"/>
                <a:gd name="T5" fmla="*/ 0 h 67"/>
                <a:gd name="T6" fmla="*/ 0 w 32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7">
                  <a:moveTo>
                    <a:pt x="0" y="67"/>
                  </a:moveTo>
                  <a:lnTo>
                    <a:pt x="32" y="28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600"/>
            <p:cNvSpPr/>
            <p:nvPr/>
          </p:nvSpPr>
          <p:spPr bwMode="auto">
            <a:xfrm>
              <a:off x="9346" y="3774"/>
              <a:ext cx="83" cy="168"/>
            </a:xfrm>
            <a:custGeom>
              <a:avLst/>
              <a:gdLst>
                <a:gd name="T0" fmla="*/ 33 w 33"/>
                <a:gd name="T1" fmla="*/ 67 h 67"/>
                <a:gd name="T2" fmla="*/ 33 w 33"/>
                <a:gd name="T3" fmla="*/ 0 h 67"/>
                <a:gd name="T4" fmla="*/ 0 w 33"/>
                <a:gd name="T5" fmla="*/ 28 h 67"/>
                <a:gd name="T6" fmla="*/ 33 w 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7">
                  <a:moveTo>
                    <a:pt x="33" y="67"/>
                  </a:moveTo>
                  <a:lnTo>
                    <a:pt x="33" y="0"/>
                  </a:lnTo>
                  <a:lnTo>
                    <a:pt x="0" y="28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601"/>
            <p:cNvSpPr>
              <a:spLocks noChangeArrowheads="1"/>
            </p:cNvSpPr>
            <p:nvPr/>
          </p:nvSpPr>
          <p:spPr bwMode="auto">
            <a:xfrm>
              <a:off x="9429" y="3949"/>
              <a:ext cx="3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602"/>
            <p:cNvSpPr>
              <a:spLocks noChangeArrowheads="1"/>
            </p:cNvSpPr>
            <p:nvPr/>
          </p:nvSpPr>
          <p:spPr bwMode="auto">
            <a:xfrm>
              <a:off x="9151" y="3949"/>
              <a:ext cx="3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603"/>
            <p:cNvSpPr/>
            <p:nvPr/>
          </p:nvSpPr>
          <p:spPr bwMode="auto">
            <a:xfrm>
              <a:off x="9154" y="3847"/>
              <a:ext cx="273" cy="103"/>
            </a:xfrm>
            <a:custGeom>
              <a:avLst/>
              <a:gdLst>
                <a:gd name="T0" fmla="*/ 109 w 109"/>
                <a:gd name="T1" fmla="*/ 41 h 41"/>
                <a:gd name="T2" fmla="*/ 107 w 109"/>
                <a:gd name="T3" fmla="*/ 41 h 41"/>
                <a:gd name="T4" fmla="*/ 75 w 109"/>
                <a:gd name="T5" fmla="*/ 0 h 41"/>
                <a:gd name="T6" fmla="*/ 54 w 109"/>
                <a:gd name="T7" fmla="*/ 17 h 41"/>
                <a:gd name="T8" fmla="*/ 34 w 109"/>
                <a:gd name="T9" fmla="*/ 0 h 41"/>
                <a:gd name="T10" fmla="*/ 0 w 109"/>
                <a:gd name="T11" fmla="*/ 41 h 41"/>
                <a:gd name="T12" fmla="*/ 0 w 109"/>
                <a:gd name="T13" fmla="*/ 41 h 41"/>
                <a:gd name="T14" fmla="*/ 109 w 109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1">
                  <a:moveTo>
                    <a:pt x="109" y="41"/>
                  </a:moveTo>
                  <a:lnTo>
                    <a:pt x="107" y="41"/>
                  </a:lnTo>
                  <a:lnTo>
                    <a:pt x="75" y="0"/>
                  </a:lnTo>
                  <a:lnTo>
                    <a:pt x="54" y="17"/>
                  </a:lnTo>
                  <a:lnTo>
                    <a:pt x="34" y="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0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604"/>
            <p:cNvSpPr/>
            <p:nvPr/>
          </p:nvSpPr>
          <p:spPr bwMode="auto">
            <a:xfrm>
              <a:off x="9156" y="3772"/>
              <a:ext cx="265" cy="108"/>
            </a:xfrm>
            <a:custGeom>
              <a:avLst/>
              <a:gdLst>
                <a:gd name="T0" fmla="*/ 32 w 106"/>
                <a:gd name="T1" fmla="*/ 26 h 43"/>
                <a:gd name="T2" fmla="*/ 33 w 106"/>
                <a:gd name="T3" fmla="*/ 28 h 43"/>
                <a:gd name="T4" fmla="*/ 34 w 106"/>
                <a:gd name="T5" fmla="*/ 28 h 43"/>
                <a:gd name="T6" fmla="*/ 53 w 106"/>
                <a:gd name="T7" fmla="*/ 43 h 43"/>
                <a:gd name="T8" fmla="*/ 72 w 106"/>
                <a:gd name="T9" fmla="*/ 28 h 43"/>
                <a:gd name="T10" fmla="*/ 72 w 106"/>
                <a:gd name="T11" fmla="*/ 28 h 43"/>
                <a:gd name="T12" fmla="*/ 74 w 106"/>
                <a:gd name="T13" fmla="*/ 26 h 43"/>
                <a:gd name="T14" fmla="*/ 106 w 106"/>
                <a:gd name="T15" fmla="*/ 0 h 43"/>
                <a:gd name="T16" fmla="*/ 0 w 106"/>
                <a:gd name="T17" fmla="*/ 0 h 43"/>
                <a:gd name="T18" fmla="*/ 32 w 106"/>
                <a:gd name="T1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3">
                  <a:moveTo>
                    <a:pt x="32" y="26"/>
                  </a:moveTo>
                  <a:lnTo>
                    <a:pt x="33" y="28"/>
                  </a:lnTo>
                  <a:lnTo>
                    <a:pt x="34" y="28"/>
                  </a:lnTo>
                  <a:lnTo>
                    <a:pt x="53" y="43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4" y="26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605"/>
            <p:cNvSpPr/>
            <p:nvPr/>
          </p:nvSpPr>
          <p:spPr bwMode="auto">
            <a:xfrm>
              <a:off x="6779" y="4874"/>
              <a:ext cx="598" cy="598"/>
            </a:xfrm>
            <a:custGeom>
              <a:avLst/>
              <a:gdLst>
                <a:gd name="T0" fmla="*/ 56 w 183"/>
                <a:gd name="T1" fmla="*/ 19 h 183"/>
                <a:gd name="T2" fmla="*/ 164 w 183"/>
                <a:gd name="T3" fmla="*/ 56 h 183"/>
                <a:gd name="T4" fmla="*/ 127 w 183"/>
                <a:gd name="T5" fmla="*/ 164 h 183"/>
                <a:gd name="T6" fmla="*/ 19 w 183"/>
                <a:gd name="T7" fmla="*/ 127 h 183"/>
                <a:gd name="T8" fmla="*/ 56 w 183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56" y="19"/>
                  </a:moveTo>
                  <a:cubicBezTo>
                    <a:pt x="97" y="0"/>
                    <a:pt x="145" y="16"/>
                    <a:pt x="164" y="56"/>
                  </a:cubicBezTo>
                  <a:cubicBezTo>
                    <a:pt x="183" y="96"/>
                    <a:pt x="167" y="145"/>
                    <a:pt x="127" y="164"/>
                  </a:cubicBezTo>
                  <a:cubicBezTo>
                    <a:pt x="87" y="183"/>
                    <a:pt x="38" y="167"/>
                    <a:pt x="19" y="127"/>
                  </a:cubicBezTo>
                  <a:cubicBezTo>
                    <a:pt x="0" y="87"/>
                    <a:pt x="16" y="38"/>
                    <a:pt x="56" y="19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606"/>
            <p:cNvSpPr/>
            <p:nvPr/>
          </p:nvSpPr>
          <p:spPr bwMode="auto">
            <a:xfrm>
              <a:off x="6999" y="5009"/>
              <a:ext cx="160" cy="325"/>
            </a:xfrm>
            <a:custGeom>
              <a:avLst/>
              <a:gdLst>
                <a:gd name="T0" fmla="*/ 11 w 49"/>
                <a:gd name="T1" fmla="*/ 20 h 99"/>
                <a:gd name="T2" fmla="*/ 11 w 49"/>
                <a:gd name="T3" fmla="*/ 34 h 99"/>
                <a:gd name="T4" fmla="*/ 0 w 49"/>
                <a:gd name="T5" fmla="*/ 34 h 99"/>
                <a:gd name="T6" fmla="*/ 0 w 49"/>
                <a:gd name="T7" fmla="*/ 51 h 99"/>
                <a:gd name="T8" fmla="*/ 11 w 49"/>
                <a:gd name="T9" fmla="*/ 51 h 99"/>
                <a:gd name="T10" fmla="*/ 11 w 49"/>
                <a:gd name="T11" fmla="*/ 99 h 99"/>
                <a:gd name="T12" fmla="*/ 32 w 49"/>
                <a:gd name="T13" fmla="*/ 99 h 99"/>
                <a:gd name="T14" fmla="*/ 32 w 49"/>
                <a:gd name="T15" fmla="*/ 51 h 99"/>
                <a:gd name="T16" fmla="*/ 47 w 49"/>
                <a:gd name="T17" fmla="*/ 51 h 99"/>
                <a:gd name="T18" fmla="*/ 49 w 49"/>
                <a:gd name="T19" fmla="*/ 34 h 99"/>
                <a:gd name="T20" fmla="*/ 32 w 49"/>
                <a:gd name="T21" fmla="*/ 34 h 99"/>
                <a:gd name="T22" fmla="*/ 32 w 49"/>
                <a:gd name="T23" fmla="*/ 22 h 99"/>
                <a:gd name="T24" fmla="*/ 37 w 49"/>
                <a:gd name="T25" fmla="*/ 18 h 99"/>
                <a:gd name="T26" fmla="*/ 49 w 49"/>
                <a:gd name="T27" fmla="*/ 18 h 99"/>
                <a:gd name="T28" fmla="*/ 49 w 49"/>
                <a:gd name="T29" fmla="*/ 0 h 99"/>
                <a:gd name="T30" fmla="*/ 33 w 49"/>
                <a:gd name="T31" fmla="*/ 0 h 99"/>
                <a:gd name="T32" fmla="*/ 11 w 49"/>
                <a:gd name="T3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99">
                  <a:moveTo>
                    <a:pt x="11" y="20"/>
                  </a:moveTo>
                  <a:cubicBezTo>
                    <a:pt x="11" y="22"/>
                    <a:pt x="11" y="34"/>
                    <a:pt x="1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48" y="43"/>
                    <a:pt x="49" y="34"/>
                  </a:cubicBezTo>
                  <a:cubicBezTo>
                    <a:pt x="47" y="34"/>
                    <a:pt x="32" y="34"/>
                    <a:pt x="32" y="34"/>
                  </a:cubicBezTo>
                  <a:cubicBezTo>
                    <a:pt x="32" y="34"/>
                    <a:pt x="32" y="24"/>
                    <a:pt x="32" y="22"/>
                  </a:cubicBezTo>
                  <a:cubicBezTo>
                    <a:pt x="32" y="20"/>
                    <a:pt x="35" y="18"/>
                    <a:pt x="37" y="18"/>
                  </a:cubicBezTo>
                  <a:cubicBezTo>
                    <a:pt x="39" y="18"/>
                    <a:pt x="44" y="18"/>
                    <a:pt x="49" y="18"/>
                  </a:cubicBezTo>
                  <a:cubicBezTo>
                    <a:pt x="49" y="15"/>
                    <a:pt x="49" y="7"/>
                    <a:pt x="49" y="0"/>
                  </a:cubicBezTo>
                  <a:cubicBezTo>
                    <a:pt x="43" y="0"/>
                    <a:pt x="36" y="0"/>
                    <a:pt x="33" y="0"/>
                  </a:cubicBezTo>
                  <a:cubicBezTo>
                    <a:pt x="10" y="0"/>
                    <a:pt x="11" y="17"/>
                    <a:pt x="11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608"/>
            <p:cNvSpPr/>
            <p:nvPr/>
          </p:nvSpPr>
          <p:spPr bwMode="auto">
            <a:xfrm>
              <a:off x="7511" y="2102"/>
              <a:ext cx="600" cy="598"/>
            </a:xfrm>
            <a:custGeom>
              <a:avLst/>
              <a:gdLst>
                <a:gd name="T0" fmla="*/ 57 w 184"/>
                <a:gd name="T1" fmla="*/ 19 h 183"/>
                <a:gd name="T2" fmla="*/ 165 w 184"/>
                <a:gd name="T3" fmla="*/ 56 h 183"/>
                <a:gd name="T4" fmla="*/ 127 w 184"/>
                <a:gd name="T5" fmla="*/ 164 h 183"/>
                <a:gd name="T6" fmla="*/ 20 w 184"/>
                <a:gd name="T7" fmla="*/ 127 h 183"/>
                <a:gd name="T8" fmla="*/ 57 w 184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3">
                  <a:moveTo>
                    <a:pt x="57" y="19"/>
                  </a:moveTo>
                  <a:cubicBezTo>
                    <a:pt x="97" y="0"/>
                    <a:pt x="145" y="16"/>
                    <a:pt x="165" y="56"/>
                  </a:cubicBezTo>
                  <a:cubicBezTo>
                    <a:pt x="184" y="96"/>
                    <a:pt x="167" y="145"/>
                    <a:pt x="127" y="164"/>
                  </a:cubicBezTo>
                  <a:cubicBezTo>
                    <a:pt x="87" y="183"/>
                    <a:pt x="39" y="167"/>
                    <a:pt x="20" y="127"/>
                  </a:cubicBezTo>
                  <a:cubicBezTo>
                    <a:pt x="0" y="87"/>
                    <a:pt x="17" y="38"/>
                    <a:pt x="57" y="19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609"/>
            <p:cNvSpPr>
              <a:spLocks noEditPoints="1"/>
            </p:cNvSpPr>
            <p:nvPr/>
          </p:nvSpPr>
          <p:spPr bwMode="auto">
            <a:xfrm>
              <a:off x="7654" y="2272"/>
              <a:ext cx="315" cy="258"/>
            </a:xfrm>
            <a:custGeom>
              <a:avLst/>
              <a:gdLst>
                <a:gd name="T0" fmla="*/ 89 w 96"/>
                <a:gd name="T1" fmla="*/ 23 h 79"/>
                <a:gd name="T2" fmla="*/ 70 w 96"/>
                <a:gd name="T3" fmla="*/ 33 h 79"/>
                <a:gd name="T4" fmla="*/ 77 w 96"/>
                <a:gd name="T5" fmla="*/ 10 h 79"/>
                <a:gd name="T6" fmla="*/ 70 w 96"/>
                <a:gd name="T7" fmla="*/ 53 h 79"/>
                <a:gd name="T8" fmla="*/ 70 w 96"/>
                <a:gd name="T9" fmla="*/ 75 h 79"/>
                <a:gd name="T10" fmla="*/ 72 w 96"/>
                <a:gd name="T11" fmla="*/ 48 h 79"/>
                <a:gd name="T12" fmla="*/ 96 w 96"/>
                <a:gd name="T13" fmla="*/ 65 h 79"/>
                <a:gd name="T14" fmla="*/ 77 w 96"/>
                <a:gd name="T15" fmla="*/ 39 h 79"/>
                <a:gd name="T16" fmla="*/ 70 w 96"/>
                <a:gd name="T17" fmla="*/ 40 h 79"/>
                <a:gd name="T18" fmla="*/ 66 w 96"/>
                <a:gd name="T19" fmla="*/ 28 h 79"/>
                <a:gd name="T20" fmla="*/ 68 w 96"/>
                <a:gd name="T21" fmla="*/ 13 h 79"/>
                <a:gd name="T22" fmla="*/ 70 w 96"/>
                <a:gd name="T23" fmla="*/ 33 h 79"/>
                <a:gd name="T24" fmla="*/ 70 w 96"/>
                <a:gd name="T25" fmla="*/ 40 h 79"/>
                <a:gd name="T26" fmla="*/ 70 w 96"/>
                <a:gd name="T27" fmla="*/ 37 h 79"/>
                <a:gd name="T28" fmla="*/ 61 w 96"/>
                <a:gd name="T29" fmla="*/ 34 h 79"/>
                <a:gd name="T30" fmla="*/ 35 w 96"/>
                <a:gd name="T31" fmla="*/ 34 h 79"/>
                <a:gd name="T32" fmla="*/ 27 w 96"/>
                <a:gd name="T33" fmla="*/ 75 h 79"/>
                <a:gd name="T34" fmla="*/ 70 w 96"/>
                <a:gd name="T35" fmla="*/ 75 h 79"/>
                <a:gd name="T36" fmla="*/ 27 w 96"/>
                <a:gd name="T37" fmla="*/ 40 h 79"/>
                <a:gd name="T38" fmla="*/ 28 w 96"/>
                <a:gd name="T39" fmla="*/ 36 h 79"/>
                <a:gd name="T40" fmla="*/ 27 w 96"/>
                <a:gd name="T41" fmla="*/ 33 h 79"/>
                <a:gd name="T42" fmla="*/ 28 w 96"/>
                <a:gd name="T43" fmla="*/ 13 h 79"/>
                <a:gd name="T44" fmla="*/ 30 w 96"/>
                <a:gd name="T45" fmla="*/ 28 h 79"/>
                <a:gd name="T46" fmla="*/ 48 w 96"/>
                <a:gd name="T47" fmla="*/ 0 h 79"/>
                <a:gd name="T48" fmla="*/ 48 w 96"/>
                <a:gd name="T49" fmla="*/ 34 h 79"/>
                <a:gd name="T50" fmla="*/ 48 w 96"/>
                <a:gd name="T51" fmla="*/ 0 h 79"/>
                <a:gd name="T52" fmla="*/ 27 w 96"/>
                <a:gd name="T53" fmla="*/ 33 h 79"/>
                <a:gd name="T54" fmla="*/ 7 w 96"/>
                <a:gd name="T55" fmla="*/ 23 h 79"/>
                <a:gd name="T56" fmla="*/ 27 w 96"/>
                <a:gd name="T57" fmla="*/ 12 h 79"/>
                <a:gd name="T58" fmla="*/ 27 w 96"/>
                <a:gd name="T59" fmla="*/ 40 h 79"/>
                <a:gd name="T60" fmla="*/ 19 w 96"/>
                <a:gd name="T61" fmla="*/ 69 h 79"/>
                <a:gd name="T62" fmla="*/ 9 w 96"/>
                <a:gd name="T63" fmla="*/ 36 h 79"/>
                <a:gd name="T64" fmla="*/ 27 w 96"/>
                <a:gd name="T65" fmla="*/ 37 h 79"/>
                <a:gd name="T66" fmla="*/ 23 w 96"/>
                <a:gd name="T67" fmla="*/ 73 h 79"/>
                <a:gd name="T68" fmla="*/ 27 w 96"/>
                <a:gd name="T69" fmla="*/ 5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79">
                  <a:moveTo>
                    <a:pt x="77" y="10"/>
                  </a:moveTo>
                  <a:cubicBezTo>
                    <a:pt x="84" y="10"/>
                    <a:pt x="89" y="16"/>
                    <a:pt x="89" y="23"/>
                  </a:cubicBezTo>
                  <a:cubicBezTo>
                    <a:pt x="89" y="30"/>
                    <a:pt x="84" y="35"/>
                    <a:pt x="77" y="35"/>
                  </a:cubicBezTo>
                  <a:cubicBezTo>
                    <a:pt x="74" y="35"/>
                    <a:pt x="72" y="34"/>
                    <a:pt x="70" y="3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2" y="11"/>
                    <a:pt x="74" y="10"/>
                    <a:pt x="77" y="10"/>
                  </a:cubicBezTo>
                  <a:close/>
                  <a:moveTo>
                    <a:pt x="70" y="75"/>
                  </a:moveTo>
                  <a:cubicBezTo>
                    <a:pt x="70" y="53"/>
                    <a:pt x="70" y="53"/>
                    <a:pt x="70" y="53"/>
                  </a:cubicBezTo>
                  <a:cubicBezTo>
                    <a:pt x="71" y="59"/>
                    <a:pt x="72" y="66"/>
                    <a:pt x="74" y="73"/>
                  </a:cubicBezTo>
                  <a:cubicBezTo>
                    <a:pt x="72" y="74"/>
                    <a:pt x="71" y="74"/>
                    <a:pt x="70" y="75"/>
                  </a:cubicBezTo>
                  <a:close/>
                  <a:moveTo>
                    <a:pt x="70" y="40"/>
                  </a:moveTo>
                  <a:cubicBezTo>
                    <a:pt x="71" y="43"/>
                    <a:pt x="72" y="45"/>
                    <a:pt x="72" y="48"/>
                  </a:cubicBezTo>
                  <a:cubicBezTo>
                    <a:pt x="74" y="55"/>
                    <a:pt x="76" y="62"/>
                    <a:pt x="77" y="69"/>
                  </a:cubicBezTo>
                  <a:cubicBezTo>
                    <a:pt x="84" y="69"/>
                    <a:pt x="90" y="67"/>
                    <a:pt x="96" y="65"/>
                  </a:cubicBezTo>
                  <a:cubicBezTo>
                    <a:pt x="94" y="52"/>
                    <a:pt x="91" y="39"/>
                    <a:pt x="87" y="36"/>
                  </a:cubicBezTo>
                  <a:cubicBezTo>
                    <a:pt x="84" y="38"/>
                    <a:pt x="81" y="39"/>
                    <a:pt x="77" y="39"/>
                  </a:cubicBezTo>
                  <a:cubicBezTo>
                    <a:pt x="74" y="39"/>
                    <a:pt x="72" y="38"/>
                    <a:pt x="70" y="37"/>
                  </a:cubicBezTo>
                  <a:lnTo>
                    <a:pt x="70" y="40"/>
                  </a:lnTo>
                  <a:close/>
                  <a:moveTo>
                    <a:pt x="70" y="33"/>
                  </a:moveTo>
                  <a:cubicBezTo>
                    <a:pt x="68" y="32"/>
                    <a:pt x="66" y="30"/>
                    <a:pt x="66" y="28"/>
                  </a:cubicBezTo>
                  <a:cubicBezTo>
                    <a:pt x="68" y="25"/>
                    <a:pt x="69" y="21"/>
                    <a:pt x="69" y="17"/>
                  </a:cubicBezTo>
                  <a:cubicBezTo>
                    <a:pt x="69" y="16"/>
                    <a:pt x="69" y="14"/>
                    <a:pt x="68" y="13"/>
                  </a:cubicBezTo>
                  <a:cubicBezTo>
                    <a:pt x="69" y="13"/>
                    <a:pt x="69" y="13"/>
                    <a:pt x="70" y="12"/>
                  </a:cubicBezTo>
                  <a:cubicBezTo>
                    <a:pt x="70" y="33"/>
                    <a:pt x="70" y="33"/>
                    <a:pt x="70" y="33"/>
                  </a:cubicBezTo>
                  <a:close/>
                  <a:moveTo>
                    <a:pt x="70" y="37"/>
                  </a:moveTo>
                  <a:cubicBezTo>
                    <a:pt x="70" y="40"/>
                    <a:pt x="70" y="40"/>
                    <a:pt x="70" y="40"/>
                  </a:cubicBezTo>
                  <a:cubicBezTo>
                    <a:pt x="69" y="39"/>
                    <a:pt x="68" y="37"/>
                    <a:pt x="68" y="36"/>
                  </a:cubicBezTo>
                  <a:cubicBezTo>
                    <a:pt x="68" y="37"/>
                    <a:pt x="69" y="37"/>
                    <a:pt x="70" y="37"/>
                  </a:cubicBezTo>
                  <a:close/>
                  <a:moveTo>
                    <a:pt x="70" y="53"/>
                  </a:moveTo>
                  <a:cubicBezTo>
                    <a:pt x="67" y="44"/>
                    <a:pt x="65" y="37"/>
                    <a:pt x="61" y="34"/>
                  </a:cubicBezTo>
                  <a:cubicBezTo>
                    <a:pt x="58" y="37"/>
                    <a:pt x="53" y="39"/>
                    <a:pt x="48" y="39"/>
                  </a:cubicBezTo>
                  <a:cubicBezTo>
                    <a:pt x="43" y="39"/>
                    <a:pt x="38" y="37"/>
                    <a:pt x="35" y="34"/>
                  </a:cubicBezTo>
                  <a:cubicBezTo>
                    <a:pt x="31" y="37"/>
                    <a:pt x="29" y="44"/>
                    <a:pt x="27" y="5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33" y="77"/>
                    <a:pt x="40" y="79"/>
                    <a:pt x="48" y="79"/>
                  </a:cubicBezTo>
                  <a:cubicBezTo>
                    <a:pt x="56" y="79"/>
                    <a:pt x="63" y="77"/>
                    <a:pt x="70" y="75"/>
                  </a:cubicBezTo>
                  <a:cubicBezTo>
                    <a:pt x="70" y="53"/>
                    <a:pt x="70" y="53"/>
                    <a:pt x="70" y="53"/>
                  </a:cubicBezTo>
                  <a:close/>
                  <a:moveTo>
                    <a:pt x="27" y="40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6"/>
                  </a:cubicBezTo>
                  <a:cubicBezTo>
                    <a:pt x="28" y="37"/>
                    <a:pt x="27" y="39"/>
                    <a:pt x="27" y="40"/>
                  </a:cubicBezTo>
                  <a:close/>
                  <a:moveTo>
                    <a:pt x="27" y="33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7" y="14"/>
                    <a:pt x="27" y="16"/>
                    <a:pt x="27" y="17"/>
                  </a:cubicBezTo>
                  <a:cubicBezTo>
                    <a:pt x="27" y="21"/>
                    <a:pt x="28" y="25"/>
                    <a:pt x="30" y="28"/>
                  </a:cubicBezTo>
                  <a:cubicBezTo>
                    <a:pt x="30" y="30"/>
                    <a:pt x="28" y="32"/>
                    <a:pt x="27" y="33"/>
                  </a:cubicBezTo>
                  <a:close/>
                  <a:moveTo>
                    <a:pt x="48" y="0"/>
                  </a:moveTo>
                  <a:cubicBezTo>
                    <a:pt x="57" y="0"/>
                    <a:pt x="65" y="8"/>
                    <a:pt x="65" y="17"/>
                  </a:cubicBezTo>
                  <a:cubicBezTo>
                    <a:pt x="65" y="26"/>
                    <a:pt x="57" y="34"/>
                    <a:pt x="48" y="34"/>
                  </a:cubicBezTo>
                  <a:cubicBezTo>
                    <a:pt x="39" y="34"/>
                    <a:pt x="31" y="26"/>
                    <a:pt x="31" y="17"/>
                  </a:cubicBezTo>
                  <a:cubicBezTo>
                    <a:pt x="31" y="8"/>
                    <a:pt x="39" y="0"/>
                    <a:pt x="48" y="0"/>
                  </a:cubicBezTo>
                  <a:close/>
                  <a:moveTo>
                    <a:pt x="27" y="12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2" y="35"/>
                    <a:pt x="7" y="30"/>
                    <a:pt x="7" y="23"/>
                  </a:cubicBezTo>
                  <a:cubicBezTo>
                    <a:pt x="7" y="16"/>
                    <a:pt x="12" y="10"/>
                    <a:pt x="19" y="10"/>
                  </a:cubicBezTo>
                  <a:cubicBezTo>
                    <a:pt x="22" y="10"/>
                    <a:pt x="24" y="11"/>
                    <a:pt x="27" y="12"/>
                  </a:cubicBezTo>
                  <a:close/>
                  <a:moveTo>
                    <a:pt x="27" y="37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25" y="43"/>
                    <a:pt x="24" y="45"/>
                    <a:pt x="24" y="48"/>
                  </a:cubicBezTo>
                  <a:cubicBezTo>
                    <a:pt x="22" y="55"/>
                    <a:pt x="20" y="62"/>
                    <a:pt x="19" y="69"/>
                  </a:cubicBezTo>
                  <a:cubicBezTo>
                    <a:pt x="12" y="69"/>
                    <a:pt x="6" y="67"/>
                    <a:pt x="0" y="65"/>
                  </a:cubicBezTo>
                  <a:cubicBezTo>
                    <a:pt x="2" y="52"/>
                    <a:pt x="5" y="39"/>
                    <a:pt x="9" y="36"/>
                  </a:cubicBezTo>
                  <a:cubicBezTo>
                    <a:pt x="12" y="38"/>
                    <a:pt x="15" y="39"/>
                    <a:pt x="19" y="39"/>
                  </a:cubicBezTo>
                  <a:cubicBezTo>
                    <a:pt x="22" y="39"/>
                    <a:pt x="24" y="38"/>
                    <a:pt x="27" y="37"/>
                  </a:cubicBezTo>
                  <a:close/>
                  <a:moveTo>
                    <a:pt x="27" y="53"/>
                  </a:moveTo>
                  <a:cubicBezTo>
                    <a:pt x="25" y="59"/>
                    <a:pt x="24" y="66"/>
                    <a:pt x="23" y="73"/>
                  </a:cubicBezTo>
                  <a:cubicBezTo>
                    <a:pt x="24" y="74"/>
                    <a:pt x="25" y="74"/>
                    <a:pt x="27" y="75"/>
                  </a:cubicBezTo>
                  <a:lnTo>
                    <a:pt x="27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610"/>
            <p:cNvSpPr/>
            <p:nvPr/>
          </p:nvSpPr>
          <p:spPr bwMode="auto">
            <a:xfrm>
              <a:off x="9476" y="2849"/>
              <a:ext cx="603" cy="603"/>
            </a:xfrm>
            <a:custGeom>
              <a:avLst/>
              <a:gdLst>
                <a:gd name="T0" fmla="*/ 57 w 184"/>
                <a:gd name="T1" fmla="*/ 20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611"/>
            <p:cNvSpPr>
              <a:spLocks noEditPoints="1"/>
            </p:cNvSpPr>
            <p:nvPr/>
          </p:nvSpPr>
          <p:spPr bwMode="auto">
            <a:xfrm>
              <a:off x="9634" y="3044"/>
              <a:ext cx="288" cy="215"/>
            </a:xfrm>
            <a:custGeom>
              <a:avLst/>
              <a:gdLst>
                <a:gd name="T0" fmla="*/ 62 w 88"/>
                <a:gd name="T1" fmla="*/ 2 h 66"/>
                <a:gd name="T2" fmla="*/ 88 w 88"/>
                <a:gd name="T3" fmla="*/ 31 h 66"/>
                <a:gd name="T4" fmla="*/ 75 w 88"/>
                <a:gd name="T5" fmla="*/ 53 h 66"/>
                <a:gd name="T6" fmla="*/ 85 w 88"/>
                <a:gd name="T7" fmla="*/ 66 h 66"/>
                <a:gd name="T8" fmla="*/ 62 w 88"/>
                <a:gd name="T9" fmla="*/ 59 h 66"/>
                <a:gd name="T10" fmla="*/ 62 w 88"/>
                <a:gd name="T11" fmla="*/ 35 h 66"/>
                <a:gd name="T12" fmla="*/ 62 w 88"/>
                <a:gd name="T13" fmla="*/ 35 h 66"/>
                <a:gd name="T14" fmla="*/ 66 w 88"/>
                <a:gd name="T15" fmla="*/ 31 h 66"/>
                <a:gd name="T16" fmla="*/ 62 w 88"/>
                <a:gd name="T17" fmla="*/ 28 h 66"/>
                <a:gd name="T18" fmla="*/ 62 w 88"/>
                <a:gd name="T19" fmla="*/ 28 h 66"/>
                <a:gd name="T20" fmla="*/ 62 w 88"/>
                <a:gd name="T21" fmla="*/ 2 h 66"/>
                <a:gd name="T22" fmla="*/ 45 w 88"/>
                <a:gd name="T23" fmla="*/ 0 h 66"/>
                <a:gd name="T24" fmla="*/ 62 w 88"/>
                <a:gd name="T25" fmla="*/ 2 h 66"/>
                <a:gd name="T26" fmla="*/ 62 w 88"/>
                <a:gd name="T27" fmla="*/ 28 h 66"/>
                <a:gd name="T28" fmla="*/ 59 w 88"/>
                <a:gd name="T29" fmla="*/ 31 h 66"/>
                <a:gd name="T30" fmla="*/ 62 w 88"/>
                <a:gd name="T31" fmla="*/ 35 h 66"/>
                <a:gd name="T32" fmla="*/ 62 w 88"/>
                <a:gd name="T33" fmla="*/ 59 h 66"/>
                <a:gd name="T34" fmla="*/ 62 w 88"/>
                <a:gd name="T35" fmla="*/ 59 h 66"/>
                <a:gd name="T36" fmla="*/ 45 w 88"/>
                <a:gd name="T37" fmla="*/ 61 h 66"/>
                <a:gd name="T38" fmla="*/ 45 w 88"/>
                <a:gd name="T39" fmla="*/ 35 h 66"/>
                <a:gd name="T40" fmla="*/ 45 w 88"/>
                <a:gd name="T41" fmla="*/ 35 h 66"/>
                <a:gd name="T42" fmla="*/ 48 w 88"/>
                <a:gd name="T43" fmla="*/ 31 h 66"/>
                <a:gd name="T44" fmla="*/ 45 w 88"/>
                <a:gd name="T45" fmla="*/ 28 h 66"/>
                <a:gd name="T46" fmla="*/ 45 w 88"/>
                <a:gd name="T47" fmla="*/ 28 h 66"/>
                <a:gd name="T48" fmla="*/ 45 w 88"/>
                <a:gd name="T49" fmla="*/ 0 h 66"/>
                <a:gd name="T50" fmla="*/ 44 w 88"/>
                <a:gd name="T51" fmla="*/ 0 h 66"/>
                <a:gd name="T52" fmla="*/ 45 w 88"/>
                <a:gd name="T53" fmla="*/ 0 h 66"/>
                <a:gd name="T54" fmla="*/ 45 w 88"/>
                <a:gd name="T55" fmla="*/ 28 h 66"/>
                <a:gd name="T56" fmla="*/ 42 w 88"/>
                <a:gd name="T57" fmla="*/ 31 h 66"/>
                <a:gd name="T58" fmla="*/ 45 w 88"/>
                <a:gd name="T59" fmla="*/ 35 h 66"/>
                <a:gd name="T60" fmla="*/ 45 w 88"/>
                <a:gd name="T61" fmla="*/ 61 h 66"/>
                <a:gd name="T62" fmla="*/ 44 w 88"/>
                <a:gd name="T63" fmla="*/ 61 h 66"/>
                <a:gd name="T64" fmla="*/ 28 w 88"/>
                <a:gd name="T65" fmla="*/ 59 h 66"/>
                <a:gd name="T66" fmla="*/ 28 w 88"/>
                <a:gd name="T67" fmla="*/ 35 h 66"/>
                <a:gd name="T68" fmla="*/ 28 w 88"/>
                <a:gd name="T69" fmla="*/ 35 h 66"/>
                <a:gd name="T70" fmla="*/ 31 w 88"/>
                <a:gd name="T71" fmla="*/ 31 h 66"/>
                <a:gd name="T72" fmla="*/ 28 w 88"/>
                <a:gd name="T73" fmla="*/ 28 h 66"/>
                <a:gd name="T74" fmla="*/ 28 w 88"/>
                <a:gd name="T75" fmla="*/ 28 h 66"/>
                <a:gd name="T76" fmla="*/ 28 w 88"/>
                <a:gd name="T77" fmla="*/ 2 h 66"/>
                <a:gd name="T78" fmla="*/ 44 w 88"/>
                <a:gd name="T79" fmla="*/ 0 h 66"/>
                <a:gd name="T80" fmla="*/ 28 w 88"/>
                <a:gd name="T81" fmla="*/ 59 h 66"/>
                <a:gd name="T82" fmla="*/ 0 w 88"/>
                <a:gd name="T83" fmla="*/ 31 h 66"/>
                <a:gd name="T84" fmla="*/ 28 w 88"/>
                <a:gd name="T85" fmla="*/ 2 h 66"/>
                <a:gd name="T86" fmla="*/ 28 w 88"/>
                <a:gd name="T87" fmla="*/ 28 h 66"/>
                <a:gd name="T88" fmla="*/ 24 w 88"/>
                <a:gd name="T89" fmla="*/ 31 h 66"/>
                <a:gd name="T90" fmla="*/ 28 w 88"/>
                <a:gd name="T91" fmla="*/ 35 h 66"/>
                <a:gd name="T92" fmla="*/ 28 w 88"/>
                <a:gd name="T9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" h="66">
                  <a:moveTo>
                    <a:pt x="62" y="2"/>
                  </a:moveTo>
                  <a:cubicBezTo>
                    <a:pt x="78" y="7"/>
                    <a:pt x="88" y="18"/>
                    <a:pt x="88" y="31"/>
                  </a:cubicBezTo>
                  <a:cubicBezTo>
                    <a:pt x="88" y="39"/>
                    <a:pt x="83" y="47"/>
                    <a:pt x="75" y="53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4" y="35"/>
                    <a:pt x="66" y="33"/>
                    <a:pt x="66" y="31"/>
                  </a:cubicBezTo>
                  <a:cubicBezTo>
                    <a:pt x="66" y="29"/>
                    <a:pt x="64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2"/>
                  </a:lnTo>
                  <a:close/>
                  <a:moveTo>
                    <a:pt x="45" y="0"/>
                  </a:moveTo>
                  <a:cubicBezTo>
                    <a:pt x="51" y="0"/>
                    <a:pt x="57" y="1"/>
                    <a:pt x="62" y="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0" y="28"/>
                    <a:pt x="59" y="29"/>
                    <a:pt x="59" y="31"/>
                  </a:cubicBezTo>
                  <a:cubicBezTo>
                    <a:pt x="59" y="33"/>
                    <a:pt x="60" y="35"/>
                    <a:pt x="62" y="35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6" y="60"/>
                    <a:pt x="51" y="61"/>
                    <a:pt x="45" y="6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7" y="35"/>
                    <a:pt x="48" y="33"/>
                    <a:pt x="48" y="31"/>
                  </a:cubicBezTo>
                  <a:cubicBezTo>
                    <a:pt x="48" y="29"/>
                    <a:pt x="47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lnTo>
                    <a:pt x="45" y="0"/>
                  </a:lnTo>
                  <a:close/>
                  <a:moveTo>
                    <a:pt x="4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3" y="28"/>
                    <a:pt x="42" y="29"/>
                    <a:pt x="42" y="31"/>
                  </a:cubicBezTo>
                  <a:cubicBezTo>
                    <a:pt x="42" y="33"/>
                    <a:pt x="43" y="35"/>
                    <a:pt x="45" y="35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8" y="61"/>
                    <a:pt x="33" y="61"/>
                    <a:pt x="28" y="5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1" y="33"/>
                    <a:pt x="31" y="31"/>
                  </a:cubicBezTo>
                  <a:cubicBezTo>
                    <a:pt x="31" y="29"/>
                    <a:pt x="30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3" y="1"/>
                    <a:pt x="38" y="0"/>
                    <a:pt x="44" y="0"/>
                  </a:cubicBezTo>
                  <a:close/>
                  <a:moveTo>
                    <a:pt x="28" y="59"/>
                  </a:moveTo>
                  <a:cubicBezTo>
                    <a:pt x="11" y="55"/>
                    <a:pt x="0" y="44"/>
                    <a:pt x="0" y="31"/>
                  </a:cubicBezTo>
                  <a:cubicBezTo>
                    <a:pt x="0" y="18"/>
                    <a:pt x="11" y="6"/>
                    <a:pt x="28" y="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28"/>
                    <a:pt x="24" y="29"/>
                    <a:pt x="24" y="31"/>
                  </a:cubicBezTo>
                  <a:cubicBezTo>
                    <a:pt x="24" y="33"/>
                    <a:pt x="26" y="35"/>
                    <a:pt x="28" y="35"/>
                  </a:cubicBez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612"/>
            <p:cNvSpPr/>
            <p:nvPr/>
          </p:nvSpPr>
          <p:spPr bwMode="auto">
            <a:xfrm>
              <a:off x="4304" y="2539"/>
              <a:ext cx="598" cy="603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6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613"/>
            <p:cNvSpPr>
              <a:spLocks noChangeArrowheads="1"/>
            </p:cNvSpPr>
            <p:nvPr/>
          </p:nvSpPr>
          <p:spPr bwMode="auto">
            <a:xfrm>
              <a:off x="4446" y="2634"/>
              <a:ext cx="49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@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5" name="Freeform 614"/>
            <p:cNvSpPr/>
            <p:nvPr/>
          </p:nvSpPr>
          <p:spPr bwMode="auto">
            <a:xfrm>
              <a:off x="6834" y="1462"/>
              <a:ext cx="603" cy="600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615"/>
            <p:cNvSpPr>
              <a:spLocks noChangeArrowheads="1"/>
            </p:cNvSpPr>
            <p:nvPr/>
          </p:nvSpPr>
          <p:spPr bwMode="auto">
            <a:xfrm>
              <a:off x="6946" y="1649"/>
              <a:ext cx="51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anose="020B0606020202030204" pitchFamily="34" charset="0"/>
                </a:rPr>
                <a:t>SMS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7" name="Freeform 616"/>
            <p:cNvSpPr/>
            <p:nvPr/>
          </p:nvSpPr>
          <p:spPr bwMode="auto">
            <a:xfrm>
              <a:off x="6126" y="4264"/>
              <a:ext cx="598" cy="603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8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617"/>
            <p:cNvSpPr>
              <a:spLocks noEditPoints="1"/>
            </p:cNvSpPr>
            <p:nvPr/>
          </p:nvSpPr>
          <p:spPr bwMode="auto">
            <a:xfrm>
              <a:off x="6274" y="4412"/>
              <a:ext cx="303" cy="308"/>
            </a:xfrm>
            <a:custGeom>
              <a:avLst/>
              <a:gdLst>
                <a:gd name="T0" fmla="*/ 76 w 93"/>
                <a:gd name="T1" fmla="*/ 94 h 94"/>
                <a:gd name="T2" fmla="*/ 66 w 93"/>
                <a:gd name="T3" fmla="*/ 28 h 94"/>
                <a:gd name="T4" fmla="*/ 31 w 93"/>
                <a:gd name="T5" fmla="*/ 25 h 94"/>
                <a:gd name="T6" fmla="*/ 31 w 93"/>
                <a:gd name="T7" fmla="*/ 41 h 94"/>
                <a:gd name="T8" fmla="*/ 62 w 93"/>
                <a:gd name="T9" fmla="*/ 94 h 94"/>
                <a:gd name="T10" fmla="*/ 44 w 93"/>
                <a:gd name="T11" fmla="*/ 94 h 94"/>
                <a:gd name="T12" fmla="*/ 31 w 93"/>
                <a:gd name="T13" fmla="*/ 63 h 94"/>
                <a:gd name="T14" fmla="*/ 31 w 93"/>
                <a:gd name="T15" fmla="*/ 25 h 94"/>
                <a:gd name="T16" fmla="*/ 21 w 93"/>
                <a:gd name="T17" fmla="*/ 3 h 94"/>
                <a:gd name="T18" fmla="*/ 31 w 93"/>
                <a:gd name="T19" fmla="*/ 41 h 94"/>
                <a:gd name="T20" fmla="*/ 21 w 93"/>
                <a:gd name="T21" fmla="*/ 56 h 94"/>
                <a:gd name="T22" fmla="*/ 31 w 93"/>
                <a:gd name="T23" fmla="*/ 41 h 94"/>
                <a:gd name="T24" fmla="*/ 21 w 93"/>
                <a:gd name="T25" fmla="*/ 73 h 94"/>
                <a:gd name="T26" fmla="*/ 21 w 93"/>
                <a:gd name="T27" fmla="*/ 90 h 94"/>
                <a:gd name="T28" fmla="*/ 21 w 93"/>
                <a:gd name="T29" fmla="*/ 73 h 94"/>
                <a:gd name="T30" fmla="*/ 21 w 93"/>
                <a:gd name="T31" fmla="*/ 73 h 94"/>
                <a:gd name="T32" fmla="*/ 21 w 93"/>
                <a:gd name="T33" fmla="*/ 21 h 94"/>
                <a:gd name="T34" fmla="*/ 3 w 93"/>
                <a:gd name="T35" fmla="*/ 1 h 94"/>
                <a:gd name="T36" fmla="*/ 21 w 93"/>
                <a:gd name="T37" fmla="*/ 36 h 94"/>
                <a:gd name="T38" fmla="*/ 3 w 93"/>
                <a:gd name="T39" fmla="*/ 50 h 94"/>
                <a:gd name="T40" fmla="*/ 21 w 93"/>
                <a:gd name="T41" fmla="*/ 36 h 94"/>
                <a:gd name="T42" fmla="*/ 21 w 93"/>
                <a:gd name="T43" fmla="*/ 73 h 94"/>
                <a:gd name="T44" fmla="*/ 21 w 93"/>
                <a:gd name="T45" fmla="*/ 73 h 94"/>
                <a:gd name="T46" fmla="*/ 21 w 93"/>
                <a:gd name="T47" fmla="*/ 73 h 94"/>
                <a:gd name="T48" fmla="*/ 12 w 93"/>
                <a:gd name="T49" fmla="*/ 69 h 94"/>
                <a:gd name="T50" fmla="*/ 3 w 93"/>
                <a:gd name="T51" fmla="*/ 73 h 94"/>
                <a:gd name="T52" fmla="*/ 3 w 93"/>
                <a:gd name="T53" fmla="*/ 90 h 94"/>
                <a:gd name="T54" fmla="*/ 12 w 93"/>
                <a:gd name="T55" fmla="*/ 94 h 94"/>
                <a:gd name="T56" fmla="*/ 21 w 93"/>
                <a:gd name="T57" fmla="*/ 91 h 94"/>
                <a:gd name="T58" fmla="*/ 3 w 93"/>
                <a:gd name="T59" fmla="*/ 91 h 94"/>
                <a:gd name="T60" fmla="*/ 3 w 93"/>
                <a:gd name="T61" fmla="*/ 90 h 94"/>
                <a:gd name="T62" fmla="*/ 0 w 93"/>
                <a:gd name="T63" fmla="*/ 0 h 94"/>
                <a:gd name="T64" fmla="*/ 3 w 93"/>
                <a:gd name="T65" fmla="*/ 18 h 94"/>
                <a:gd name="T66" fmla="*/ 0 w 93"/>
                <a:gd name="T67" fmla="*/ 0 h 94"/>
                <a:gd name="T68" fmla="*/ 3 w 93"/>
                <a:gd name="T69" fmla="*/ 32 h 94"/>
                <a:gd name="T70" fmla="*/ 0 w 93"/>
                <a:gd name="T71" fmla="*/ 50 h 94"/>
                <a:gd name="T72" fmla="*/ 0 w 93"/>
                <a:gd name="T73" fmla="*/ 32 h 94"/>
                <a:gd name="T74" fmla="*/ 3 w 93"/>
                <a:gd name="T75" fmla="*/ 73 h 94"/>
                <a:gd name="T76" fmla="*/ 0 w 93"/>
                <a:gd name="T77" fmla="*/ 82 h 94"/>
                <a:gd name="T78" fmla="*/ 3 w 93"/>
                <a:gd name="T79" fmla="*/ 90 h 94"/>
                <a:gd name="T80" fmla="*/ 3 w 93"/>
                <a:gd name="T81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94">
                  <a:moveTo>
                    <a:pt x="31" y="25"/>
                  </a:moveTo>
                  <a:cubicBezTo>
                    <a:pt x="57" y="37"/>
                    <a:pt x="75" y="63"/>
                    <a:pt x="76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68"/>
                    <a:pt x="83" y="45"/>
                    <a:pt x="66" y="28"/>
                  </a:cubicBezTo>
                  <a:cubicBezTo>
                    <a:pt x="56" y="18"/>
                    <a:pt x="44" y="10"/>
                    <a:pt x="31" y="6"/>
                  </a:cubicBezTo>
                  <a:cubicBezTo>
                    <a:pt x="31" y="25"/>
                    <a:pt x="31" y="25"/>
                    <a:pt x="31" y="25"/>
                  </a:cubicBezTo>
                  <a:close/>
                  <a:moveTo>
                    <a:pt x="31" y="63"/>
                  </a:moveTo>
                  <a:cubicBezTo>
                    <a:pt x="31" y="41"/>
                    <a:pt x="31" y="41"/>
                    <a:pt x="31" y="41"/>
                  </a:cubicBezTo>
                  <a:cubicBezTo>
                    <a:pt x="35" y="43"/>
                    <a:pt x="40" y="47"/>
                    <a:pt x="43" y="51"/>
                  </a:cubicBezTo>
                  <a:cubicBezTo>
                    <a:pt x="55" y="62"/>
                    <a:pt x="62" y="77"/>
                    <a:pt x="6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82"/>
                    <a:pt x="39" y="71"/>
                    <a:pt x="31" y="63"/>
                  </a:cubicBezTo>
                  <a:close/>
                  <a:moveTo>
                    <a:pt x="21" y="21"/>
                  </a:moveTo>
                  <a:cubicBezTo>
                    <a:pt x="24" y="22"/>
                    <a:pt x="27" y="24"/>
                    <a:pt x="31" y="25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7" y="5"/>
                    <a:pt x="24" y="4"/>
                    <a:pt x="21" y="3"/>
                  </a:cubicBezTo>
                  <a:cubicBezTo>
                    <a:pt x="21" y="21"/>
                    <a:pt x="21" y="21"/>
                    <a:pt x="21" y="21"/>
                  </a:cubicBezTo>
                  <a:close/>
                  <a:moveTo>
                    <a:pt x="31" y="41"/>
                  </a:moveTo>
                  <a:cubicBezTo>
                    <a:pt x="31" y="63"/>
                    <a:pt x="31" y="63"/>
                    <a:pt x="31" y="63"/>
                  </a:cubicBezTo>
                  <a:cubicBezTo>
                    <a:pt x="28" y="60"/>
                    <a:pt x="24" y="58"/>
                    <a:pt x="21" y="5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7"/>
                    <a:pt x="28" y="39"/>
                    <a:pt x="31" y="41"/>
                  </a:cubicBezTo>
                  <a:close/>
                  <a:moveTo>
                    <a:pt x="21" y="91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3" y="75"/>
                    <a:pt x="25" y="78"/>
                    <a:pt x="25" y="82"/>
                  </a:cubicBezTo>
                  <a:cubicBezTo>
                    <a:pt x="25" y="85"/>
                    <a:pt x="23" y="88"/>
                    <a:pt x="21" y="90"/>
                  </a:cubicBezTo>
                  <a:cubicBezTo>
                    <a:pt x="21" y="91"/>
                    <a:pt x="21" y="91"/>
                    <a:pt x="21" y="91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3" y="18"/>
                  </a:moveTo>
                  <a:cubicBezTo>
                    <a:pt x="9" y="19"/>
                    <a:pt x="15" y="20"/>
                    <a:pt x="21" y="2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5" y="2"/>
                    <a:pt x="9" y="1"/>
                    <a:pt x="3" y="1"/>
                  </a:cubicBezTo>
                  <a:cubicBezTo>
                    <a:pt x="3" y="18"/>
                    <a:pt x="3" y="18"/>
                    <a:pt x="3" y="18"/>
                  </a:cubicBezTo>
                  <a:close/>
                  <a:moveTo>
                    <a:pt x="21" y="36"/>
                  </a:moveTo>
                  <a:cubicBezTo>
                    <a:pt x="21" y="56"/>
                    <a:pt x="21" y="56"/>
                    <a:pt x="21" y="56"/>
                  </a:cubicBezTo>
                  <a:cubicBezTo>
                    <a:pt x="16" y="53"/>
                    <a:pt x="10" y="51"/>
                    <a:pt x="3" y="5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33"/>
                    <a:pt x="15" y="34"/>
                    <a:pt x="21" y="36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19" y="71"/>
                    <a:pt x="16" y="69"/>
                    <a:pt x="12" y="69"/>
                  </a:cubicBezTo>
                  <a:cubicBezTo>
                    <a:pt x="9" y="69"/>
                    <a:pt x="6" y="71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6" y="93"/>
                    <a:pt x="9" y="94"/>
                    <a:pt x="12" y="94"/>
                  </a:cubicBezTo>
                  <a:cubicBezTo>
                    <a:pt x="16" y="94"/>
                    <a:pt x="19" y="93"/>
                    <a:pt x="21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3" y="91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3" y="91"/>
                    <a:pt x="3" y="91"/>
                  </a:cubicBezTo>
                  <a:close/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" y="32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2" y="32"/>
                    <a:pt x="3" y="32"/>
                  </a:cubicBezTo>
                  <a:close/>
                  <a:moveTo>
                    <a:pt x="3" y="73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1" y="88"/>
                    <a:pt x="0" y="85"/>
                    <a:pt x="0" y="82"/>
                  </a:cubicBezTo>
                  <a:cubicBezTo>
                    <a:pt x="0" y="78"/>
                    <a:pt x="1" y="75"/>
                    <a:pt x="3" y="73"/>
                  </a:cubicBezTo>
                  <a:close/>
                  <a:moveTo>
                    <a:pt x="3" y="90"/>
                  </a:moveTo>
                  <a:cubicBezTo>
                    <a:pt x="3" y="91"/>
                    <a:pt x="3" y="91"/>
                    <a:pt x="3" y="91"/>
                  </a:cubicBezTo>
                  <a:cubicBezTo>
                    <a:pt x="3" y="90"/>
                    <a:pt x="3" y="90"/>
                    <a:pt x="3" y="9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618"/>
            <p:cNvSpPr/>
            <p:nvPr/>
          </p:nvSpPr>
          <p:spPr bwMode="auto">
            <a:xfrm>
              <a:off x="5364" y="3122"/>
              <a:ext cx="598" cy="598"/>
            </a:xfrm>
            <a:custGeom>
              <a:avLst/>
              <a:gdLst>
                <a:gd name="T0" fmla="*/ 56 w 183"/>
                <a:gd name="T1" fmla="*/ 19 h 183"/>
                <a:gd name="T2" fmla="*/ 163 w 183"/>
                <a:gd name="T3" fmla="*/ 57 h 183"/>
                <a:gd name="T4" fmla="*/ 126 w 183"/>
                <a:gd name="T5" fmla="*/ 164 h 183"/>
                <a:gd name="T6" fmla="*/ 19 w 183"/>
                <a:gd name="T7" fmla="*/ 127 h 183"/>
                <a:gd name="T8" fmla="*/ 56 w 183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56" y="19"/>
                  </a:moveTo>
                  <a:cubicBezTo>
                    <a:pt x="96" y="0"/>
                    <a:pt x="144" y="17"/>
                    <a:pt x="163" y="57"/>
                  </a:cubicBezTo>
                  <a:cubicBezTo>
                    <a:pt x="183" y="97"/>
                    <a:pt x="166" y="145"/>
                    <a:pt x="126" y="164"/>
                  </a:cubicBezTo>
                  <a:cubicBezTo>
                    <a:pt x="86" y="183"/>
                    <a:pt x="38" y="166"/>
                    <a:pt x="19" y="127"/>
                  </a:cubicBezTo>
                  <a:cubicBezTo>
                    <a:pt x="0" y="87"/>
                    <a:pt x="16" y="39"/>
                    <a:pt x="5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619"/>
            <p:cNvSpPr/>
            <p:nvPr/>
          </p:nvSpPr>
          <p:spPr bwMode="auto">
            <a:xfrm>
              <a:off x="5401" y="3314"/>
              <a:ext cx="145" cy="343"/>
            </a:xfrm>
            <a:custGeom>
              <a:avLst/>
              <a:gdLst>
                <a:gd name="T0" fmla="*/ 7 w 45"/>
                <a:gd name="T1" fmla="*/ 0 h 105"/>
                <a:gd name="T2" fmla="*/ 7 w 45"/>
                <a:gd name="T3" fmla="*/ 0 h 105"/>
                <a:gd name="T4" fmla="*/ 45 w 45"/>
                <a:gd name="T5" fmla="*/ 105 h 105"/>
                <a:gd name="T6" fmla="*/ 45 w 45"/>
                <a:gd name="T7" fmla="*/ 105 h 105"/>
                <a:gd name="T8" fmla="*/ 8 w 45"/>
                <a:gd name="T9" fmla="*/ 68 h 105"/>
                <a:gd name="T10" fmla="*/ 0 w 45"/>
                <a:gd name="T11" fmla="*/ 33 h 105"/>
                <a:gd name="T12" fmla="*/ 7 w 45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29" y="98"/>
                    <a:pt x="17" y="85"/>
                    <a:pt x="8" y="68"/>
                  </a:cubicBezTo>
                  <a:cubicBezTo>
                    <a:pt x="2" y="56"/>
                    <a:pt x="0" y="44"/>
                    <a:pt x="0" y="33"/>
                  </a:cubicBezTo>
                  <a:cubicBezTo>
                    <a:pt x="0" y="22"/>
                    <a:pt x="2" y="11"/>
                    <a:pt x="7" y="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620"/>
            <p:cNvSpPr/>
            <p:nvPr/>
          </p:nvSpPr>
          <p:spPr bwMode="auto">
            <a:xfrm>
              <a:off x="5444" y="3157"/>
              <a:ext cx="398" cy="425"/>
            </a:xfrm>
            <a:custGeom>
              <a:avLst/>
              <a:gdLst>
                <a:gd name="T0" fmla="*/ 67 w 122"/>
                <a:gd name="T1" fmla="*/ 0 h 130"/>
                <a:gd name="T2" fmla="*/ 122 w 122"/>
                <a:gd name="T3" fmla="*/ 21 h 130"/>
                <a:gd name="T4" fmla="*/ 122 w 122"/>
                <a:gd name="T5" fmla="*/ 22 h 130"/>
                <a:gd name="T6" fmla="*/ 121 w 122"/>
                <a:gd name="T7" fmla="*/ 21 h 130"/>
                <a:gd name="T8" fmla="*/ 107 w 122"/>
                <a:gd name="T9" fmla="*/ 33 h 130"/>
                <a:gd name="T10" fmla="*/ 107 w 122"/>
                <a:gd name="T11" fmla="*/ 36 h 130"/>
                <a:gd name="T12" fmla="*/ 117 w 122"/>
                <a:gd name="T13" fmla="*/ 58 h 130"/>
                <a:gd name="T14" fmla="*/ 122 w 122"/>
                <a:gd name="T15" fmla="*/ 77 h 130"/>
                <a:gd name="T16" fmla="*/ 113 w 122"/>
                <a:gd name="T17" fmla="*/ 111 h 130"/>
                <a:gd name="T18" fmla="*/ 108 w 122"/>
                <a:gd name="T19" fmla="*/ 130 h 130"/>
                <a:gd name="T20" fmla="*/ 99 w 122"/>
                <a:gd name="T21" fmla="*/ 104 h 130"/>
                <a:gd name="T22" fmla="*/ 78 w 122"/>
                <a:gd name="T23" fmla="*/ 43 h 130"/>
                <a:gd name="T24" fmla="*/ 78 w 122"/>
                <a:gd name="T25" fmla="*/ 43 h 130"/>
                <a:gd name="T26" fmla="*/ 90 w 122"/>
                <a:gd name="T27" fmla="*/ 40 h 130"/>
                <a:gd name="T28" fmla="*/ 90 w 122"/>
                <a:gd name="T29" fmla="*/ 39 h 130"/>
                <a:gd name="T30" fmla="*/ 88 w 122"/>
                <a:gd name="T31" fmla="*/ 36 h 130"/>
                <a:gd name="T32" fmla="*/ 66 w 122"/>
                <a:gd name="T33" fmla="*/ 37 h 130"/>
                <a:gd name="T34" fmla="*/ 43 w 122"/>
                <a:gd name="T35" fmla="*/ 36 h 130"/>
                <a:gd name="T36" fmla="*/ 41 w 122"/>
                <a:gd name="T37" fmla="*/ 39 h 130"/>
                <a:gd name="T38" fmla="*/ 41 w 122"/>
                <a:gd name="T39" fmla="*/ 39 h 130"/>
                <a:gd name="T40" fmla="*/ 51 w 122"/>
                <a:gd name="T41" fmla="*/ 43 h 130"/>
                <a:gd name="T42" fmla="*/ 53 w 122"/>
                <a:gd name="T43" fmla="*/ 43 h 130"/>
                <a:gd name="T44" fmla="*/ 65 w 122"/>
                <a:gd name="T45" fmla="*/ 78 h 130"/>
                <a:gd name="T46" fmla="*/ 48 w 122"/>
                <a:gd name="T47" fmla="*/ 130 h 130"/>
                <a:gd name="T48" fmla="*/ 47 w 122"/>
                <a:gd name="T49" fmla="*/ 130 h 130"/>
                <a:gd name="T50" fmla="*/ 18 w 122"/>
                <a:gd name="T51" fmla="*/ 43 h 130"/>
                <a:gd name="T52" fmla="*/ 18 w 122"/>
                <a:gd name="T53" fmla="*/ 43 h 130"/>
                <a:gd name="T54" fmla="*/ 18 w 122"/>
                <a:gd name="T55" fmla="*/ 43 h 130"/>
                <a:gd name="T56" fmla="*/ 30 w 122"/>
                <a:gd name="T57" fmla="*/ 40 h 130"/>
                <a:gd name="T58" fmla="*/ 30 w 122"/>
                <a:gd name="T59" fmla="*/ 39 h 130"/>
                <a:gd name="T60" fmla="*/ 28 w 122"/>
                <a:gd name="T61" fmla="*/ 36 h 130"/>
                <a:gd name="T62" fmla="*/ 2 w 122"/>
                <a:gd name="T63" fmla="*/ 37 h 130"/>
                <a:gd name="T64" fmla="*/ 0 w 122"/>
                <a:gd name="T65" fmla="*/ 37 h 130"/>
                <a:gd name="T66" fmla="*/ 0 w 122"/>
                <a:gd name="T67" fmla="*/ 36 h 130"/>
                <a:gd name="T68" fmla="*/ 16 w 122"/>
                <a:gd name="T69" fmla="*/ 18 h 130"/>
                <a:gd name="T70" fmla="*/ 67 w 122"/>
                <a:gd name="T7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" h="130">
                  <a:moveTo>
                    <a:pt x="67" y="0"/>
                  </a:moveTo>
                  <a:cubicBezTo>
                    <a:pt x="88" y="0"/>
                    <a:pt x="106" y="7"/>
                    <a:pt x="122" y="21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14" y="21"/>
                    <a:pt x="110" y="25"/>
                    <a:pt x="107" y="33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41"/>
                    <a:pt x="110" y="48"/>
                    <a:pt x="117" y="58"/>
                  </a:cubicBezTo>
                  <a:cubicBezTo>
                    <a:pt x="120" y="64"/>
                    <a:pt x="122" y="70"/>
                    <a:pt x="122" y="77"/>
                  </a:cubicBezTo>
                  <a:cubicBezTo>
                    <a:pt x="122" y="83"/>
                    <a:pt x="119" y="94"/>
                    <a:pt x="113" y="111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7" y="130"/>
                    <a:pt x="104" y="121"/>
                    <a:pt x="99" y="104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6" y="43"/>
                    <a:pt x="90" y="42"/>
                    <a:pt x="90" y="40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7"/>
                    <a:pt x="89" y="36"/>
                    <a:pt x="88" y="36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7"/>
                    <a:pt x="41" y="38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2"/>
                    <a:pt x="44" y="43"/>
                    <a:pt x="51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6" y="43"/>
                    <a:pt x="30" y="42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29" y="37"/>
                    <a:pt x="28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2"/>
                    <a:pt x="8" y="26"/>
                    <a:pt x="16" y="18"/>
                  </a:cubicBezTo>
                  <a:cubicBezTo>
                    <a:pt x="32" y="6"/>
                    <a:pt x="49" y="0"/>
                    <a:pt x="67" y="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621"/>
            <p:cNvSpPr/>
            <p:nvPr/>
          </p:nvSpPr>
          <p:spPr bwMode="auto">
            <a:xfrm>
              <a:off x="5586" y="3442"/>
              <a:ext cx="163" cy="243"/>
            </a:xfrm>
            <a:custGeom>
              <a:avLst/>
              <a:gdLst>
                <a:gd name="T0" fmla="*/ 24 w 50"/>
                <a:gd name="T1" fmla="*/ 0 h 74"/>
                <a:gd name="T2" fmla="*/ 34 w 50"/>
                <a:gd name="T3" fmla="*/ 26 h 74"/>
                <a:gd name="T4" fmla="*/ 50 w 50"/>
                <a:gd name="T5" fmla="*/ 70 h 74"/>
                <a:gd name="T6" fmla="*/ 50 w 50"/>
                <a:gd name="T7" fmla="*/ 70 h 74"/>
                <a:gd name="T8" fmla="*/ 23 w 50"/>
                <a:gd name="T9" fmla="*/ 74 h 74"/>
                <a:gd name="T10" fmla="*/ 0 w 50"/>
                <a:gd name="T11" fmla="*/ 71 h 74"/>
                <a:gd name="T12" fmla="*/ 24 w 50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4">
                  <a:moveTo>
                    <a:pt x="24" y="0"/>
                  </a:moveTo>
                  <a:cubicBezTo>
                    <a:pt x="25" y="0"/>
                    <a:pt x="28" y="9"/>
                    <a:pt x="34" y="26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1" y="73"/>
                    <a:pt x="32" y="74"/>
                    <a:pt x="23" y="74"/>
                  </a:cubicBezTo>
                  <a:cubicBezTo>
                    <a:pt x="15" y="74"/>
                    <a:pt x="8" y="73"/>
                    <a:pt x="0" y="71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622"/>
            <p:cNvSpPr/>
            <p:nvPr/>
          </p:nvSpPr>
          <p:spPr bwMode="auto">
            <a:xfrm>
              <a:off x="5796" y="3294"/>
              <a:ext cx="130" cy="353"/>
            </a:xfrm>
            <a:custGeom>
              <a:avLst/>
              <a:gdLst>
                <a:gd name="T0" fmla="*/ 29 w 40"/>
                <a:gd name="T1" fmla="*/ 0 h 108"/>
                <a:gd name="T2" fmla="*/ 30 w 40"/>
                <a:gd name="T3" fmla="*/ 0 h 108"/>
                <a:gd name="T4" fmla="*/ 40 w 40"/>
                <a:gd name="T5" fmla="*/ 39 h 108"/>
                <a:gd name="T6" fmla="*/ 12 w 40"/>
                <a:gd name="T7" fmla="*/ 99 h 108"/>
                <a:gd name="T8" fmla="*/ 0 w 40"/>
                <a:gd name="T9" fmla="*/ 108 h 108"/>
                <a:gd name="T10" fmla="*/ 0 w 40"/>
                <a:gd name="T11" fmla="*/ 108 h 108"/>
                <a:gd name="T12" fmla="*/ 0 w 40"/>
                <a:gd name="T13" fmla="*/ 108 h 108"/>
                <a:gd name="T14" fmla="*/ 28 w 40"/>
                <a:gd name="T15" fmla="*/ 26 h 108"/>
                <a:gd name="T16" fmla="*/ 30 w 40"/>
                <a:gd name="T17" fmla="*/ 8 h 108"/>
                <a:gd name="T18" fmla="*/ 29 w 40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08">
                  <a:moveTo>
                    <a:pt x="29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7" y="13"/>
                    <a:pt x="40" y="26"/>
                    <a:pt x="40" y="39"/>
                  </a:cubicBezTo>
                  <a:cubicBezTo>
                    <a:pt x="40" y="62"/>
                    <a:pt x="31" y="82"/>
                    <a:pt x="12" y="99"/>
                  </a:cubicBezTo>
                  <a:cubicBezTo>
                    <a:pt x="8" y="103"/>
                    <a:pt x="4" y="106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9" y="19"/>
                    <a:pt x="30" y="13"/>
                    <a:pt x="30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23"/>
            <p:cNvSpPr/>
            <p:nvPr/>
          </p:nvSpPr>
          <p:spPr bwMode="auto">
            <a:xfrm>
              <a:off x="6906" y="1217"/>
              <a:ext cx="210" cy="213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24"/>
            <p:cNvSpPr/>
            <p:nvPr/>
          </p:nvSpPr>
          <p:spPr bwMode="auto">
            <a:xfrm>
              <a:off x="8299" y="1437"/>
              <a:ext cx="208" cy="208"/>
            </a:xfrm>
            <a:custGeom>
              <a:avLst/>
              <a:gdLst>
                <a:gd name="T0" fmla="*/ 20 w 64"/>
                <a:gd name="T1" fmla="*/ 6 h 64"/>
                <a:gd name="T2" fmla="*/ 58 w 64"/>
                <a:gd name="T3" fmla="*/ 20 h 64"/>
                <a:gd name="T4" fmla="*/ 44 w 64"/>
                <a:gd name="T5" fmla="*/ 57 h 64"/>
                <a:gd name="T6" fmla="*/ 7 w 64"/>
                <a:gd name="T7" fmla="*/ 44 h 64"/>
                <a:gd name="T8" fmla="*/ 20 w 64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6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4" y="34"/>
                    <a:pt x="59" y="51"/>
                    <a:pt x="44" y="57"/>
                  </a:cubicBezTo>
                  <a:cubicBezTo>
                    <a:pt x="30" y="64"/>
                    <a:pt x="14" y="58"/>
                    <a:pt x="7" y="44"/>
                  </a:cubicBezTo>
                  <a:cubicBezTo>
                    <a:pt x="0" y="30"/>
                    <a:pt x="6" y="13"/>
                    <a:pt x="20" y="6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25"/>
            <p:cNvSpPr/>
            <p:nvPr/>
          </p:nvSpPr>
          <p:spPr bwMode="auto">
            <a:xfrm>
              <a:off x="9514" y="2134"/>
              <a:ext cx="213" cy="213"/>
            </a:xfrm>
            <a:custGeom>
              <a:avLst/>
              <a:gdLst>
                <a:gd name="T0" fmla="*/ 20 w 65"/>
                <a:gd name="T1" fmla="*/ 7 h 65"/>
                <a:gd name="T2" fmla="*/ 58 w 65"/>
                <a:gd name="T3" fmla="*/ 20 h 65"/>
                <a:gd name="T4" fmla="*/ 45 w 65"/>
                <a:gd name="T5" fmla="*/ 58 h 65"/>
                <a:gd name="T6" fmla="*/ 7 w 65"/>
                <a:gd name="T7" fmla="*/ 45 h 65"/>
                <a:gd name="T8" fmla="*/ 20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ubicBezTo>
                    <a:pt x="31" y="65"/>
                    <a:pt x="14" y="59"/>
                    <a:pt x="7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626"/>
            <p:cNvSpPr/>
            <p:nvPr/>
          </p:nvSpPr>
          <p:spPr bwMode="auto">
            <a:xfrm>
              <a:off x="10099" y="3384"/>
              <a:ext cx="208" cy="213"/>
            </a:xfrm>
            <a:custGeom>
              <a:avLst/>
              <a:gdLst>
                <a:gd name="T0" fmla="*/ 19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19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19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19" y="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627"/>
            <p:cNvSpPr/>
            <p:nvPr/>
          </p:nvSpPr>
          <p:spPr bwMode="auto">
            <a:xfrm>
              <a:off x="6906" y="5549"/>
              <a:ext cx="210" cy="213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628"/>
            <p:cNvSpPr/>
            <p:nvPr/>
          </p:nvSpPr>
          <p:spPr bwMode="auto">
            <a:xfrm>
              <a:off x="3714" y="3384"/>
              <a:ext cx="210" cy="213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629"/>
            <p:cNvSpPr/>
            <p:nvPr/>
          </p:nvSpPr>
          <p:spPr bwMode="auto">
            <a:xfrm>
              <a:off x="5511" y="1437"/>
              <a:ext cx="213" cy="208"/>
            </a:xfrm>
            <a:custGeom>
              <a:avLst/>
              <a:gdLst>
                <a:gd name="T0" fmla="*/ 45 w 65"/>
                <a:gd name="T1" fmla="*/ 6 h 64"/>
                <a:gd name="T2" fmla="*/ 7 w 65"/>
                <a:gd name="T3" fmla="*/ 20 h 64"/>
                <a:gd name="T4" fmla="*/ 20 w 65"/>
                <a:gd name="T5" fmla="*/ 57 h 64"/>
                <a:gd name="T6" fmla="*/ 58 w 65"/>
                <a:gd name="T7" fmla="*/ 44 h 64"/>
                <a:gd name="T8" fmla="*/ 45 w 65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6"/>
                  </a:move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7"/>
                  </a:cubicBezTo>
                  <a:cubicBezTo>
                    <a:pt x="34" y="64"/>
                    <a:pt x="51" y="58"/>
                    <a:pt x="58" y="44"/>
                  </a:cubicBezTo>
                  <a:cubicBezTo>
                    <a:pt x="65" y="30"/>
                    <a:pt x="59" y="13"/>
                    <a:pt x="45" y="6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630"/>
            <p:cNvSpPr/>
            <p:nvPr/>
          </p:nvSpPr>
          <p:spPr bwMode="auto">
            <a:xfrm>
              <a:off x="4296" y="2134"/>
              <a:ext cx="213" cy="213"/>
            </a:xfrm>
            <a:custGeom>
              <a:avLst/>
              <a:gdLst>
                <a:gd name="T0" fmla="*/ 45 w 65"/>
                <a:gd name="T1" fmla="*/ 7 h 65"/>
                <a:gd name="T2" fmla="*/ 7 w 65"/>
                <a:gd name="T3" fmla="*/ 20 h 65"/>
                <a:gd name="T4" fmla="*/ 20 w 65"/>
                <a:gd name="T5" fmla="*/ 58 h 65"/>
                <a:gd name="T6" fmla="*/ 58 w 65"/>
                <a:gd name="T7" fmla="*/ 45 h 65"/>
                <a:gd name="T8" fmla="*/ 45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5" y="7"/>
                  </a:move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ubicBezTo>
                    <a:pt x="34" y="65"/>
                    <a:pt x="51" y="59"/>
                    <a:pt x="58" y="45"/>
                  </a:cubicBezTo>
                  <a:cubicBezTo>
                    <a:pt x="65" y="31"/>
                    <a:pt x="59" y="14"/>
                    <a:pt x="45" y="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631"/>
            <p:cNvSpPr/>
            <p:nvPr/>
          </p:nvSpPr>
          <p:spPr bwMode="auto">
            <a:xfrm>
              <a:off x="8299" y="5334"/>
              <a:ext cx="208" cy="210"/>
            </a:xfrm>
            <a:custGeom>
              <a:avLst/>
              <a:gdLst>
                <a:gd name="T0" fmla="*/ 20 w 64"/>
                <a:gd name="T1" fmla="*/ 57 h 64"/>
                <a:gd name="T2" fmla="*/ 58 w 64"/>
                <a:gd name="T3" fmla="*/ 44 h 64"/>
                <a:gd name="T4" fmla="*/ 44 w 64"/>
                <a:gd name="T5" fmla="*/ 7 h 64"/>
                <a:gd name="T6" fmla="*/ 7 w 64"/>
                <a:gd name="T7" fmla="*/ 20 h 64"/>
                <a:gd name="T8" fmla="*/ 20 w 64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57"/>
                  </a:moveTo>
                  <a:cubicBezTo>
                    <a:pt x="34" y="64"/>
                    <a:pt x="51" y="58"/>
                    <a:pt x="58" y="44"/>
                  </a:cubicBezTo>
                  <a:cubicBezTo>
                    <a:pt x="64" y="30"/>
                    <a:pt x="59" y="13"/>
                    <a:pt x="44" y="7"/>
                  </a:cubicBezTo>
                  <a:cubicBezTo>
                    <a:pt x="30" y="0"/>
                    <a:pt x="14" y="6"/>
                    <a:pt x="7" y="20"/>
                  </a:cubicBezTo>
                  <a:cubicBezTo>
                    <a:pt x="0" y="34"/>
                    <a:pt x="6" y="51"/>
                    <a:pt x="20" y="57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632"/>
            <p:cNvSpPr/>
            <p:nvPr/>
          </p:nvSpPr>
          <p:spPr bwMode="auto">
            <a:xfrm>
              <a:off x="9514" y="4632"/>
              <a:ext cx="213" cy="210"/>
            </a:xfrm>
            <a:custGeom>
              <a:avLst/>
              <a:gdLst>
                <a:gd name="T0" fmla="*/ 20 w 65"/>
                <a:gd name="T1" fmla="*/ 58 h 64"/>
                <a:gd name="T2" fmla="*/ 58 w 65"/>
                <a:gd name="T3" fmla="*/ 44 h 64"/>
                <a:gd name="T4" fmla="*/ 45 w 65"/>
                <a:gd name="T5" fmla="*/ 7 h 64"/>
                <a:gd name="T6" fmla="*/ 7 w 65"/>
                <a:gd name="T7" fmla="*/ 20 h 64"/>
                <a:gd name="T8" fmla="*/ 20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58"/>
                  </a:moveTo>
                  <a:cubicBezTo>
                    <a:pt x="34" y="64"/>
                    <a:pt x="51" y="59"/>
                    <a:pt x="58" y="44"/>
                  </a:cubicBezTo>
                  <a:cubicBezTo>
                    <a:pt x="65" y="30"/>
                    <a:pt x="59" y="14"/>
                    <a:pt x="45" y="7"/>
                  </a:cubicBez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633"/>
            <p:cNvSpPr/>
            <p:nvPr/>
          </p:nvSpPr>
          <p:spPr bwMode="auto">
            <a:xfrm>
              <a:off x="5511" y="5334"/>
              <a:ext cx="213" cy="210"/>
            </a:xfrm>
            <a:custGeom>
              <a:avLst/>
              <a:gdLst>
                <a:gd name="T0" fmla="*/ 45 w 65"/>
                <a:gd name="T1" fmla="*/ 57 h 64"/>
                <a:gd name="T2" fmla="*/ 7 w 65"/>
                <a:gd name="T3" fmla="*/ 44 h 64"/>
                <a:gd name="T4" fmla="*/ 20 w 65"/>
                <a:gd name="T5" fmla="*/ 7 h 64"/>
                <a:gd name="T6" fmla="*/ 58 w 65"/>
                <a:gd name="T7" fmla="*/ 20 h 64"/>
                <a:gd name="T8" fmla="*/ 45 w 65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57"/>
                  </a:moveTo>
                  <a:cubicBezTo>
                    <a:pt x="31" y="64"/>
                    <a:pt x="14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7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634"/>
            <p:cNvSpPr/>
            <p:nvPr/>
          </p:nvSpPr>
          <p:spPr bwMode="auto">
            <a:xfrm>
              <a:off x="4296" y="4632"/>
              <a:ext cx="213" cy="210"/>
            </a:xfrm>
            <a:custGeom>
              <a:avLst/>
              <a:gdLst>
                <a:gd name="T0" fmla="*/ 45 w 65"/>
                <a:gd name="T1" fmla="*/ 58 h 64"/>
                <a:gd name="T2" fmla="*/ 7 w 65"/>
                <a:gd name="T3" fmla="*/ 44 h 64"/>
                <a:gd name="T4" fmla="*/ 20 w 65"/>
                <a:gd name="T5" fmla="*/ 7 h 64"/>
                <a:gd name="T6" fmla="*/ 58 w 65"/>
                <a:gd name="T7" fmla="*/ 20 h 64"/>
                <a:gd name="T8" fmla="*/ 45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58"/>
                  </a:moveTo>
                  <a:cubicBezTo>
                    <a:pt x="31" y="64"/>
                    <a:pt x="14" y="59"/>
                    <a:pt x="7" y="44"/>
                  </a:cubicBezTo>
                  <a:cubicBezTo>
                    <a:pt x="0" y="30"/>
                    <a:pt x="6" y="14"/>
                    <a:pt x="20" y="7"/>
                  </a:cubicBez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635"/>
            <p:cNvSpPr/>
            <p:nvPr/>
          </p:nvSpPr>
          <p:spPr bwMode="auto">
            <a:xfrm>
              <a:off x="8024" y="2899"/>
              <a:ext cx="210" cy="210"/>
            </a:xfrm>
            <a:custGeom>
              <a:avLst/>
              <a:gdLst>
                <a:gd name="T0" fmla="*/ 20 w 64"/>
                <a:gd name="T1" fmla="*/ 7 h 64"/>
                <a:gd name="T2" fmla="*/ 57 w 64"/>
                <a:gd name="T3" fmla="*/ 20 h 64"/>
                <a:gd name="T4" fmla="*/ 44 w 64"/>
                <a:gd name="T5" fmla="*/ 58 h 64"/>
                <a:gd name="T6" fmla="*/ 7 w 64"/>
                <a:gd name="T7" fmla="*/ 44 h 64"/>
                <a:gd name="T8" fmla="*/ 20 w 64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7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4"/>
                    <a:pt x="13" y="59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636"/>
            <p:cNvSpPr/>
            <p:nvPr/>
          </p:nvSpPr>
          <p:spPr bwMode="auto">
            <a:xfrm>
              <a:off x="6971" y="4487"/>
              <a:ext cx="213" cy="210"/>
            </a:xfrm>
            <a:custGeom>
              <a:avLst/>
              <a:gdLst>
                <a:gd name="T0" fmla="*/ 20 w 65"/>
                <a:gd name="T1" fmla="*/ 7 h 64"/>
                <a:gd name="T2" fmla="*/ 58 w 65"/>
                <a:gd name="T3" fmla="*/ 20 h 64"/>
                <a:gd name="T4" fmla="*/ 45 w 65"/>
                <a:gd name="T5" fmla="*/ 57 h 64"/>
                <a:gd name="T6" fmla="*/ 7 w 65"/>
                <a:gd name="T7" fmla="*/ 44 h 64"/>
                <a:gd name="T8" fmla="*/ 20 w 65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7"/>
                  </a:cubicBezTo>
                  <a:cubicBezTo>
                    <a:pt x="31" y="64"/>
                    <a:pt x="14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637"/>
            <p:cNvSpPr/>
            <p:nvPr/>
          </p:nvSpPr>
          <p:spPr bwMode="auto">
            <a:xfrm>
              <a:off x="4649" y="3334"/>
              <a:ext cx="213" cy="213"/>
            </a:xfrm>
            <a:custGeom>
              <a:avLst/>
              <a:gdLst>
                <a:gd name="T0" fmla="*/ 20 w 65"/>
                <a:gd name="T1" fmla="*/ 58 h 65"/>
                <a:gd name="T2" fmla="*/ 58 w 65"/>
                <a:gd name="T3" fmla="*/ 45 h 65"/>
                <a:gd name="T4" fmla="*/ 45 w 65"/>
                <a:gd name="T5" fmla="*/ 7 h 65"/>
                <a:gd name="T6" fmla="*/ 7 w 65"/>
                <a:gd name="T7" fmla="*/ 20 h 65"/>
                <a:gd name="T8" fmla="*/ 20 w 65"/>
                <a:gd name="T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58"/>
                  </a:moveTo>
                  <a:cubicBezTo>
                    <a:pt x="34" y="65"/>
                    <a:pt x="51" y="59"/>
                    <a:pt x="58" y="45"/>
                  </a:cubicBezTo>
                  <a:cubicBezTo>
                    <a:pt x="65" y="31"/>
                    <a:pt x="59" y="14"/>
                    <a:pt x="45" y="7"/>
                  </a:cubicBez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6255" y="1863725"/>
            <a:ext cx="27552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王天宇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Github@wangty6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8307" y="3448185"/>
            <a:ext cx="2406862" cy="30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Insert new W value</a:t>
            </a:r>
          </a:p>
        </p:txBody>
      </p:sp>
      <p:sp>
        <p:nvSpPr>
          <p:cNvPr id="5" name="Freeform 27"/>
          <p:cNvSpPr>
            <a:spLocks noEditPoints="1"/>
          </p:cNvSpPr>
          <p:nvPr/>
        </p:nvSpPr>
        <p:spPr bwMode="auto">
          <a:xfrm>
            <a:off x="5696317" y="3441836"/>
            <a:ext cx="305462" cy="313004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1009" y="2947251"/>
            <a:ext cx="1895642" cy="31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Server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config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91691" y="2954068"/>
            <a:ext cx="299111" cy="29903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1009" y="3959912"/>
            <a:ext cx="2624051" cy="32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Calculate average W value</a:t>
            </a:r>
          </a:p>
        </p:txBody>
      </p:sp>
      <p:sp>
        <p:nvSpPr>
          <p:cNvPr id="9" name="椭圆 8"/>
          <p:cNvSpPr/>
          <p:nvPr/>
        </p:nvSpPr>
        <p:spPr>
          <a:xfrm>
            <a:off x="5696317" y="3953563"/>
            <a:ext cx="299111" cy="29903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11" name="Freeform 27"/>
          <p:cNvSpPr>
            <a:spLocks noEditPoints="1"/>
          </p:cNvSpPr>
          <p:nvPr/>
        </p:nvSpPr>
        <p:spPr bwMode="auto">
          <a:xfrm>
            <a:off x="5690117" y="395756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7"/>
          <p:cNvSpPr>
            <a:spLocks noEditPoints="1"/>
          </p:cNvSpPr>
          <p:nvPr/>
        </p:nvSpPr>
        <p:spPr bwMode="auto">
          <a:xfrm>
            <a:off x="5690117" y="295045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02667" y="3460332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6" grpId="0"/>
      <p:bldP spid="9" grpId="0"/>
      <p:bldP spid="11" grpId="0" animBg="1"/>
      <p:bldP spid="12" grpId="0" animBg="1"/>
      <p:bldP spid="14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270</Words>
  <Application>Microsoft Office PowerPoint</Application>
  <PresentationFormat>全屏显示(16:9)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Unicode MS</vt:lpstr>
      <vt:lpstr>Dotum</vt:lpstr>
      <vt:lpstr>Microsoft YaHei UI</vt:lpstr>
      <vt:lpstr>宋体</vt:lpstr>
      <vt:lpstr>微软雅黑</vt:lpstr>
      <vt:lpstr>Arial</vt:lpstr>
      <vt:lpstr>Arial Narrow</vt:lpstr>
      <vt:lpstr>Calibri</vt:lpstr>
      <vt:lpstr>Calibri Light</vt:lpstr>
      <vt:lpstr>Verdana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Chuyang Liu</cp:lastModifiedBy>
  <cp:revision>84</cp:revision>
  <dcterms:created xsi:type="dcterms:W3CDTF">2015-10-02T07:27:00Z</dcterms:created>
  <dcterms:modified xsi:type="dcterms:W3CDTF">2016-12-19T12:31:36Z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