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668000" cy="600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113"/>
    <a:srgbClr val="DC450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>
      <p:cViewPr varScale="1">
        <p:scale>
          <a:sx n="146" d="100"/>
          <a:sy n="146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982068"/>
            <a:ext cx="8001000" cy="2089150"/>
          </a:xfrm>
        </p:spPr>
        <p:txBody>
          <a:bodyPr anchor="b"/>
          <a:lstStyle>
            <a:lvl1pPr algn="ctr">
              <a:defRPr sz="5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3151783"/>
            <a:ext cx="8001000" cy="1448792"/>
          </a:xfrm>
        </p:spPr>
        <p:txBody>
          <a:bodyPr/>
          <a:lstStyle>
            <a:lvl1pPr marL="0" indent="0" algn="ctr">
              <a:buNone/>
              <a:defRPr sz="2100"/>
            </a:lvl1pPr>
            <a:lvl2pPr marL="400050" indent="0" algn="ctr">
              <a:buNone/>
              <a:defRPr sz="1750"/>
            </a:lvl2pPr>
            <a:lvl3pPr marL="800100" indent="0" algn="ctr">
              <a:buNone/>
              <a:defRPr sz="1575"/>
            </a:lvl3pPr>
            <a:lvl4pPr marL="1200150" indent="0" algn="ctr">
              <a:buNone/>
              <a:defRPr sz="1400"/>
            </a:lvl4pPr>
            <a:lvl5pPr marL="1600200" indent="0" algn="ctr">
              <a:buNone/>
              <a:defRPr sz="1400"/>
            </a:lvl5pPr>
            <a:lvl6pPr marL="2000250" indent="0" algn="ctr">
              <a:buNone/>
              <a:defRPr sz="1400"/>
            </a:lvl6pPr>
            <a:lvl7pPr marL="2400300" indent="0" algn="ctr">
              <a:buNone/>
              <a:defRPr sz="1400"/>
            </a:lvl7pPr>
            <a:lvl8pPr marL="2800350" indent="0" algn="ctr">
              <a:buNone/>
              <a:defRPr sz="1400"/>
            </a:lvl8pPr>
            <a:lvl9pPr marL="3200400" indent="0" algn="ctr">
              <a:buNone/>
              <a:defRPr sz="1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9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287" y="319484"/>
            <a:ext cx="2300288" cy="508535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3425" y="319484"/>
            <a:ext cx="6767513" cy="508535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9" y="1496021"/>
            <a:ext cx="9201150" cy="2496145"/>
          </a:xfrm>
        </p:spPr>
        <p:txBody>
          <a:bodyPr anchor="b"/>
          <a:lstStyle>
            <a:lvl1pPr>
              <a:defRPr sz="5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869" y="4015780"/>
            <a:ext cx="9201150" cy="1312664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0005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8001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2001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600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0002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4003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8003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6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3425" y="1597422"/>
            <a:ext cx="4533900" cy="38074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75" y="1597422"/>
            <a:ext cx="4533900" cy="38074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8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4" y="319485"/>
            <a:ext cx="9201150" cy="11598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815" y="1471018"/>
            <a:ext cx="4513064" cy="7209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815" y="2191940"/>
            <a:ext cx="4513064" cy="3224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00675" y="1471018"/>
            <a:ext cx="4535290" cy="7209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00675" y="2191940"/>
            <a:ext cx="4535290" cy="3224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6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4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400050"/>
            <a:ext cx="3440707" cy="140017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289" y="863997"/>
            <a:ext cx="5400675" cy="4264422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15" y="1800225"/>
            <a:ext cx="3440707" cy="3335140"/>
          </a:xfrm>
        </p:spPr>
        <p:txBody>
          <a:bodyPr/>
          <a:lstStyle>
            <a:lvl1pPr marL="0" indent="0">
              <a:buNone/>
              <a:defRPr sz="1400"/>
            </a:lvl1pPr>
            <a:lvl2pPr marL="400050" indent="0">
              <a:buNone/>
              <a:defRPr sz="1225"/>
            </a:lvl2pPr>
            <a:lvl3pPr marL="800100" indent="0">
              <a:buNone/>
              <a:defRPr sz="1050"/>
            </a:lvl3pPr>
            <a:lvl4pPr marL="1200150" indent="0">
              <a:buNone/>
              <a:defRPr sz="875"/>
            </a:lvl4pPr>
            <a:lvl5pPr marL="1600200" indent="0">
              <a:buNone/>
              <a:defRPr sz="875"/>
            </a:lvl5pPr>
            <a:lvl6pPr marL="2000250" indent="0">
              <a:buNone/>
              <a:defRPr sz="875"/>
            </a:lvl6pPr>
            <a:lvl7pPr marL="2400300" indent="0">
              <a:buNone/>
              <a:defRPr sz="875"/>
            </a:lvl7pPr>
            <a:lvl8pPr marL="2800350" indent="0">
              <a:buNone/>
              <a:defRPr sz="875"/>
            </a:lvl8pPr>
            <a:lvl9pPr marL="3200400" indent="0">
              <a:buNone/>
              <a:defRPr sz="8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400050"/>
            <a:ext cx="3440707" cy="140017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35289" y="863997"/>
            <a:ext cx="5400675" cy="4264422"/>
          </a:xfrm>
        </p:spPr>
        <p:txBody>
          <a:bodyPr anchor="t"/>
          <a:lstStyle>
            <a:lvl1pPr marL="0" indent="0">
              <a:buNone/>
              <a:defRPr sz="2800"/>
            </a:lvl1pPr>
            <a:lvl2pPr marL="400050" indent="0">
              <a:buNone/>
              <a:defRPr sz="2450"/>
            </a:lvl2pPr>
            <a:lvl3pPr marL="800100" indent="0">
              <a:buNone/>
              <a:defRPr sz="2100"/>
            </a:lvl3pPr>
            <a:lvl4pPr marL="1200150" indent="0">
              <a:buNone/>
              <a:defRPr sz="1750"/>
            </a:lvl4pPr>
            <a:lvl5pPr marL="1600200" indent="0">
              <a:buNone/>
              <a:defRPr sz="1750"/>
            </a:lvl5pPr>
            <a:lvl6pPr marL="2000250" indent="0">
              <a:buNone/>
              <a:defRPr sz="1750"/>
            </a:lvl6pPr>
            <a:lvl7pPr marL="2400300" indent="0">
              <a:buNone/>
              <a:defRPr sz="1750"/>
            </a:lvl7pPr>
            <a:lvl8pPr marL="2800350" indent="0">
              <a:buNone/>
              <a:defRPr sz="1750"/>
            </a:lvl8pPr>
            <a:lvl9pPr marL="3200400" indent="0">
              <a:buNone/>
              <a:defRPr sz="17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15" y="1800225"/>
            <a:ext cx="3440707" cy="3335140"/>
          </a:xfrm>
        </p:spPr>
        <p:txBody>
          <a:bodyPr/>
          <a:lstStyle>
            <a:lvl1pPr marL="0" indent="0">
              <a:buNone/>
              <a:defRPr sz="1400"/>
            </a:lvl1pPr>
            <a:lvl2pPr marL="400050" indent="0">
              <a:buNone/>
              <a:defRPr sz="1225"/>
            </a:lvl2pPr>
            <a:lvl3pPr marL="800100" indent="0">
              <a:buNone/>
              <a:defRPr sz="1050"/>
            </a:lvl3pPr>
            <a:lvl4pPr marL="1200150" indent="0">
              <a:buNone/>
              <a:defRPr sz="875"/>
            </a:lvl4pPr>
            <a:lvl5pPr marL="1600200" indent="0">
              <a:buNone/>
              <a:defRPr sz="875"/>
            </a:lvl5pPr>
            <a:lvl6pPr marL="2000250" indent="0">
              <a:buNone/>
              <a:defRPr sz="875"/>
            </a:lvl6pPr>
            <a:lvl7pPr marL="2400300" indent="0">
              <a:buNone/>
              <a:defRPr sz="875"/>
            </a:lvl7pPr>
            <a:lvl8pPr marL="2800350" indent="0">
              <a:buNone/>
              <a:defRPr sz="875"/>
            </a:lvl8pPr>
            <a:lvl9pPr marL="3200400" indent="0">
              <a:buNone/>
              <a:defRPr sz="8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0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3425" y="319485"/>
            <a:ext cx="9201150" cy="1159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425" y="1597422"/>
            <a:ext cx="9201150" cy="380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3425" y="5561807"/>
            <a:ext cx="2400300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43A2-EA0D-7240-8457-F50819D9091E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3775" y="5561807"/>
            <a:ext cx="3600450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4275" y="5561807"/>
            <a:ext cx="2400300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00100" rtl="0" eaLnBrk="1" latinLnBrk="0" hangingPunct="1">
        <a:lnSpc>
          <a:spcPct val="90000"/>
        </a:lnSpc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8001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2002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4004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2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62A3754-E473-5EE1-9639-6FF40496B3F9}"/>
              </a:ext>
            </a:extLst>
          </p:cNvPr>
          <p:cNvGrpSpPr/>
          <p:nvPr/>
        </p:nvGrpSpPr>
        <p:grpSpPr>
          <a:xfrm>
            <a:off x="1436913" y="299248"/>
            <a:ext cx="3335384" cy="1011632"/>
            <a:chOff x="3060668" y="352004"/>
            <a:chExt cx="5419589" cy="1643778"/>
          </a:xfrm>
        </p:grpSpPr>
        <p:pic>
          <p:nvPicPr>
            <p:cNvPr id="5" name="Picture 4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13A67A72-0F2B-B825-570A-0DA96B857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546" t="10456" r="21546" b="32001"/>
            <a:stretch/>
          </p:blipFill>
          <p:spPr>
            <a:xfrm>
              <a:off x="3060668" y="352004"/>
              <a:ext cx="1625632" cy="1643778"/>
            </a:xfrm>
            <a:prstGeom prst="rect">
              <a:avLst/>
            </a:prstGeom>
          </p:spPr>
        </p:pic>
        <p:pic>
          <p:nvPicPr>
            <p:cNvPr id="2" name="Picture 1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9F86C775-D642-B97A-612D-793C25CD3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6681" b="9926"/>
            <a:stretch/>
          </p:blipFill>
          <p:spPr>
            <a:xfrm>
              <a:off x="4686300" y="730145"/>
              <a:ext cx="3793957" cy="887496"/>
            </a:xfrm>
            <a:prstGeom prst="rect">
              <a:avLst/>
            </a:prstGeom>
          </p:spPr>
        </p:pic>
      </p:grp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30D0700-6AAE-EBDF-44E8-C4A4C332B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987" y="1374368"/>
            <a:ext cx="10817973" cy="6345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BD7910-F290-7FCC-FED2-DE47661E0DE2}"/>
              </a:ext>
            </a:extLst>
          </p:cNvPr>
          <p:cNvSpPr txBox="1"/>
          <p:nvPr/>
        </p:nvSpPr>
        <p:spPr>
          <a:xfrm>
            <a:off x="5029200" y="574231"/>
            <a:ext cx="533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b="1" i="0" dirty="0">
                <a:solidFill>
                  <a:schemeClr val="bg1">
                    <a:lumMod val="85000"/>
                  </a:schemeClr>
                </a:solidFill>
                <a:effectLst/>
              </a:rPr>
              <a:t>Time Travel Visual Debugger for Rust</a:t>
            </a:r>
            <a:endParaRPr lang="en-HK" b="0" i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150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110</TotalTime>
  <Words>6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Chan</dc:creator>
  <cp:lastModifiedBy>Chris Tsang</cp:lastModifiedBy>
  <cp:revision>11</cp:revision>
  <dcterms:created xsi:type="dcterms:W3CDTF">2023-12-08T05:46:21Z</dcterms:created>
  <dcterms:modified xsi:type="dcterms:W3CDTF">2023-12-09T11:40:15Z</dcterms:modified>
</cp:coreProperties>
</file>