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0668000" cy="6000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5B00"/>
    <a:srgbClr val="A01A01"/>
    <a:srgbClr val="F7A125"/>
    <a:srgbClr val="FA8113"/>
    <a:srgbClr val="DC4500"/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197"/>
  </p:normalViewPr>
  <p:slideViewPr>
    <p:cSldViewPr snapToGrid="0">
      <p:cViewPr varScale="1">
        <p:scale>
          <a:sx n="146" d="100"/>
          <a:sy n="146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3500" y="982068"/>
            <a:ext cx="8001000" cy="2089150"/>
          </a:xfrm>
        </p:spPr>
        <p:txBody>
          <a:bodyPr anchor="b"/>
          <a:lstStyle>
            <a:lvl1pPr algn="ctr">
              <a:defRPr sz="5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3151783"/>
            <a:ext cx="8001000" cy="1448792"/>
          </a:xfrm>
        </p:spPr>
        <p:txBody>
          <a:bodyPr/>
          <a:lstStyle>
            <a:lvl1pPr marL="0" indent="0" algn="ctr">
              <a:buNone/>
              <a:defRPr sz="2100"/>
            </a:lvl1pPr>
            <a:lvl2pPr marL="400050" indent="0" algn="ctr">
              <a:buNone/>
              <a:defRPr sz="1750"/>
            </a:lvl2pPr>
            <a:lvl3pPr marL="800100" indent="0" algn="ctr">
              <a:buNone/>
              <a:defRPr sz="1575"/>
            </a:lvl3pPr>
            <a:lvl4pPr marL="1200150" indent="0" algn="ctr">
              <a:buNone/>
              <a:defRPr sz="1400"/>
            </a:lvl4pPr>
            <a:lvl5pPr marL="1600200" indent="0" algn="ctr">
              <a:buNone/>
              <a:defRPr sz="1400"/>
            </a:lvl5pPr>
            <a:lvl6pPr marL="2000250" indent="0" algn="ctr">
              <a:buNone/>
              <a:defRPr sz="1400"/>
            </a:lvl6pPr>
            <a:lvl7pPr marL="2400300" indent="0" algn="ctr">
              <a:buNone/>
              <a:defRPr sz="1400"/>
            </a:lvl7pPr>
            <a:lvl8pPr marL="2800350" indent="0" algn="ctr">
              <a:buNone/>
              <a:defRPr sz="1400"/>
            </a:lvl8pPr>
            <a:lvl9pPr marL="3200400" indent="0" algn="ctr">
              <a:buNone/>
              <a:defRPr sz="14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9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77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34287" y="319484"/>
            <a:ext cx="2300288" cy="508535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3425" y="319484"/>
            <a:ext cx="6767513" cy="508535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9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2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869" y="1496021"/>
            <a:ext cx="9201150" cy="2496145"/>
          </a:xfrm>
        </p:spPr>
        <p:txBody>
          <a:bodyPr anchor="b"/>
          <a:lstStyle>
            <a:lvl1pPr>
              <a:defRPr sz="5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869" y="4015780"/>
            <a:ext cx="9201150" cy="1312664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0005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2pPr>
            <a:lvl3pPr marL="80010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2001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600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0002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4003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8003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63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3425" y="1597422"/>
            <a:ext cx="4533900" cy="38074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0675" y="1597422"/>
            <a:ext cx="4533900" cy="38074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8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14" y="319485"/>
            <a:ext cx="9201150" cy="11598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815" y="1471018"/>
            <a:ext cx="4513064" cy="7209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50" indent="0">
              <a:buNone/>
              <a:defRPr sz="1750" b="1"/>
            </a:lvl2pPr>
            <a:lvl3pPr marL="800100" indent="0">
              <a:buNone/>
              <a:defRPr sz="1575" b="1"/>
            </a:lvl3pPr>
            <a:lvl4pPr marL="1200150" indent="0">
              <a:buNone/>
              <a:defRPr sz="1400" b="1"/>
            </a:lvl4pPr>
            <a:lvl5pPr marL="1600200" indent="0">
              <a:buNone/>
              <a:defRPr sz="1400" b="1"/>
            </a:lvl5pPr>
            <a:lvl6pPr marL="2000250" indent="0">
              <a:buNone/>
              <a:defRPr sz="1400" b="1"/>
            </a:lvl6pPr>
            <a:lvl7pPr marL="2400300" indent="0">
              <a:buNone/>
              <a:defRPr sz="1400" b="1"/>
            </a:lvl7pPr>
            <a:lvl8pPr marL="2800350" indent="0">
              <a:buNone/>
              <a:defRPr sz="1400" b="1"/>
            </a:lvl8pPr>
            <a:lvl9pPr marL="3200400" indent="0">
              <a:buNone/>
              <a:defRPr sz="1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4815" y="2191940"/>
            <a:ext cx="4513064" cy="3224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00675" y="1471018"/>
            <a:ext cx="4535290" cy="7209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50" indent="0">
              <a:buNone/>
              <a:defRPr sz="1750" b="1"/>
            </a:lvl2pPr>
            <a:lvl3pPr marL="800100" indent="0">
              <a:buNone/>
              <a:defRPr sz="1575" b="1"/>
            </a:lvl3pPr>
            <a:lvl4pPr marL="1200150" indent="0">
              <a:buNone/>
              <a:defRPr sz="1400" b="1"/>
            </a:lvl4pPr>
            <a:lvl5pPr marL="1600200" indent="0">
              <a:buNone/>
              <a:defRPr sz="1400" b="1"/>
            </a:lvl5pPr>
            <a:lvl6pPr marL="2000250" indent="0">
              <a:buNone/>
              <a:defRPr sz="1400" b="1"/>
            </a:lvl6pPr>
            <a:lvl7pPr marL="2400300" indent="0">
              <a:buNone/>
              <a:defRPr sz="1400" b="1"/>
            </a:lvl7pPr>
            <a:lvl8pPr marL="2800350" indent="0">
              <a:buNone/>
              <a:defRPr sz="1400" b="1"/>
            </a:lvl8pPr>
            <a:lvl9pPr marL="3200400" indent="0">
              <a:buNone/>
              <a:defRPr sz="1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00675" y="2191940"/>
            <a:ext cx="4535290" cy="3224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6/30/24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6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6/30/24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4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6/30/24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7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15" y="400050"/>
            <a:ext cx="3440707" cy="1400175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289" y="863997"/>
            <a:ext cx="5400675" cy="4264422"/>
          </a:xfrm>
        </p:spPr>
        <p:txBody>
          <a:bodyPr/>
          <a:lstStyle>
            <a:lvl1pPr>
              <a:defRPr sz="2800"/>
            </a:lvl1pPr>
            <a:lvl2pPr>
              <a:defRPr sz="2450"/>
            </a:lvl2pPr>
            <a:lvl3pPr>
              <a:defRPr sz="2100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815" y="1800225"/>
            <a:ext cx="3440707" cy="3335140"/>
          </a:xfrm>
        </p:spPr>
        <p:txBody>
          <a:bodyPr/>
          <a:lstStyle>
            <a:lvl1pPr marL="0" indent="0">
              <a:buNone/>
              <a:defRPr sz="1400"/>
            </a:lvl1pPr>
            <a:lvl2pPr marL="400050" indent="0">
              <a:buNone/>
              <a:defRPr sz="1225"/>
            </a:lvl2pPr>
            <a:lvl3pPr marL="800100" indent="0">
              <a:buNone/>
              <a:defRPr sz="1050"/>
            </a:lvl3pPr>
            <a:lvl4pPr marL="1200150" indent="0">
              <a:buNone/>
              <a:defRPr sz="875"/>
            </a:lvl4pPr>
            <a:lvl5pPr marL="1600200" indent="0">
              <a:buNone/>
              <a:defRPr sz="875"/>
            </a:lvl5pPr>
            <a:lvl6pPr marL="2000250" indent="0">
              <a:buNone/>
              <a:defRPr sz="875"/>
            </a:lvl6pPr>
            <a:lvl7pPr marL="2400300" indent="0">
              <a:buNone/>
              <a:defRPr sz="875"/>
            </a:lvl7pPr>
            <a:lvl8pPr marL="2800350" indent="0">
              <a:buNone/>
              <a:defRPr sz="875"/>
            </a:lvl8pPr>
            <a:lvl9pPr marL="3200400" indent="0">
              <a:buNone/>
              <a:defRPr sz="8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8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815" y="400050"/>
            <a:ext cx="3440707" cy="1400175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35289" y="863997"/>
            <a:ext cx="5400675" cy="4264422"/>
          </a:xfrm>
        </p:spPr>
        <p:txBody>
          <a:bodyPr anchor="t"/>
          <a:lstStyle>
            <a:lvl1pPr marL="0" indent="0">
              <a:buNone/>
              <a:defRPr sz="2800"/>
            </a:lvl1pPr>
            <a:lvl2pPr marL="400050" indent="0">
              <a:buNone/>
              <a:defRPr sz="2450"/>
            </a:lvl2pPr>
            <a:lvl3pPr marL="800100" indent="0">
              <a:buNone/>
              <a:defRPr sz="2100"/>
            </a:lvl3pPr>
            <a:lvl4pPr marL="1200150" indent="0">
              <a:buNone/>
              <a:defRPr sz="1750"/>
            </a:lvl4pPr>
            <a:lvl5pPr marL="1600200" indent="0">
              <a:buNone/>
              <a:defRPr sz="1750"/>
            </a:lvl5pPr>
            <a:lvl6pPr marL="2000250" indent="0">
              <a:buNone/>
              <a:defRPr sz="1750"/>
            </a:lvl6pPr>
            <a:lvl7pPr marL="2400300" indent="0">
              <a:buNone/>
              <a:defRPr sz="1750"/>
            </a:lvl7pPr>
            <a:lvl8pPr marL="2800350" indent="0">
              <a:buNone/>
              <a:defRPr sz="1750"/>
            </a:lvl8pPr>
            <a:lvl9pPr marL="3200400" indent="0">
              <a:buNone/>
              <a:defRPr sz="17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4815" y="1800225"/>
            <a:ext cx="3440707" cy="3335140"/>
          </a:xfrm>
        </p:spPr>
        <p:txBody>
          <a:bodyPr/>
          <a:lstStyle>
            <a:lvl1pPr marL="0" indent="0">
              <a:buNone/>
              <a:defRPr sz="1400"/>
            </a:lvl1pPr>
            <a:lvl2pPr marL="400050" indent="0">
              <a:buNone/>
              <a:defRPr sz="1225"/>
            </a:lvl2pPr>
            <a:lvl3pPr marL="800100" indent="0">
              <a:buNone/>
              <a:defRPr sz="1050"/>
            </a:lvl3pPr>
            <a:lvl4pPr marL="1200150" indent="0">
              <a:buNone/>
              <a:defRPr sz="875"/>
            </a:lvl4pPr>
            <a:lvl5pPr marL="1600200" indent="0">
              <a:buNone/>
              <a:defRPr sz="875"/>
            </a:lvl5pPr>
            <a:lvl6pPr marL="2000250" indent="0">
              <a:buNone/>
              <a:defRPr sz="875"/>
            </a:lvl6pPr>
            <a:lvl7pPr marL="2400300" indent="0">
              <a:buNone/>
              <a:defRPr sz="875"/>
            </a:lvl7pPr>
            <a:lvl8pPr marL="2800350" indent="0">
              <a:buNone/>
              <a:defRPr sz="875"/>
            </a:lvl8pPr>
            <a:lvl9pPr marL="3200400" indent="0">
              <a:buNone/>
              <a:defRPr sz="8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0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3425" y="319485"/>
            <a:ext cx="9201150" cy="1159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425" y="1597422"/>
            <a:ext cx="9201150" cy="3807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3425" y="5561807"/>
            <a:ext cx="2400300" cy="319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043A2-EA0D-7240-8457-F50819D9091E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33775" y="5561807"/>
            <a:ext cx="3600450" cy="319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4275" y="5561807"/>
            <a:ext cx="2400300" cy="319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00100" rtl="0" eaLnBrk="1" latinLnBrk="0" hangingPunct="1">
        <a:lnSpc>
          <a:spcPct val="90000"/>
        </a:lnSpc>
        <a:spcBef>
          <a:spcPct val="0"/>
        </a:spcBef>
        <a:buNone/>
        <a:defRPr sz="3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025" indent="-200025" algn="l" defTabSz="800100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2450" kern="1200">
          <a:solidFill>
            <a:schemeClr val="tx1"/>
          </a:solidFill>
          <a:latin typeface="+mn-lt"/>
          <a:ea typeface="+mn-ea"/>
          <a:cs typeface="+mn-cs"/>
        </a:defRPr>
      </a:lvl1pPr>
      <a:lvl2pPr marL="60007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0012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40017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80022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20027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60032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40042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0025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0035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0040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380B536-61A8-A5BE-E541-E4249BED90B1}"/>
              </a:ext>
            </a:extLst>
          </p:cNvPr>
          <p:cNvSpPr/>
          <p:nvPr/>
        </p:nvSpPr>
        <p:spPr>
          <a:xfrm rot="376191">
            <a:off x="-150862" y="4357165"/>
            <a:ext cx="10903131" cy="646225"/>
          </a:xfrm>
          <a:prstGeom prst="rect">
            <a:avLst/>
          </a:prstGeom>
          <a:solidFill>
            <a:srgbClr val="A01A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507CBD-A9E8-5456-F5E9-61758E689877}"/>
              </a:ext>
            </a:extLst>
          </p:cNvPr>
          <p:cNvSpPr/>
          <p:nvPr/>
        </p:nvSpPr>
        <p:spPr>
          <a:xfrm rot="376191">
            <a:off x="-150863" y="2545556"/>
            <a:ext cx="10903131" cy="123033"/>
          </a:xfrm>
          <a:prstGeom prst="rect">
            <a:avLst/>
          </a:prstGeom>
          <a:solidFill>
            <a:srgbClr val="F7A1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62A3754-E473-5EE1-9639-6FF40496B3F9}"/>
              </a:ext>
            </a:extLst>
          </p:cNvPr>
          <p:cNvGrpSpPr/>
          <p:nvPr/>
        </p:nvGrpSpPr>
        <p:grpSpPr>
          <a:xfrm>
            <a:off x="1436913" y="299248"/>
            <a:ext cx="3335384" cy="1011632"/>
            <a:chOff x="3060668" y="352004"/>
            <a:chExt cx="5419589" cy="1643778"/>
          </a:xfrm>
        </p:grpSpPr>
        <p:pic>
          <p:nvPicPr>
            <p:cNvPr id="5" name="Picture 4" descr="A logo with a black background&#10;&#10;Description automatically generated">
              <a:extLst>
                <a:ext uri="{FF2B5EF4-FFF2-40B4-BE49-F238E27FC236}">
                  <a16:creationId xmlns:a16="http://schemas.microsoft.com/office/drawing/2014/main" id="{13A67A72-0F2B-B825-570A-0DA96B857C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546" t="10456" r="21546" b="32001"/>
            <a:stretch/>
          </p:blipFill>
          <p:spPr>
            <a:xfrm>
              <a:off x="3060668" y="352004"/>
              <a:ext cx="1625632" cy="1643778"/>
            </a:xfrm>
            <a:prstGeom prst="rect">
              <a:avLst/>
            </a:prstGeom>
          </p:spPr>
        </p:pic>
        <p:pic>
          <p:nvPicPr>
            <p:cNvPr id="2" name="Picture 1" descr="A logo with a black background&#10;&#10;Description automatically generated">
              <a:extLst>
                <a:ext uri="{FF2B5EF4-FFF2-40B4-BE49-F238E27FC236}">
                  <a16:creationId xmlns:a16="http://schemas.microsoft.com/office/drawing/2014/main" id="{9F86C775-D642-B97A-612D-793C25CD37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6681" b="9926"/>
            <a:stretch/>
          </p:blipFill>
          <p:spPr>
            <a:xfrm>
              <a:off x="4686300" y="730145"/>
              <a:ext cx="3793957" cy="88749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3BD7910-F290-7FCC-FED2-DE47661E0DE2}"/>
              </a:ext>
            </a:extLst>
          </p:cNvPr>
          <p:cNvSpPr txBox="1"/>
          <p:nvPr/>
        </p:nvSpPr>
        <p:spPr>
          <a:xfrm>
            <a:off x="5011783" y="493386"/>
            <a:ext cx="533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 i="0">
                <a:solidFill>
                  <a:srgbClr val="E3E3E3"/>
                </a:solidFill>
                <a:effectLst/>
                <a:latin typeface="system-ui"/>
              </a:defRPr>
            </a:lvl1pPr>
          </a:lstStyle>
          <a:p>
            <a:r>
              <a:rPr lang="en-HK" sz="3200" dirty="0" err="1"/>
              <a:t>FizzBuzz</a:t>
            </a:r>
            <a:r>
              <a:rPr lang="en-HK" sz="3200" dirty="0"/>
              <a:t> Multithreaded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47D012-FDA0-A9C1-6387-4ED093621624}"/>
              </a:ext>
            </a:extLst>
          </p:cNvPr>
          <p:cNvSpPr txBox="1"/>
          <p:nvPr/>
        </p:nvSpPr>
        <p:spPr>
          <a:xfrm>
            <a:off x="5011783" y="1310880"/>
            <a:ext cx="533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 i="0">
                <a:solidFill>
                  <a:srgbClr val="E3E3E3"/>
                </a:solidFill>
                <a:effectLst/>
                <a:latin typeface="system-ui"/>
              </a:defRPr>
            </a:lvl1pPr>
          </a:lstStyle>
          <a:p>
            <a:r>
              <a:rPr lang="en-HK" sz="2000" b="0" dirty="0"/>
              <a:t>synchronization with rendezvous channels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D0330F-7675-10FC-3EE5-F70A4437B867}"/>
              </a:ext>
            </a:extLst>
          </p:cNvPr>
          <p:cNvSpPr txBox="1"/>
          <p:nvPr/>
        </p:nvSpPr>
        <p:spPr>
          <a:xfrm>
            <a:off x="5695406" y="3781929"/>
            <a:ext cx="35247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6000" b="1" dirty="0" err="1">
                <a:solidFill>
                  <a:srgbClr val="E3E3E3"/>
                </a:solidFill>
                <a:latin typeface="system-ui"/>
              </a:rPr>
              <a:t>FizzBuzz</a:t>
            </a:r>
            <a:r>
              <a:rPr lang="en-HK" sz="6000" b="1" dirty="0">
                <a:solidFill>
                  <a:srgbClr val="E3E3E3"/>
                </a:solidFill>
                <a:latin typeface="system-ui"/>
              </a:rPr>
              <a:t> </a:t>
            </a:r>
            <a:endParaRPr lang="en-US" sz="6000" b="1" dirty="0">
              <a:solidFill>
                <a:srgbClr val="E3E3E3"/>
              </a:solidFill>
              <a:latin typeface="system-u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24FC97-DF08-49EF-2487-4B1451C30CB1}"/>
              </a:ext>
            </a:extLst>
          </p:cNvPr>
          <p:cNvSpPr txBox="1"/>
          <p:nvPr/>
        </p:nvSpPr>
        <p:spPr>
          <a:xfrm>
            <a:off x="2625122" y="3174546"/>
            <a:ext cx="9797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4000" b="1" dirty="0">
                <a:solidFill>
                  <a:srgbClr val="E3E3E3"/>
                </a:solidFill>
                <a:latin typeface="system-ui"/>
              </a:rPr>
              <a:t>Fizz </a:t>
            </a:r>
            <a:endParaRPr lang="en-US" sz="4000" b="1" dirty="0">
              <a:solidFill>
                <a:srgbClr val="E3E3E3"/>
              </a:solidFill>
              <a:latin typeface="system-u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DE6DFB-6DA2-5953-DDE2-EBCAA9F039F4}"/>
              </a:ext>
            </a:extLst>
          </p:cNvPr>
          <p:cNvSpPr txBox="1"/>
          <p:nvPr/>
        </p:nvSpPr>
        <p:spPr>
          <a:xfrm>
            <a:off x="4354285" y="2646704"/>
            <a:ext cx="15936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4000" b="1" dirty="0">
                <a:solidFill>
                  <a:srgbClr val="E3E3E3"/>
                </a:solidFill>
                <a:latin typeface="system-ui"/>
              </a:rPr>
              <a:t>Buzz </a:t>
            </a:r>
            <a:endParaRPr lang="en-US" sz="4000" b="1" dirty="0">
              <a:solidFill>
                <a:srgbClr val="E3E3E3"/>
              </a:solidFill>
              <a:latin typeface="system-u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1A2A8E-22FB-28C1-2922-973AD960EB12}"/>
              </a:ext>
            </a:extLst>
          </p:cNvPr>
          <p:cNvSpPr txBox="1"/>
          <p:nvPr/>
        </p:nvSpPr>
        <p:spPr>
          <a:xfrm>
            <a:off x="8730342" y="3000647"/>
            <a:ext cx="9797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4000" b="1" dirty="0">
                <a:solidFill>
                  <a:srgbClr val="E3E3E3"/>
                </a:solidFill>
                <a:latin typeface="system-ui"/>
              </a:rPr>
              <a:t>Fizz </a:t>
            </a:r>
            <a:endParaRPr lang="en-US" sz="4000" b="1" dirty="0">
              <a:solidFill>
                <a:srgbClr val="E3E3E3"/>
              </a:solidFill>
              <a:latin typeface="system-u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D511A9-2188-6D65-EE45-6D77A81D07C6}"/>
              </a:ext>
            </a:extLst>
          </p:cNvPr>
          <p:cNvSpPr txBox="1"/>
          <p:nvPr/>
        </p:nvSpPr>
        <p:spPr>
          <a:xfrm>
            <a:off x="3200400" y="4816527"/>
            <a:ext cx="15936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4000" b="1" dirty="0">
                <a:solidFill>
                  <a:srgbClr val="E3E3E3"/>
                </a:solidFill>
                <a:latin typeface="system-ui"/>
              </a:rPr>
              <a:t>Buzz </a:t>
            </a:r>
            <a:endParaRPr lang="en-US" sz="4000" b="1" dirty="0">
              <a:solidFill>
                <a:srgbClr val="E3E3E3"/>
              </a:solidFill>
              <a:latin typeface="system-u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F9A1D3-3339-7A4D-A40E-37BF0C16BF06}"/>
              </a:ext>
            </a:extLst>
          </p:cNvPr>
          <p:cNvSpPr txBox="1"/>
          <p:nvPr/>
        </p:nvSpPr>
        <p:spPr>
          <a:xfrm>
            <a:off x="947055" y="2220958"/>
            <a:ext cx="9797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4000" b="1" dirty="0">
                <a:solidFill>
                  <a:srgbClr val="E3E3E3"/>
                </a:solidFill>
                <a:latin typeface="system-ui"/>
              </a:rPr>
              <a:t>1 </a:t>
            </a:r>
            <a:endParaRPr lang="en-US" sz="4000" b="1" dirty="0">
              <a:solidFill>
                <a:srgbClr val="E3E3E3"/>
              </a:solidFill>
              <a:latin typeface="system-u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A46231-7E95-12C1-B11E-E11C4253BC1A}"/>
              </a:ext>
            </a:extLst>
          </p:cNvPr>
          <p:cNvSpPr txBox="1"/>
          <p:nvPr/>
        </p:nvSpPr>
        <p:spPr>
          <a:xfrm>
            <a:off x="1645407" y="3935817"/>
            <a:ext cx="9797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4000" b="1" dirty="0">
                <a:solidFill>
                  <a:srgbClr val="E3E3E3"/>
                </a:solidFill>
                <a:latin typeface="system-ui"/>
              </a:rPr>
              <a:t>7 </a:t>
            </a:r>
            <a:endParaRPr lang="en-US" sz="4000" b="1" dirty="0">
              <a:solidFill>
                <a:srgbClr val="E3E3E3"/>
              </a:solidFill>
              <a:latin typeface="system-u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3F3E01-B091-1AA2-699B-53545569B196}"/>
              </a:ext>
            </a:extLst>
          </p:cNvPr>
          <p:cNvSpPr txBox="1"/>
          <p:nvPr/>
        </p:nvSpPr>
        <p:spPr>
          <a:xfrm>
            <a:off x="6699068" y="2230521"/>
            <a:ext cx="9797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4000" b="1" dirty="0">
                <a:solidFill>
                  <a:srgbClr val="E3E3E3"/>
                </a:solidFill>
                <a:latin typeface="system-ui"/>
              </a:rPr>
              <a:t>8 </a:t>
            </a:r>
            <a:endParaRPr lang="en-US" sz="4000" b="1" dirty="0">
              <a:solidFill>
                <a:srgbClr val="E3E3E3"/>
              </a:solidFill>
              <a:latin typeface="system-u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6D84B8-5B52-8C59-5A0E-B66BDD08779A}"/>
              </a:ext>
            </a:extLst>
          </p:cNvPr>
          <p:cNvSpPr txBox="1"/>
          <p:nvPr/>
        </p:nvSpPr>
        <p:spPr>
          <a:xfrm>
            <a:off x="8905025" y="4990336"/>
            <a:ext cx="9797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4800" b="1" dirty="0">
                <a:solidFill>
                  <a:srgbClr val="E3E3E3"/>
                </a:solidFill>
                <a:latin typeface="system-ui"/>
              </a:rPr>
              <a:t>98 </a:t>
            </a:r>
            <a:endParaRPr lang="en-US" sz="4800" b="1" dirty="0">
              <a:solidFill>
                <a:srgbClr val="E3E3E3"/>
              </a:solidFill>
              <a:latin typeface="system-u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E7CA64-0158-C430-57F3-A57F5E7C391F}"/>
              </a:ext>
            </a:extLst>
          </p:cNvPr>
          <p:cNvSpPr txBox="1"/>
          <p:nvPr/>
        </p:nvSpPr>
        <p:spPr>
          <a:xfrm>
            <a:off x="4341221" y="3996297"/>
            <a:ext cx="9797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3200" b="1" dirty="0">
                <a:solidFill>
                  <a:srgbClr val="E3E3E3"/>
                </a:solidFill>
                <a:latin typeface="system-ui"/>
              </a:rPr>
              <a:t>23 </a:t>
            </a:r>
            <a:endParaRPr lang="en-US" sz="3200" b="1" dirty="0">
              <a:solidFill>
                <a:srgbClr val="E3E3E3"/>
              </a:solidFill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69150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122</TotalTime>
  <Words>16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system-ui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Chan</dc:creator>
  <cp:lastModifiedBy>Chris Tsang</cp:lastModifiedBy>
  <cp:revision>17</cp:revision>
  <dcterms:created xsi:type="dcterms:W3CDTF">2023-12-08T05:46:21Z</dcterms:created>
  <dcterms:modified xsi:type="dcterms:W3CDTF">2024-06-30T12:36:07Z</dcterms:modified>
</cp:coreProperties>
</file>