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430000" cy="6000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30" d="100"/>
          <a:sy n="130" d="100"/>
        </p:scale>
        <p:origin x="160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750" y="982068"/>
            <a:ext cx="8572500" cy="2089150"/>
          </a:xfrm>
        </p:spPr>
        <p:txBody>
          <a:bodyPr anchor="b"/>
          <a:lstStyle>
            <a:lvl1pPr algn="ctr"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8750" y="3151783"/>
            <a:ext cx="8572500" cy="1448792"/>
          </a:xfrm>
        </p:spPr>
        <p:txBody>
          <a:bodyPr/>
          <a:lstStyle>
            <a:lvl1pPr marL="0" indent="0" algn="ctr">
              <a:buNone/>
              <a:defRPr sz="2100"/>
            </a:lvl1pPr>
            <a:lvl2pPr marL="400050" indent="0" algn="ctr">
              <a:buNone/>
              <a:defRPr sz="1750"/>
            </a:lvl2pPr>
            <a:lvl3pPr marL="800100" indent="0" algn="ctr">
              <a:buNone/>
              <a:defRPr sz="1575"/>
            </a:lvl3pPr>
            <a:lvl4pPr marL="1200150" indent="0" algn="ctr">
              <a:buNone/>
              <a:defRPr sz="1400"/>
            </a:lvl4pPr>
            <a:lvl5pPr marL="1600200" indent="0" algn="ctr">
              <a:buNone/>
              <a:defRPr sz="1400"/>
            </a:lvl5pPr>
            <a:lvl6pPr marL="2000250" indent="0" algn="ctr">
              <a:buNone/>
              <a:defRPr sz="1400"/>
            </a:lvl6pPr>
            <a:lvl7pPr marL="2400300" indent="0" algn="ctr">
              <a:buNone/>
              <a:defRPr sz="1400"/>
            </a:lvl7pPr>
            <a:lvl8pPr marL="2800350" indent="0" algn="ctr">
              <a:buNone/>
              <a:defRPr sz="1400"/>
            </a:lvl8pPr>
            <a:lvl9pPr marL="3200400" indent="0" algn="ctr">
              <a:buNone/>
              <a:defRPr sz="1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7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01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79594" y="319485"/>
            <a:ext cx="2464594" cy="508535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85813" y="319485"/>
            <a:ext cx="7250906" cy="508535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48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6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859" y="1496021"/>
            <a:ext cx="9858375" cy="2496145"/>
          </a:xfrm>
        </p:spPr>
        <p:txBody>
          <a:bodyPr anchor="b"/>
          <a:lstStyle>
            <a:lvl1pPr>
              <a:defRPr sz="52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859" y="4015780"/>
            <a:ext cx="9858375" cy="1312664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00050" indent="0">
              <a:buNone/>
              <a:defRPr sz="1750">
                <a:solidFill>
                  <a:schemeClr val="tx1">
                    <a:tint val="75000"/>
                  </a:schemeClr>
                </a:solidFill>
              </a:defRPr>
            </a:lvl2pPr>
            <a:lvl3pPr marL="80010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3pPr>
            <a:lvl4pPr marL="12001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600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0002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4003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280035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1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85813" y="1597422"/>
            <a:ext cx="485775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86438" y="1597422"/>
            <a:ext cx="4857750" cy="38074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4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1" y="319485"/>
            <a:ext cx="9858375" cy="115986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302" y="1471018"/>
            <a:ext cx="4835425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7302" y="2191940"/>
            <a:ext cx="4835425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86437" y="1471018"/>
            <a:ext cx="4859239" cy="720923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0050" indent="0">
              <a:buNone/>
              <a:defRPr sz="1750" b="1"/>
            </a:lvl2pPr>
            <a:lvl3pPr marL="800100" indent="0">
              <a:buNone/>
              <a:defRPr sz="1575" b="1"/>
            </a:lvl3pPr>
            <a:lvl4pPr marL="1200150" indent="0">
              <a:buNone/>
              <a:defRPr sz="1400" b="1"/>
            </a:lvl4pPr>
            <a:lvl5pPr marL="1600200" indent="0">
              <a:buNone/>
              <a:defRPr sz="1400" b="1"/>
            </a:lvl5pPr>
            <a:lvl6pPr marL="2000250" indent="0">
              <a:buNone/>
              <a:defRPr sz="1400" b="1"/>
            </a:lvl6pPr>
            <a:lvl7pPr marL="2400300" indent="0">
              <a:buNone/>
              <a:defRPr sz="1400" b="1"/>
            </a:lvl7pPr>
            <a:lvl8pPr marL="2800350" indent="0">
              <a:buNone/>
              <a:defRPr sz="1400" b="1"/>
            </a:lvl8pPr>
            <a:lvl9pPr marL="3200400" indent="0">
              <a:buNone/>
              <a:defRPr sz="1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86437" y="2191940"/>
            <a:ext cx="4859239" cy="3224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79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3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00050"/>
            <a:ext cx="3686472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9238" y="863997"/>
            <a:ext cx="5786438" cy="4264422"/>
          </a:xfrm>
        </p:spPr>
        <p:txBody>
          <a:bodyPr/>
          <a:lstStyle>
            <a:lvl1pPr>
              <a:defRPr sz="2800"/>
            </a:lvl1pPr>
            <a:lvl2pPr>
              <a:defRPr sz="2450"/>
            </a:lvl2pPr>
            <a:lvl3pPr>
              <a:defRPr sz="2100"/>
            </a:lvl3pPr>
            <a:lvl4pPr>
              <a:defRPr sz="1750"/>
            </a:lvl4pPr>
            <a:lvl5pPr>
              <a:defRPr sz="1750"/>
            </a:lvl5pPr>
            <a:lvl6pPr>
              <a:defRPr sz="1750"/>
            </a:lvl6pPr>
            <a:lvl7pPr>
              <a:defRPr sz="1750"/>
            </a:lvl7pPr>
            <a:lvl8pPr>
              <a:defRPr sz="1750"/>
            </a:lvl8pPr>
            <a:lvl9pPr>
              <a:defRPr sz="17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800225"/>
            <a:ext cx="3686472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302" y="400050"/>
            <a:ext cx="3686472" cy="1400175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59238" y="863997"/>
            <a:ext cx="5786438" cy="4264422"/>
          </a:xfrm>
        </p:spPr>
        <p:txBody>
          <a:bodyPr anchor="t"/>
          <a:lstStyle>
            <a:lvl1pPr marL="0" indent="0">
              <a:buNone/>
              <a:defRPr sz="2800"/>
            </a:lvl1pPr>
            <a:lvl2pPr marL="400050" indent="0">
              <a:buNone/>
              <a:defRPr sz="2450"/>
            </a:lvl2pPr>
            <a:lvl3pPr marL="800100" indent="0">
              <a:buNone/>
              <a:defRPr sz="2100"/>
            </a:lvl3pPr>
            <a:lvl4pPr marL="1200150" indent="0">
              <a:buNone/>
              <a:defRPr sz="1750"/>
            </a:lvl4pPr>
            <a:lvl5pPr marL="1600200" indent="0">
              <a:buNone/>
              <a:defRPr sz="1750"/>
            </a:lvl5pPr>
            <a:lvl6pPr marL="2000250" indent="0">
              <a:buNone/>
              <a:defRPr sz="1750"/>
            </a:lvl6pPr>
            <a:lvl7pPr marL="2400300" indent="0">
              <a:buNone/>
              <a:defRPr sz="1750"/>
            </a:lvl7pPr>
            <a:lvl8pPr marL="2800350" indent="0">
              <a:buNone/>
              <a:defRPr sz="1750"/>
            </a:lvl8pPr>
            <a:lvl9pPr marL="3200400" indent="0">
              <a:buNone/>
              <a:defRPr sz="17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02" y="1800225"/>
            <a:ext cx="3686472" cy="3335140"/>
          </a:xfrm>
        </p:spPr>
        <p:txBody>
          <a:bodyPr/>
          <a:lstStyle>
            <a:lvl1pPr marL="0" indent="0">
              <a:buNone/>
              <a:defRPr sz="1400"/>
            </a:lvl1pPr>
            <a:lvl2pPr marL="400050" indent="0">
              <a:buNone/>
              <a:defRPr sz="1225"/>
            </a:lvl2pPr>
            <a:lvl3pPr marL="800100" indent="0">
              <a:buNone/>
              <a:defRPr sz="1050"/>
            </a:lvl3pPr>
            <a:lvl4pPr marL="1200150" indent="0">
              <a:buNone/>
              <a:defRPr sz="875"/>
            </a:lvl4pPr>
            <a:lvl5pPr marL="1600200" indent="0">
              <a:buNone/>
              <a:defRPr sz="875"/>
            </a:lvl5pPr>
            <a:lvl6pPr marL="2000250" indent="0">
              <a:buNone/>
              <a:defRPr sz="875"/>
            </a:lvl6pPr>
            <a:lvl7pPr marL="2400300" indent="0">
              <a:buNone/>
              <a:defRPr sz="875"/>
            </a:lvl7pPr>
            <a:lvl8pPr marL="2800350" indent="0">
              <a:buNone/>
              <a:defRPr sz="875"/>
            </a:lvl8pPr>
            <a:lvl9pPr marL="3200400" indent="0">
              <a:buNone/>
              <a:defRPr sz="8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85813" y="319485"/>
            <a:ext cx="9858375" cy="1159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813" y="1597422"/>
            <a:ext cx="9858375" cy="3807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813" y="5561807"/>
            <a:ext cx="257175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043A2-EA0D-7240-8457-F50819D9091E}" type="datetimeFigureOut">
              <a:rPr lang="en-US" smtClean="0"/>
              <a:t>12/8/23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86188" y="5561807"/>
            <a:ext cx="3857625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2438" y="5561807"/>
            <a:ext cx="2571750" cy="3194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5116A7-248C-CD48-B8A0-B04F2533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1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00100" rtl="0" eaLnBrk="1" latinLnBrk="0" hangingPunct="1">
        <a:lnSpc>
          <a:spcPct val="90000"/>
        </a:lnSpc>
        <a:spcBef>
          <a:spcPct val="0"/>
        </a:spcBef>
        <a:buNone/>
        <a:defRPr sz="3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025" indent="-200025" algn="l" defTabSz="800100" rtl="0" eaLnBrk="1" latinLnBrk="0" hangingPunct="1">
        <a:lnSpc>
          <a:spcPct val="90000"/>
        </a:lnSpc>
        <a:spcBef>
          <a:spcPts val="875"/>
        </a:spcBef>
        <a:buFont typeface="Arial" panose="020B0604020202020204" pitchFamily="34" charset="0"/>
        <a:buChar char="•"/>
        <a:defRPr sz="2450" kern="1200">
          <a:solidFill>
            <a:schemeClr val="tx1"/>
          </a:solidFill>
          <a:latin typeface="+mn-lt"/>
          <a:ea typeface="+mn-ea"/>
          <a:cs typeface="+mn-cs"/>
        </a:defRPr>
      </a:lvl1pPr>
      <a:lvl2pPr marL="6000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001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3pPr>
      <a:lvl4pPr marL="14001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8002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2002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6003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300037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400425" indent="-200025" algn="l" defTabSz="800100" rtl="0" eaLnBrk="1" latinLnBrk="0" hangingPunct="1">
        <a:lnSpc>
          <a:spcPct val="90000"/>
        </a:lnSpc>
        <a:spcBef>
          <a:spcPts val="438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4000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5pPr>
      <a:lvl6pPr marL="20002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7pPr>
      <a:lvl8pPr marL="280035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8pPr>
      <a:lvl9pPr marL="3200400" algn="l" defTabSz="800100" rtl="0" eaLnBrk="1" latinLnBrk="0" hangingPunct="1">
        <a:defRPr sz="15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25CB7B0-A465-9328-11AB-C9627290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798" y="-147483"/>
            <a:ext cx="10219492" cy="6499122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13A67A72-0F2B-B825-570A-0DA96B857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975" y="150133"/>
            <a:ext cx="2032630" cy="20326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7D02F96-3947-2ADB-42E0-24030A3AD0E3}"/>
              </a:ext>
            </a:extLst>
          </p:cNvPr>
          <p:cNvSpPr txBox="1"/>
          <p:nvPr/>
        </p:nvSpPr>
        <p:spPr>
          <a:xfrm>
            <a:off x="-12671" y="2005821"/>
            <a:ext cx="518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HK" b="1" i="0" dirty="0">
                <a:solidFill>
                  <a:schemeClr val="bg1"/>
                </a:solidFill>
                <a:effectLst/>
              </a:rPr>
              <a:t>🔥 Time Travel Visual Debugger for Rust</a:t>
            </a:r>
          </a:p>
          <a:p>
            <a:pPr algn="ctr"/>
            <a:r>
              <a:rPr lang="en-HK" sz="1400" b="0" i="0" dirty="0">
                <a:solidFill>
                  <a:schemeClr val="bg1"/>
                </a:solidFill>
                <a:effectLst/>
              </a:rPr>
              <a:t>Visualize and debug Rust programs with a new lens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703A0A-05D9-C85B-5919-0958594EAF1A}"/>
              </a:ext>
            </a:extLst>
          </p:cNvPr>
          <p:cNvSpPr txBox="1"/>
          <p:nvPr/>
        </p:nvSpPr>
        <p:spPr>
          <a:xfrm>
            <a:off x="1945122" y="2909443"/>
            <a:ext cx="12743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Supported OS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A613093-0DE2-589A-CAE9-31967141DDA3}"/>
              </a:ext>
            </a:extLst>
          </p:cNvPr>
          <p:cNvGrpSpPr/>
          <p:nvPr/>
        </p:nvGrpSpPr>
        <p:grpSpPr>
          <a:xfrm>
            <a:off x="691987" y="3343517"/>
            <a:ext cx="3780607" cy="1333307"/>
            <a:chOff x="691987" y="3097710"/>
            <a:chExt cx="3780607" cy="133330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A8CAADA-6204-C4EC-85FA-B600CF1678B6}"/>
                </a:ext>
              </a:extLst>
            </p:cNvPr>
            <p:cNvGrpSpPr/>
            <p:nvPr/>
          </p:nvGrpSpPr>
          <p:grpSpPr>
            <a:xfrm>
              <a:off x="1945123" y="3097710"/>
              <a:ext cx="1274336" cy="1333307"/>
              <a:chOff x="1945122" y="3097710"/>
              <a:chExt cx="1274336" cy="1333307"/>
            </a:xfrm>
          </p:grpSpPr>
          <p:pic>
            <p:nvPicPr>
              <p:cNvPr id="1026" name="Picture 2" descr="Tux the penguin">
                <a:extLst>
                  <a:ext uri="{FF2B5EF4-FFF2-40B4-BE49-F238E27FC236}">
                    <a16:creationId xmlns:a16="http://schemas.microsoft.com/office/drawing/2014/main" id="{E1C219E6-0505-229C-DC82-7EF88057B6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1461" y="3097710"/>
                <a:ext cx="401658" cy="4766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B29939-5209-8CE0-AD4E-33FF5182F02E}"/>
                  </a:ext>
                </a:extLst>
              </p:cNvPr>
              <p:cNvSpPr txBox="1"/>
              <p:nvPr/>
            </p:nvSpPr>
            <p:spPr>
              <a:xfrm>
                <a:off x="1945122" y="3661576"/>
                <a:ext cx="127433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Ubuntu 22.04</a:t>
                </a:r>
              </a:p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Ubuntu 20.04</a:t>
                </a:r>
              </a:p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Debian 12</a:t>
                </a:r>
              </a:p>
              <a:p>
                <a:pPr algn="ctr"/>
                <a:r>
                  <a:rPr lang="en-US" sz="1100" dirty="0">
                    <a:solidFill>
                      <a:schemeClr val="bg1"/>
                    </a:solidFill>
                  </a:rPr>
                  <a:t>Fedora 39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EAAD582-0158-4D1C-3097-54E41389B260}"/>
                </a:ext>
              </a:extLst>
            </p:cNvPr>
            <p:cNvGrpSpPr/>
            <p:nvPr/>
          </p:nvGrpSpPr>
          <p:grpSpPr>
            <a:xfrm>
              <a:off x="691987" y="3135198"/>
              <a:ext cx="1274336" cy="957265"/>
              <a:chOff x="691987" y="3135198"/>
              <a:chExt cx="1274336" cy="957265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7211EC3C-378D-D8C2-9391-6F15CD6D64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8326" y="3135198"/>
                <a:ext cx="401658" cy="4016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424E44-1350-B183-763B-5A39E20A0167}"/>
                  </a:ext>
                </a:extLst>
              </p:cNvPr>
              <p:cNvSpPr txBox="1"/>
              <p:nvPr/>
            </p:nvSpPr>
            <p:spPr>
              <a:xfrm>
                <a:off x="691987" y="3661576"/>
                <a:ext cx="127433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/>
                </a:lvl1pPr>
              </a:lstStyle>
              <a:p>
                <a:pPr algn="ctr"/>
                <a:r>
                  <a:rPr lang="en-HK" sz="1100" dirty="0">
                    <a:solidFill>
                      <a:schemeClr val="bg1"/>
                    </a:solidFill>
                  </a:rPr>
                  <a:t>Ubuntu 22.04</a:t>
                </a:r>
              </a:p>
              <a:p>
                <a:pPr algn="ctr"/>
                <a:r>
                  <a:rPr lang="en-HK" sz="1100" dirty="0">
                    <a:solidFill>
                      <a:schemeClr val="bg1"/>
                    </a:solidFill>
                  </a:rPr>
                  <a:t>Ubuntu 20.04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8C517BF-F0FA-B6A0-0729-EB4444206876}"/>
                </a:ext>
              </a:extLst>
            </p:cNvPr>
            <p:cNvGrpSpPr/>
            <p:nvPr/>
          </p:nvGrpSpPr>
          <p:grpSpPr>
            <a:xfrm>
              <a:off x="3198258" y="3135198"/>
              <a:ext cx="1274336" cy="957265"/>
              <a:chOff x="3198258" y="3135198"/>
              <a:chExt cx="1274336" cy="957265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E11662C-F67C-8840-3A3A-E49A9BC13B0A}"/>
                  </a:ext>
                </a:extLst>
              </p:cNvPr>
              <p:cNvSpPr txBox="1"/>
              <p:nvPr/>
            </p:nvSpPr>
            <p:spPr>
              <a:xfrm>
                <a:off x="3198258" y="3661576"/>
                <a:ext cx="1274336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/>
                </a:lvl1pPr>
              </a:lstStyle>
              <a:p>
                <a:pPr algn="ctr"/>
                <a:r>
                  <a:rPr lang="en-HK" sz="1100" dirty="0">
                    <a:solidFill>
                      <a:schemeClr val="bg1"/>
                    </a:solidFill>
                  </a:rPr>
                  <a:t>macOS 13</a:t>
                </a:r>
              </a:p>
              <a:p>
                <a:pPr algn="ctr"/>
                <a:r>
                  <a:rPr lang="en-HK" sz="1100" dirty="0">
                    <a:solidFill>
                      <a:schemeClr val="bg1"/>
                    </a:solidFill>
                  </a:rPr>
                  <a:t>macOS 14</a:t>
                </a:r>
                <a:endParaRPr lang="en-US" sz="11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8">
                <a:extLst>
                  <a:ext uri="{FF2B5EF4-FFF2-40B4-BE49-F238E27FC236}">
                    <a16:creationId xmlns:a16="http://schemas.microsoft.com/office/drawing/2014/main" id="{63C8BC1A-CBD0-1B6C-B080-55859CEC44B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49" t="4248" r="3683" b="4848"/>
              <a:stretch/>
            </p:blipFill>
            <p:spPr bwMode="auto">
              <a:xfrm>
                <a:off x="3644807" y="3135198"/>
                <a:ext cx="401660" cy="3981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8127DF7-217B-0107-2987-BD4865713F9A}"/>
              </a:ext>
            </a:extLst>
          </p:cNvPr>
          <p:cNvGrpSpPr/>
          <p:nvPr/>
        </p:nvGrpSpPr>
        <p:grpSpPr>
          <a:xfrm>
            <a:off x="1412319" y="5091678"/>
            <a:ext cx="2339943" cy="481112"/>
            <a:chOff x="899179" y="4954027"/>
            <a:chExt cx="2339943" cy="48111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7FCD4-D51A-3181-25E2-7397B1E64C49}"/>
                </a:ext>
              </a:extLst>
            </p:cNvPr>
            <p:cNvSpPr txBox="1"/>
            <p:nvPr/>
          </p:nvSpPr>
          <p:spPr>
            <a:xfrm>
              <a:off x="899179" y="5040695"/>
              <a:ext cx="188394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Extension available in</a:t>
              </a:r>
            </a:p>
          </p:txBody>
        </p:sp>
        <p:pic>
          <p:nvPicPr>
            <p:cNvPr id="33" name="Picture 32" descr="A blue ribbon with a black background&#10;&#10;Description automatically generated">
              <a:extLst>
                <a:ext uri="{FF2B5EF4-FFF2-40B4-BE49-F238E27FC236}">
                  <a16:creationId xmlns:a16="http://schemas.microsoft.com/office/drawing/2014/main" id="{201F09F7-CD8A-FF4A-4AFF-CC9E846DE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8010" y="4954027"/>
              <a:ext cx="481112" cy="4811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1509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91</TotalTime>
  <Words>37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Billy Chan</dc:creator>
  <cp:lastModifiedBy>Billy Chan</cp:lastModifiedBy>
  <cp:revision>6</cp:revision>
  <dcterms:created xsi:type="dcterms:W3CDTF">2023-12-08T05:46:21Z</dcterms:created>
  <dcterms:modified xsi:type="dcterms:W3CDTF">2023-12-08T07:18:13Z</dcterms:modified>
</cp:coreProperties>
</file>