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668000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113"/>
    <a:srgbClr val="DC450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46" d="100"/>
          <a:sy n="14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982068"/>
            <a:ext cx="8001000" cy="208915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151783"/>
            <a:ext cx="8001000" cy="144879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319484"/>
            <a:ext cx="2300288" cy="50853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319484"/>
            <a:ext cx="6767513" cy="50853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496021"/>
            <a:ext cx="9201150" cy="2496145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4015780"/>
            <a:ext cx="9201150" cy="131266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4" y="319485"/>
            <a:ext cx="9201150" cy="11598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471018"/>
            <a:ext cx="4513064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191940"/>
            <a:ext cx="4513064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471018"/>
            <a:ext cx="4535290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191940"/>
            <a:ext cx="4535290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863997"/>
            <a:ext cx="5400675" cy="4264422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863997"/>
            <a:ext cx="5400675" cy="4264422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319485"/>
            <a:ext cx="9201150" cy="115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597422"/>
            <a:ext cx="9201150" cy="380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43A2-EA0D-7240-8457-F50819D9091E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561807"/>
            <a:ext cx="360045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2A3754-E473-5EE1-9639-6FF40496B3F9}"/>
              </a:ext>
            </a:extLst>
          </p:cNvPr>
          <p:cNvGrpSpPr/>
          <p:nvPr/>
        </p:nvGrpSpPr>
        <p:grpSpPr>
          <a:xfrm>
            <a:off x="1436913" y="299248"/>
            <a:ext cx="3335384" cy="1011632"/>
            <a:chOff x="3060668" y="352004"/>
            <a:chExt cx="5419589" cy="1643778"/>
          </a:xfrm>
        </p:grpSpPr>
        <p:pic>
          <p:nvPicPr>
            <p:cNvPr id="5" name="Picture 4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13A67A72-0F2B-B825-570A-0DA96B857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46" t="10456" r="21546" b="32001"/>
            <a:stretch/>
          </p:blipFill>
          <p:spPr>
            <a:xfrm>
              <a:off x="3060668" y="352004"/>
              <a:ext cx="1625632" cy="1643778"/>
            </a:xfrm>
            <a:prstGeom prst="rect">
              <a:avLst/>
            </a:prstGeom>
          </p:spPr>
        </p:pic>
        <p:pic>
          <p:nvPicPr>
            <p:cNvPr id="2" name="Picture 1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9F86C775-D642-B97A-612D-793C25CD3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81" b="9926"/>
            <a:stretch/>
          </p:blipFill>
          <p:spPr>
            <a:xfrm>
              <a:off x="4686300" y="730145"/>
              <a:ext cx="3793957" cy="88749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D7910-F290-7FCC-FED2-DE47661E0DE2}"/>
              </a:ext>
            </a:extLst>
          </p:cNvPr>
          <p:cNvSpPr txBox="1"/>
          <p:nvPr/>
        </p:nvSpPr>
        <p:spPr>
          <a:xfrm>
            <a:off x="5029200" y="574231"/>
            <a:ext cx="533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HK" sz="2400" b="1" i="0" dirty="0">
                <a:solidFill>
                  <a:srgbClr val="E3E3E3"/>
                </a:solidFill>
                <a:effectLst/>
                <a:latin typeface="system-ui"/>
              </a:rPr>
              <a:t>Visualizing Dynamic Programming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01765DF-1EA6-F760-ACE5-AA76D22D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840"/>
            <a:ext cx="10668000" cy="62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system-ui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Chan</dc:creator>
  <cp:lastModifiedBy>Chris Tsang</cp:lastModifiedBy>
  <cp:revision>12</cp:revision>
  <dcterms:created xsi:type="dcterms:W3CDTF">2023-12-08T05:46:21Z</dcterms:created>
  <dcterms:modified xsi:type="dcterms:W3CDTF">2024-01-31T19:38:53Z</dcterms:modified>
</cp:coreProperties>
</file>