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9A06B-7193-3C28-DC25-9659B685E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BF52C9-8BFF-EE69-C21B-2661A1977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4D9728-9337-57E1-D6F3-CDCA92CA6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4976-BDFB-4598-9B63-C42B02D30D12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9BE40A-0B04-0852-D267-7ABC6B17C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03602D-063F-D19C-DAF9-40E8EF60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0A2A-319F-4FCC-90F3-C41A949FF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95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9AE4D-4D10-A3A8-689F-25230E2BA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3AE60D-DF2D-FFCB-7C21-D532E1D32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A5B5E-B656-D326-49C2-A88EAD116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4976-BDFB-4598-9B63-C42B02D30D12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BB54CB-38C3-2B0A-25D8-E505A777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0494E9-20EB-2DF6-E5B5-3E4C2DEDD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0A2A-319F-4FCC-90F3-C41A949FF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76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96C7D7-49A0-0634-6E5E-BC72603378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7241A7-2664-C44D-A8F0-597328688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891D20-D5E9-521D-8C05-EE7E9A82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4976-BDFB-4598-9B63-C42B02D30D12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11EA08-6453-4F83-0090-98BED238A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74FAE4-D438-2C87-C29E-23FE9420C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0A2A-319F-4FCC-90F3-C41A949FF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14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44C9D-AFC7-EC15-11D5-0EDBA00F0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BE72AD-23E3-14AF-21E9-808C5DBF8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7F36E9-6B33-519A-694B-87B5B280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4976-BDFB-4598-9B63-C42B02D30D12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518A81-6B58-7580-2F17-54D35A688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7816CD-6C94-6AAE-7F7E-DAAB0347D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0A2A-319F-4FCC-90F3-C41A949FF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95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57999-FEBF-5F5C-E67F-8A178017A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E283D6-51D3-CDA3-BD23-DC3D8C218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6CE1D1-2E68-EF4D-E75E-EA6FCE8F5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4976-BDFB-4598-9B63-C42B02D30D12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680856-D224-4888-B52C-BDCC2AD45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BFF023-79FB-F90E-3212-03DA1FF0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0A2A-319F-4FCC-90F3-C41A949FF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28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8A283-0230-F94E-AC10-686AA132D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6D9C84-6D46-77E3-F3CB-39C504F25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6816AC-A767-2C9E-9FC7-2EB4E079D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8E39E5-DB3B-8E17-C679-6BFEB050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4976-BDFB-4598-9B63-C42B02D30D12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7CC3F8-57BE-2804-32C1-816BFDA76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08FCC1-CAA7-6273-A9C8-658C59E7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0A2A-319F-4FCC-90F3-C41A949FF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875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9E79C-5029-3A58-9CAE-21334FF69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058A16-C755-834A-DE02-8704B3326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41844C-85AB-A374-8247-50CDFC492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379758-E72A-0AF5-853E-8226BC7EF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772AC0-2865-4294-284D-7A6AA7B706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701C3A-B9BD-E361-05D8-FDA36D375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4976-BDFB-4598-9B63-C42B02D30D12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0BC853-1666-9D9C-C3BE-1F4E1724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770A6E-220D-9600-0015-14CB3C6CD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0A2A-319F-4FCC-90F3-C41A949FF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32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87B2E-9624-039B-B447-D754816EB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156BF4-69B7-2784-7A48-6996A5EA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4976-BDFB-4598-9B63-C42B02D30D12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92C161-1054-8D35-5B6C-08B66051E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AAFD5D-4E97-FE42-9FDD-47A53525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0A2A-319F-4FCC-90F3-C41A949FF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15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F36A8B-02E8-D8E1-42E3-D3051BE40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4976-BDFB-4598-9B63-C42B02D30D12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D9A4C1-E6DF-AF8E-0791-F202F9AC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27F167-289C-6172-91F0-22285C663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0A2A-319F-4FCC-90F3-C41A949FF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48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1025B-62B2-E9D4-B613-6AAB83423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38F01-1BE4-671D-CFB2-69B0EF0E2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2E554A-1605-2CDA-4F50-53D1136EC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20F910-94D1-FB15-F8A9-F8DF6F2DA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4976-BDFB-4598-9B63-C42B02D30D12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DBBB41-B42F-2AAF-7081-B572A2AE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0ACED3-4812-5BB2-54D5-505B317DF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0A2A-319F-4FCC-90F3-C41A949FF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4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0AD9C-49C4-105B-F6D6-D806F247F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5220A0-4D41-725D-2739-2DB10F7FF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460FF2-DF33-AC27-58E5-58C2167F8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4654D4-D704-C822-7A3A-65CDC6660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4976-BDFB-4598-9B63-C42B02D30D12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C483A0-B44A-152D-DFC3-DC8BFC77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13C3D1-3919-1CBB-C1B7-61363A04C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0A2A-319F-4FCC-90F3-C41A949FF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2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5F8F81-6D23-C29D-71D0-371A6A048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CFE4D-92C2-8100-C4C1-C273ED4B8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6262BF-D99E-6668-CBA7-9F3C9A882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74976-BDFB-4598-9B63-C42B02D30D12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2E4C4A-2C19-9BAA-E3D4-318ED903C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35D389-5FB4-4439-7638-89FF2F9A7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F0A2A-319F-4FCC-90F3-C41A949FF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4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22636-7963-D1E1-436A-FCC0AE8C30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74A731-1A56-F876-757B-887F821957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716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kevin</dc:creator>
  <cp:lastModifiedBy>kevin</cp:lastModifiedBy>
  <cp:revision>1</cp:revision>
  <dcterms:created xsi:type="dcterms:W3CDTF">2022-08-30T15:36:17Z</dcterms:created>
  <dcterms:modified xsi:type="dcterms:W3CDTF">2022-08-30T15:36:54Z</dcterms:modified>
</cp:coreProperties>
</file>