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9"/>
  </p:notesMasterIdLst>
  <p:sldIdLst>
    <p:sldId id="258" r:id="rId2"/>
    <p:sldId id="259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8" r:id="rId24"/>
    <p:sldId id="289" r:id="rId25"/>
    <p:sldId id="287" r:id="rId26"/>
    <p:sldId id="286" r:id="rId27"/>
    <p:sldId id="263" r:id="rId2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FA38-B00B-4242-84FC-DD019646F56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AF28-2C87-4D93-B147-80A0B543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Chromium</a:t>
            </a:r>
          </a:p>
          <a:p>
            <a:pPr marL="228600" indent="-228600">
              <a:buAutoNum type="arabicPeriod"/>
            </a:pPr>
            <a:r>
              <a:rPr lang="en-US" dirty="0"/>
              <a:t>V8 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5555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Table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57750" y="2537888"/>
            <a:ext cx="2476501" cy="33041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574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iPhone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305426" y="2794003"/>
            <a:ext cx="1581149" cy="2844800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260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Portfolio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384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152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536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4948768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4337733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52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9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3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4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708089011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28333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5425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ky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11415148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617407754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437874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2766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92876" y="2466521"/>
            <a:ext cx="4917656" cy="3409345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077407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32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24783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707316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4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518791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599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634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71536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853" y="2605377"/>
            <a:ext cx="6635748" cy="35687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9423"/>
      </p:ext>
    </p:extLst>
  </p:cSld>
  <p:clrMapOvr>
    <a:masterClrMapping/>
  </p:clrMapOvr>
  <p:transition spd="slow" advClick="0" advTm="1000">
    <p:pull/>
  </p:transition>
  <p:extLst mod="1"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 spd="slow" advClick="0" advTm="1000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7501" y="880534"/>
            <a:ext cx="1394884" cy="2868084"/>
            <a:chOff x="4048125" y="660400"/>
            <a:chExt cx="1046163" cy="2151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328741" y="2203315"/>
              <a:ext cx="486519" cy="608148"/>
              <a:chOff x="3215110" y="1690552"/>
              <a:chExt cx="486519" cy="608148"/>
            </a:xfrm>
          </p:grpSpPr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3215110" y="1724105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3585242" y="1690552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520233" y="1783627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3374487" y="1849928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3272779" y="1783627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048125" y="660400"/>
              <a:ext cx="1046163" cy="1893888"/>
              <a:chOff x="4048125" y="660400"/>
              <a:chExt cx="1046163" cy="1893888"/>
            </a:xfrm>
          </p:grpSpPr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4048125" y="1368425"/>
                <a:ext cx="201613" cy="447675"/>
              </a:xfrm>
              <a:custGeom>
                <a:avLst/>
                <a:gdLst>
                  <a:gd name="T0" fmla="*/ 0 w 464"/>
                  <a:gd name="T1" fmla="*/ 279 h 1029"/>
                  <a:gd name="T2" fmla="*/ 464 w 464"/>
                  <a:gd name="T3" fmla="*/ 0 h 1029"/>
                  <a:gd name="T4" fmla="*/ 444 w 464"/>
                  <a:gd name="T5" fmla="*/ 641 h 1029"/>
                  <a:gd name="T6" fmla="*/ 319 w 464"/>
                  <a:gd name="T7" fmla="*/ 802 h 1029"/>
                  <a:gd name="T8" fmla="*/ 205 w 464"/>
                  <a:gd name="T9" fmla="*/ 1029 h 1029"/>
                  <a:gd name="T10" fmla="*/ 59 w 464"/>
                  <a:gd name="T11" fmla="*/ 966 h 1029"/>
                  <a:gd name="T12" fmla="*/ 0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0" y="279"/>
                    </a:moveTo>
                    <a:cubicBezTo>
                      <a:pt x="464" y="0"/>
                      <a:pt x="464" y="0"/>
                      <a:pt x="464" y="0"/>
                    </a:cubicBezTo>
                    <a:cubicBezTo>
                      <a:pt x="444" y="641"/>
                      <a:pt x="444" y="641"/>
                      <a:pt x="444" y="641"/>
                    </a:cubicBezTo>
                    <a:cubicBezTo>
                      <a:pt x="444" y="641"/>
                      <a:pt x="379" y="713"/>
                      <a:pt x="319" y="802"/>
                    </a:cubicBezTo>
                    <a:cubicBezTo>
                      <a:pt x="266" y="881"/>
                      <a:pt x="205" y="1029"/>
                      <a:pt x="205" y="1029"/>
                    </a:cubicBezTo>
                    <a:cubicBezTo>
                      <a:pt x="59" y="966"/>
                      <a:pt x="59" y="966"/>
                      <a:pt x="59" y="966"/>
                    </a:cubicBezTo>
                    <a:lnTo>
                      <a:pt x="0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892675" y="1368425"/>
                <a:ext cx="201613" cy="447675"/>
              </a:xfrm>
              <a:custGeom>
                <a:avLst/>
                <a:gdLst>
                  <a:gd name="T0" fmla="*/ 464 w 464"/>
                  <a:gd name="T1" fmla="*/ 279 h 1029"/>
                  <a:gd name="T2" fmla="*/ 0 w 464"/>
                  <a:gd name="T3" fmla="*/ 0 h 1029"/>
                  <a:gd name="T4" fmla="*/ 20 w 464"/>
                  <a:gd name="T5" fmla="*/ 641 h 1029"/>
                  <a:gd name="T6" fmla="*/ 145 w 464"/>
                  <a:gd name="T7" fmla="*/ 802 h 1029"/>
                  <a:gd name="T8" fmla="*/ 259 w 464"/>
                  <a:gd name="T9" fmla="*/ 1029 h 1029"/>
                  <a:gd name="T10" fmla="*/ 405 w 464"/>
                  <a:gd name="T11" fmla="*/ 966 h 1029"/>
                  <a:gd name="T12" fmla="*/ 464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464" y="27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641"/>
                      <a:pt x="20" y="641"/>
                      <a:pt x="20" y="641"/>
                    </a:cubicBezTo>
                    <a:cubicBezTo>
                      <a:pt x="20" y="641"/>
                      <a:pt x="85" y="713"/>
                      <a:pt x="145" y="802"/>
                    </a:cubicBezTo>
                    <a:cubicBezTo>
                      <a:pt x="198" y="881"/>
                      <a:pt x="259" y="1029"/>
                      <a:pt x="259" y="1029"/>
                    </a:cubicBezTo>
                    <a:cubicBezTo>
                      <a:pt x="405" y="966"/>
                      <a:pt x="405" y="966"/>
                      <a:pt x="405" y="966"/>
                    </a:cubicBezTo>
                    <a:lnTo>
                      <a:pt x="464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249738" y="1679575"/>
                <a:ext cx="322263" cy="106363"/>
              </a:xfrm>
              <a:custGeom>
                <a:avLst/>
                <a:gdLst>
                  <a:gd name="T0" fmla="*/ 209 w 738"/>
                  <a:gd name="T1" fmla="*/ 185 h 246"/>
                  <a:gd name="T2" fmla="*/ 738 w 738"/>
                  <a:gd name="T3" fmla="*/ 213 h 246"/>
                  <a:gd name="T4" fmla="*/ 738 w 738"/>
                  <a:gd name="T5" fmla="*/ 102 h 246"/>
                  <a:gd name="T6" fmla="*/ 323 w 738"/>
                  <a:gd name="T7" fmla="*/ 74 h 246"/>
                  <a:gd name="T8" fmla="*/ 21 w 738"/>
                  <a:gd name="T9" fmla="*/ 0 h 246"/>
                  <a:gd name="T10" fmla="*/ 20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209" y="185"/>
                    </a:moveTo>
                    <a:cubicBezTo>
                      <a:pt x="416" y="246"/>
                      <a:pt x="738" y="213"/>
                      <a:pt x="738" y="213"/>
                    </a:cubicBezTo>
                    <a:cubicBezTo>
                      <a:pt x="738" y="102"/>
                      <a:pt x="738" y="102"/>
                      <a:pt x="738" y="102"/>
                    </a:cubicBezTo>
                    <a:cubicBezTo>
                      <a:pt x="738" y="102"/>
                      <a:pt x="477" y="91"/>
                      <a:pt x="323" y="74"/>
                    </a:cubicBezTo>
                    <a:cubicBezTo>
                      <a:pt x="142" y="54"/>
                      <a:pt x="21" y="0"/>
                      <a:pt x="21" y="0"/>
                    </a:cubicBezTo>
                    <a:cubicBezTo>
                      <a:pt x="21" y="0"/>
                      <a:pt x="0" y="123"/>
                      <a:pt x="209" y="1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>
                <a:off x="4572000" y="1679575"/>
                <a:ext cx="320675" cy="106363"/>
              </a:xfrm>
              <a:custGeom>
                <a:avLst/>
                <a:gdLst>
                  <a:gd name="T0" fmla="*/ 529 w 738"/>
                  <a:gd name="T1" fmla="*/ 185 h 246"/>
                  <a:gd name="T2" fmla="*/ 0 w 738"/>
                  <a:gd name="T3" fmla="*/ 213 h 246"/>
                  <a:gd name="T4" fmla="*/ 0 w 738"/>
                  <a:gd name="T5" fmla="*/ 102 h 246"/>
                  <a:gd name="T6" fmla="*/ 415 w 738"/>
                  <a:gd name="T7" fmla="*/ 74 h 246"/>
                  <a:gd name="T8" fmla="*/ 717 w 738"/>
                  <a:gd name="T9" fmla="*/ 0 h 246"/>
                  <a:gd name="T10" fmla="*/ 52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529" y="185"/>
                    </a:moveTo>
                    <a:cubicBezTo>
                      <a:pt x="322" y="246"/>
                      <a:pt x="0" y="213"/>
                      <a:pt x="0" y="213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61" y="91"/>
                      <a:pt x="415" y="74"/>
                    </a:cubicBezTo>
                    <a:cubicBezTo>
                      <a:pt x="596" y="54"/>
                      <a:pt x="717" y="0"/>
                      <a:pt x="717" y="0"/>
                    </a:cubicBezTo>
                    <a:cubicBezTo>
                      <a:pt x="717" y="0"/>
                      <a:pt x="738" y="123"/>
                      <a:pt x="529" y="18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4572000" y="1787525"/>
                <a:ext cx="300038" cy="766763"/>
              </a:xfrm>
              <a:custGeom>
                <a:avLst/>
                <a:gdLst>
                  <a:gd name="T0" fmla="*/ 603 w 690"/>
                  <a:gd name="T1" fmla="*/ 908 h 1762"/>
                  <a:gd name="T2" fmla="*/ 485 w 690"/>
                  <a:gd name="T3" fmla="*/ 686 h 1762"/>
                  <a:gd name="T4" fmla="*/ 434 w 690"/>
                  <a:gd name="T5" fmla="*/ 1060 h 1762"/>
                  <a:gd name="T6" fmla="*/ 0 w 690"/>
                  <a:gd name="T7" fmla="*/ 1762 h 1762"/>
                  <a:gd name="T8" fmla="*/ 0 w 690"/>
                  <a:gd name="T9" fmla="*/ 0 h 1762"/>
                  <a:gd name="T10" fmla="*/ 391 w 690"/>
                  <a:gd name="T11" fmla="*/ 0 h 1762"/>
                  <a:gd name="T12" fmla="*/ 608 w 690"/>
                  <a:gd name="T13" fmla="*/ 416 h 1762"/>
                  <a:gd name="T14" fmla="*/ 603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603" y="908"/>
                    </a:moveTo>
                    <a:cubicBezTo>
                      <a:pt x="485" y="686"/>
                      <a:pt x="485" y="686"/>
                      <a:pt x="485" y="686"/>
                    </a:cubicBezTo>
                    <a:cubicBezTo>
                      <a:pt x="485" y="686"/>
                      <a:pt x="506" y="858"/>
                      <a:pt x="434" y="1060"/>
                    </a:cubicBezTo>
                    <a:cubicBezTo>
                      <a:pt x="343" y="1316"/>
                      <a:pt x="0" y="1762"/>
                      <a:pt x="0" y="17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0"/>
                      <a:pt x="541" y="213"/>
                      <a:pt x="608" y="416"/>
                    </a:cubicBezTo>
                    <a:cubicBezTo>
                      <a:pt x="690" y="664"/>
                      <a:pt x="603" y="908"/>
                      <a:pt x="603" y="9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4270375" y="1787525"/>
                <a:ext cx="301625" cy="766763"/>
              </a:xfrm>
              <a:custGeom>
                <a:avLst/>
                <a:gdLst>
                  <a:gd name="T0" fmla="*/ 87 w 690"/>
                  <a:gd name="T1" fmla="*/ 908 h 1762"/>
                  <a:gd name="T2" fmla="*/ 205 w 690"/>
                  <a:gd name="T3" fmla="*/ 686 h 1762"/>
                  <a:gd name="T4" fmla="*/ 256 w 690"/>
                  <a:gd name="T5" fmla="*/ 1060 h 1762"/>
                  <a:gd name="T6" fmla="*/ 690 w 690"/>
                  <a:gd name="T7" fmla="*/ 1762 h 1762"/>
                  <a:gd name="T8" fmla="*/ 690 w 690"/>
                  <a:gd name="T9" fmla="*/ 0 h 1762"/>
                  <a:gd name="T10" fmla="*/ 299 w 690"/>
                  <a:gd name="T11" fmla="*/ 0 h 1762"/>
                  <a:gd name="T12" fmla="*/ 82 w 690"/>
                  <a:gd name="T13" fmla="*/ 416 h 1762"/>
                  <a:gd name="T14" fmla="*/ 87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87" y="908"/>
                    </a:moveTo>
                    <a:cubicBezTo>
                      <a:pt x="205" y="686"/>
                      <a:pt x="205" y="686"/>
                      <a:pt x="205" y="686"/>
                    </a:cubicBezTo>
                    <a:cubicBezTo>
                      <a:pt x="205" y="686"/>
                      <a:pt x="184" y="858"/>
                      <a:pt x="256" y="1060"/>
                    </a:cubicBezTo>
                    <a:cubicBezTo>
                      <a:pt x="347" y="1316"/>
                      <a:pt x="690" y="1762"/>
                      <a:pt x="690" y="1762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149" y="213"/>
                      <a:pt x="82" y="416"/>
                    </a:cubicBezTo>
                    <a:cubicBezTo>
                      <a:pt x="0" y="664"/>
                      <a:pt x="87" y="908"/>
                      <a:pt x="87" y="90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4572000" y="1787525"/>
                <a:ext cx="200025" cy="520700"/>
              </a:xfrm>
              <a:custGeom>
                <a:avLst/>
                <a:gdLst>
                  <a:gd name="T0" fmla="*/ 403 w 462"/>
                  <a:gd name="T1" fmla="*/ 616 h 1196"/>
                  <a:gd name="T2" fmla="*/ 325 w 462"/>
                  <a:gd name="T3" fmla="*/ 465 h 1196"/>
                  <a:gd name="T4" fmla="*/ 290 w 462"/>
                  <a:gd name="T5" fmla="*/ 719 h 1196"/>
                  <a:gd name="T6" fmla="*/ 0 w 462"/>
                  <a:gd name="T7" fmla="*/ 1196 h 1196"/>
                  <a:gd name="T8" fmla="*/ 0 w 462"/>
                  <a:gd name="T9" fmla="*/ 0 h 1196"/>
                  <a:gd name="T10" fmla="*/ 262 w 462"/>
                  <a:gd name="T11" fmla="*/ 0 h 1196"/>
                  <a:gd name="T12" fmla="*/ 407 w 462"/>
                  <a:gd name="T13" fmla="*/ 282 h 1196"/>
                  <a:gd name="T14" fmla="*/ 403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403" y="616"/>
                    </a:moveTo>
                    <a:cubicBezTo>
                      <a:pt x="325" y="465"/>
                      <a:pt x="325" y="465"/>
                      <a:pt x="325" y="465"/>
                    </a:cubicBezTo>
                    <a:cubicBezTo>
                      <a:pt x="325" y="465"/>
                      <a:pt x="339" y="582"/>
                      <a:pt x="290" y="719"/>
                    </a:cubicBezTo>
                    <a:cubicBezTo>
                      <a:pt x="230" y="893"/>
                      <a:pt x="0" y="1196"/>
                      <a:pt x="0" y="11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362" y="145"/>
                      <a:pt x="407" y="282"/>
                    </a:cubicBezTo>
                    <a:cubicBezTo>
                      <a:pt x="462" y="450"/>
                      <a:pt x="403" y="616"/>
                      <a:pt x="403" y="6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4370388" y="1787525"/>
                <a:ext cx="201613" cy="520700"/>
              </a:xfrm>
              <a:custGeom>
                <a:avLst/>
                <a:gdLst>
                  <a:gd name="T0" fmla="*/ 59 w 462"/>
                  <a:gd name="T1" fmla="*/ 616 h 1196"/>
                  <a:gd name="T2" fmla="*/ 137 w 462"/>
                  <a:gd name="T3" fmla="*/ 465 h 1196"/>
                  <a:gd name="T4" fmla="*/ 172 w 462"/>
                  <a:gd name="T5" fmla="*/ 719 h 1196"/>
                  <a:gd name="T6" fmla="*/ 462 w 462"/>
                  <a:gd name="T7" fmla="*/ 1196 h 1196"/>
                  <a:gd name="T8" fmla="*/ 462 w 462"/>
                  <a:gd name="T9" fmla="*/ 0 h 1196"/>
                  <a:gd name="T10" fmla="*/ 200 w 462"/>
                  <a:gd name="T11" fmla="*/ 0 h 1196"/>
                  <a:gd name="T12" fmla="*/ 55 w 462"/>
                  <a:gd name="T13" fmla="*/ 282 h 1196"/>
                  <a:gd name="T14" fmla="*/ 59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59" y="616"/>
                    </a:moveTo>
                    <a:cubicBezTo>
                      <a:pt x="137" y="465"/>
                      <a:pt x="137" y="465"/>
                      <a:pt x="137" y="465"/>
                    </a:cubicBezTo>
                    <a:cubicBezTo>
                      <a:pt x="137" y="465"/>
                      <a:pt x="123" y="582"/>
                      <a:pt x="172" y="719"/>
                    </a:cubicBezTo>
                    <a:cubicBezTo>
                      <a:pt x="232" y="893"/>
                      <a:pt x="462" y="1196"/>
                      <a:pt x="462" y="1196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00" y="145"/>
                      <a:pt x="55" y="282"/>
                    </a:cubicBezTo>
                    <a:cubicBezTo>
                      <a:pt x="0" y="450"/>
                      <a:pt x="59" y="616"/>
                      <a:pt x="59" y="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78313" y="1725613"/>
                <a:ext cx="293688" cy="109538"/>
              </a:xfrm>
              <a:custGeom>
                <a:avLst/>
                <a:gdLst>
                  <a:gd name="T0" fmla="*/ 207 w 674"/>
                  <a:gd name="T1" fmla="*/ 200 h 253"/>
                  <a:gd name="T2" fmla="*/ 674 w 674"/>
                  <a:gd name="T3" fmla="*/ 245 h 253"/>
                  <a:gd name="T4" fmla="*/ 674 w 674"/>
                  <a:gd name="T5" fmla="*/ 102 h 253"/>
                  <a:gd name="T6" fmla="*/ 280 w 674"/>
                  <a:gd name="T7" fmla="*/ 83 h 253"/>
                  <a:gd name="T8" fmla="*/ 0 w 674"/>
                  <a:gd name="T9" fmla="*/ 0 h 253"/>
                  <a:gd name="T10" fmla="*/ 20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207" y="200"/>
                    </a:moveTo>
                    <a:cubicBezTo>
                      <a:pt x="405" y="253"/>
                      <a:pt x="674" y="245"/>
                      <a:pt x="674" y="245"/>
                    </a:cubicBezTo>
                    <a:cubicBezTo>
                      <a:pt x="674" y="102"/>
                      <a:pt x="674" y="102"/>
                      <a:pt x="674" y="102"/>
                    </a:cubicBezTo>
                    <a:cubicBezTo>
                      <a:pt x="674" y="102"/>
                      <a:pt x="425" y="100"/>
                      <a:pt x="280" y="83"/>
                    </a:cubicBezTo>
                    <a:cubicBezTo>
                      <a:pt x="110" y="63"/>
                      <a:pt x="0" y="0"/>
                      <a:pt x="0" y="0"/>
                    </a:cubicBezTo>
                    <a:cubicBezTo>
                      <a:pt x="0" y="0"/>
                      <a:pt x="7" y="146"/>
                      <a:pt x="207" y="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572000" y="1725613"/>
                <a:ext cx="292100" cy="109538"/>
              </a:xfrm>
              <a:custGeom>
                <a:avLst/>
                <a:gdLst>
                  <a:gd name="T0" fmla="*/ 467 w 674"/>
                  <a:gd name="T1" fmla="*/ 200 h 253"/>
                  <a:gd name="T2" fmla="*/ 0 w 674"/>
                  <a:gd name="T3" fmla="*/ 245 h 253"/>
                  <a:gd name="T4" fmla="*/ 0 w 674"/>
                  <a:gd name="T5" fmla="*/ 102 h 253"/>
                  <a:gd name="T6" fmla="*/ 394 w 674"/>
                  <a:gd name="T7" fmla="*/ 83 h 253"/>
                  <a:gd name="T8" fmla="*/ 674 w 674"/>
                  <a:gd name="T9" fmla="*/ 0 h 253"/>
                  <a:gd name="T10" fmla="*/ 46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467" y="200"/>
                    </a:moveTo>
                    <a:cubicBezTo>
                      <a:pt x="269" y="253"/>
                      <a:pt x="0" y="245"/>
                      <a:pt x="0" y="24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49" y="100"/>
                      <a:pt x="394" y="83"/>
                    </a:cubicBezTo>
                    <a:cubicBezTo>
                      <a:pt x="564" y="63"/>
                      <a:pt x="674" y="0"/>
                      <a:pt x="674" y="0"/>
                    </a:cubicBezTo>
                    <a:cubicBezTo>
                      <a:pt x="674" y="0"/>
                      <a:pt x="667" y="146"/>
                      <a:pt x="467" y="2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235450" y="660400"/>
                <a:ext cx="336550" cy="1074738"/>
              </a:xfrm>
              <a:custGeom>
                <a:avLst/>
                <a:gdLst>
                  <a:gd name="T0" fmla="*/ 23 w 773"/>
                  <a:gd name="T1" fmla="*/ 1745 h 2468"/>
                  <a:gd name="T2" fmla="*/ 6 w 773"/>
                  <a:gd name="T3" fmla="*/ 1987 h 2468"/>
                  <a:gd name="T4" fmla="*/ 0 w 773"/>
                  <a:gd name="T5" fmla="*/ 2264 h 2468"/>
                  <a:gd name="T6" fmla="*/ 773 w 773"/>
                  <a:gd name="T7" fmla="*/ 2451 h 2468"/>
                  <a:gd name="T8" fmla="*/ 773 w 773"/>
                  <a:gd name="T9" fmla="*/ 0 h 2468"/>
                  <a:gd name="T10" fmla="*/ 194 w 773"/>
                  <a:gd name="T11" fmla="*/ 900 h 2468"/>
                  <a:gd name="T12" fmla="*/ 23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23" y="1745"/>
                    </a:moveTo>
                    <a:cubicBezTo>
                      <a:pt x="21" y="1786"/>
                      <a:pt x="11" y="1882"/>
                      <a:pt x="6" y="1987"/>
                    </a:cubicBezTo>
                    <a:cubicBezTo>
                      <a:pt x="1" y="2093"/>
                      <a:pt x="0" y="2207"/>
                      <a:pt x="0" y="2264"/>
                    </a:cubicBezTo>
                    <a:cubicBezTo>
                      <a:pt x="0" y="2468"/>
                      <a:pt x="773" y="2451"/>
                      <a:pt x="773" y="2451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773" y="0"/>
                      <a:pt x="414" y="245"/>
                      <a:pt x="194" y="900"/>
                    </a:cubicBezTo>
                    <a:cubicBezTo>
                      <a:pt x="85" y="1222"/>
                      <a:pt x="33" y="1557"/>
                      <a:pt x="23" y="174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72000" y="660400"/>
                <a:ext cx="334963" cy="1074738"/>
              </a:xfrm>
              <a:custGeom>
                <a:avLst/>
                <a:gdLst>
                  <a:gd name="T0" fmla="*/ 750 w 773"/>
                  <a:gd name="T1" fmla="*/ 1745 h 2468"/>
                  <a:gd name="T2" fmla="*/ 767 w 773"/>
                  <a:gd name="T3" fmla="*/ 1987 h 2468"/>
                  <a:gd name="T4" fmla="*/ 773 w 773"/>
                  <a:gd name="T5" fmla="*/ 2264 h 2468"/>
                  <a:gd name="T6" fmla="*/ 0 w 773"/>
                  <a:gd name="T7" fmla="*/ 2451 h 2468"/>
                  <a:gd name="T8" fmla="*/ 0 w 773"/>
                  <a:gd name="T9" fmla="*/ 0 h 2468"/>
                  <a:gd name="T10" fmla="*/ 579 w 773"/>
                  <a:gd name="T11" fmla="*/ 900 h 2468"/>
                  <a:gd name="T12" fmla="*/ 750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750" y="1745"/>
                    </a:moveTo>
                    <a:cubicBezTo>
                      <a:pt x="752" y="1786"/>
                      <a:pt x="762" y="1882"/>
                      <a:pt x="767" y="1987"/>
                    </a:cubicBezTo>
                    <a:cubicBezTo>
                      <a:pt x="772" y="2093"/>
                      <a:pt x="773" y="2207"/>
                      <a:pt x="773" y="2264"/>
                    </a:cubicBezTo>
                    <a:cubicBezTo>
                      <a:pt x="773" y="2468"/>
                      <a:pt x="0" y="2451"/>
                      <a:pt x="0" y="24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59" y="245"/>
                      <a:pt x="579" y="900"/>
                    </a:cubicBezTo>
                    <a:cubicBezTo>
                      <a:pt x="688" y="1222"/>
                      <a:pt x="740" y="1557"/>
                      <a:pt x="750" y="17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435475" y="1114425"/>
                <a:ext cx="271463" cy="273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4" name="Freeform 24"/>
              <p:cNvSpPr>
                <a:spLocks/>
              </p:cNvSpPr>
              <p:nvPr/>
            </p:nvSpPr>
            <p:spPr bwMode="auto">
              <a:xfrm>
                <a:off x="4383088" y="855663"/>
                <a:ext cx="188913" cy="77788"/>
              </a:xfrm>
              <a:custGeom>
                <a:avLst/>
                <a:gdLst>
                  <a:gd name="T0" fmla="*/ 56 w 431"/>
                  <a:gd name="T1" fmla="*/ 0 h 178"/>
                  <a:gd name="T2" fmla="*/ 0 w 431"/>
                  <a:gd name="T3" fmla="*/ 101 h 178"/>
                  <a:gd name="T4" fmla="*/ 431 w 431"/>
                  <a:gd name="T5" fmla="*/ 178 h 178"/>
                  <a:gd name="T6" fmla="*/ 431 w 431"/>
                  <a:gd name="T7" fmla="*/ 178 h 178"/>
                  <a:gd name="T8" fmla="*/ 431 w 431"/>
                  <a:gd name="T9" fmla="*/ 56 h 178"/>
                  <a:gd name="T10" fmla="*/ 431 w 431"/>
                  <a:gd name="T11" fmla="*/ 56 h 178"/>
                  <a:gd name="T12" fmla="*/ 56 w 43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" h="178">
                    <a:moveTo>
                      <a:pt x="56" y="0"/>
                    </a:moveTo>
                    <a:cubicBezTo>
                      <a:pt x="37" y="32"/>
                      <a:pt x="18" y="65"/>
                      <a:pt x="0" y="101"/>
                    </a:cubicBezTo>
                    <a:cubicBezTo>
                      <a:pt x="119" y="149"/>
                      <a:pt x="268" y="178"/>
                      <a:pt x="431" y="178"/>
                    </a:cubicBezTo>
                    <a:cubicBezTo>
                      <a:pt x="431" y="178"/>
                      <a:pt x="431" y="178"/>
                      <a:pt x="431" y="178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293" y="56"/>
                      <a:pt x="164" y="36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4572000" y="855663"/>
                <a:ext cx="187325" cy="77788"/>
              </a:xfrm>
              <a:custGeom>
                <a:avLst/>
                <a:gdLst>
                  <a:gd name="T0" fmla="*/ 0 w 431"/>
                  <a:gd name="T1" fmla="*/ 56 h 178"/>
                  <a:gd name="T2" fmla="*/ 0 w 431"/>
                  <a:gd name="T3" fmla="*/ 178 h 178"/>
                  <a:gd name="T4" fmla="*/ 431 w 431"/>
                  <a:gd name="T5" fmla="*/ 101 h 178"/>
                  <a:gd name="T6" fmla="*/ 375 w 431"/>
                  <a:gd name="T7" fmla="*/ 0 h 178"/>
                  <a:gd name="T8" fmla="*/ 0 w 431"/>
                  <a:gd name="T9" fmla="*/ 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8">
                    <a:moveTo>
                      <a:pt x="0" y="56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163" y="178"/>
                      <a:pt x="312" y="149"/>
                      <a:pt x="431" y="101"/>
                    </a:cubicBezTo>
                    <a:cubicBezTo>
                      <a:pt x="413" y="65"/>
                      <a:pt x="394" y="32"/>
                      <a:pt x="375" y="0"/>
                    </a:cubicBezTo>
                    <a:cubicBezTo>
                      <a:pt x="267" y="36"/>
                      <a:pt x="138" y="56"/>
                      <a:pt x="0" y="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572000" y="1093788"/>
                <a:ext cx="155575" cy="312738"/>
              </a:xfrm>
              <a:custGeom>
                <a:avLst/>
                <a:gdLst>
                  <a:gd name="T0" fmla="*/ 0 w 359"/>
                  <a:gd name="T1" fmla="*/ 0 h 717"/>
                  <a:gd name="T2" fmla="*/ 0 w 359"/>
                  <a:gd name="T3" fmla="*/ 0 h 717"/>
                  <a:gd name="T4" fmla="*/ 0 w 359"/>
                  <a:gd name="T5" fmla="*/ 62 h 717"/>
                  <a:gd name="T6" fmla="*/ 0 w 359"/>
                  <a:gd name="T7" fmla="*/ 62 h 717"/>
                  <a:gd name="T8" fmla="*/ 296 w 359"/>
                  <a:gd name="T9" fmla="*/ 359 h 717"/>
                  <a:gd name="T10" fmla="*/ 0 w 359"/>
                  <a:gd name="T11" fmla="*/ 655 h 717"/>
                  <a:gd name="T12" fmla="*/ 0 w 359"/>
                  <a:gd name="T13" fmla="*/ 655 h 717"/>
                  <a:gd name="T14" fmla="*/ 0 w 359"/>
                  <a:gd name="T15" fmla="*/ 717 h 717"/>
                  <a:gd name="T16" fmla="*/ 0 w 359"/>
                  <a:gd name="T17" fmla="*/ 717 h 717"/>
                  <a:gd name="T18" fmla="*/ 359 w 359"/>
                  <a:gd name="T19" fmla="*/ 359 h 717"/>
                  <a:gd name="T20" fmla="*/ 0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4" y="62"/>
                      <a:pt x="296" y="195"/>
                      <a:pt x="296" y="359"/>
                    </a:cubicBezTo>
                    <a:cubicBezTo>
                      <a:pt x="296" y="522"/>
                      <a:pt x="164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198" y="717"/>
                      <a:pt x="359" y="557"/>
                      <a:pt x="359" y="359"/>
                    </a:cubicBezTo>
                    <a:cubicBezTo>
                      <a:pt x="359" y="161"/>
                      <a:pt x="19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14838" y="1093788"/>
                <a:ext cx="157163" cy="312738"/>
              </a:xfrm>
              <a:custGeom>
                <a:avLst/>
                <a:gdLst>
                  <a:gd name="T0" fmla="*/ 359 w 359"/>
                  <a:gd name="T1" fmla="*/ 0 h 717"/>
                  <a:gd name="T2" fmla="*/ 359 w 359"/>
                  <a:gd name="T3" fmla="*/ 0 h 717"/>
                  <a:gd name="T4" fmla="*/ 359 w 359"/>
                  <a:gd name="T5" fmla="*/ 62 h 717"/>
                  <a:gd name="T6" fmla="*/ 359 w 359"/>
                  <a:gd name="T7" fmla="*/ 62 h 717"/>
                  <a:gd name="T8" fmla="*/ 63 w 359"/>
                  <a:gd name="T9" fmla="*/ 359 h 717"/>
                  <a:gd name="T10" fmla="*/ 359 w 359"/>
                  <a:gd name="T11" fmla="*/ 655 h 717"/>
                  <a:gd name="T12" fmla="*/ 359 w 359"/>
                  <a:gd name="T13" fmla="*/ 655 h 717"/>
                  <a:gd name="T14" fmla="*/ 359 w 359"/>
                  <a:gd name="T15" fmla="*/ 717 h 717"/>
                  <a:gd name="T16" fmla="*/ 359 w 359"/>
                  <a:gd name="T17" fmla="*/ 717 h 717"/>
                  <a:gd name="T18" fmla="*/ 0 w 359"/>
                  <a:gd name="T19" fmla="*/ 359 h 717"/>
                  <a:gd name="T20" fmla="*/ 359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359" y="0"/>
                    </a:move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195" y="62"/>
                      <a:pt x="63" y="195"/>
                      <a:pt x="63" y="359"/>
                    </a:cubicBezTo>
                    <a:cubicBezTo>
                      <a:pt x="63" y="522"/>
                      <a:pt x="195" y="655"/>
                      <a:pt x="359" y="655"/>
                    </a:cubicBezTo>
                    <a:cubicBezTo>
                      <a:pt x="359" y="655"/>
                      <a:pt x="359" y="655"/>
                      <a:pt x="359" y="655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161" y="717"/>
                      <a:pt x="0" y="557"/>
                      <a:pt x="0" y="359"/>
                    </a:cubicBezTo>
                    <a:cubicBezTo>
                      <a:pt x="0" y="161"/>
                      <a:pt x="161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8" name="Freeform 28"/>
          <p:cNvSpPr>
            <a:spLocks/>
          </p:cNvSpPr>
          <p:nvPr/>
        </p:nvSpPr>
        <p:spPr bwMode="auto">
          <a:xfrm>
            <a:off x="3619500" y="3153834"/>
            <a:ext cx="4946651" cy="1540933"/>
          </a:xfrm>
          <a:custGeom>
            <a:avLst/>
            <a:gdLst>
              <a:gd name="T0" fmla="*/ 7472 w 8521"/>
              <a:gd name="T1" fmla="*/ 365 h 2656"/>
              <a:gd name="T2" fmla="*/ 6909 w 8521"/>
              <a:gd name="T3" fmla="*/ 528 h 2656"/>
              <a:gd name="T4" fmla="*/ 6003 w 8521"/>
              <a:gd name="T5" fmla="*/ 7 h 2656"/>
              <a:gd name="T6" fmla="*/ 5079 w 8521"/>
              <a:gd name="T7" fmla="*/ 559 h 2656"/>
              <a:gd name="T8" fmla="*/ 4881 w 8521"/>
              <a:gd name="T9" fmla="*/ 582 h 2656"/>
              <a:gd name="T10" fmla="*/ 4417 w 8521"/>
              <a:gd name="T11" fmla="*/ 474 h 2656"/>
              <a:gd name="T12" fmla="*/ 4261 w 8521"/>
              <a:gd name="T13" fmla="*/ 486 h 2656"/>
              <a:gd name="T14" fmla="*/ 4106 w 8521"/>
              <a:gd name="T15" fmla="*/ 474 h 2656"/>
              <a:gd name="T16" fmla="*/ 3645 w 8521"/>
              <a:gd name="T17" fmla="*/ 580 h 2656"/>
              <a:gd name="T18" fmla="*/ 3441 w 8521"/>
              <a:gd name="T19" fmla="*/ 558 h 2656"/>
              <a:gd name="T20" fmla="*/ 2513 w 8521"/>
              <a:gd name="T21" fmla="*/ 0 h 2656"/>
              <a:gd name="T22" fmla="*/ 1604 w 8521"/>
              <a:gd name="T23" fmla="*/ 524 h 2656"/>
              <a:gd name="T24" fmla="*/ 1049 w 8521"/>
              <a:gd name="T25" fmla="*/ 365 h 2656"/>
              <a:gd name="T26" fmla="*/ 0 w 8521"/>
              <a:gd name="T27" fmla="*/ 1414 h 2656"/>
              <a:gd name="T28" fmla="*/ 1049 w 8521"/>
              <a:gd name="T29" fmla="*/ 2463 h 2656"/>
              <a:gd name="T30" fmla="*/ 1958 w 8521"/>
              <a:gd name="T31" fmla="*/ 1939 h 2656"/>
              <a:gd name="T32" fmla="*/ 2504 w 8521"/>
              <a:gd name="T33" fmla="*/ 2097 h 2656"/>
              <a:gd name="T34" fmla="*/ 3431 w 8521"/>
              <a:gd name="T35" fmla="*/ 2656 h 2656"/>
              <a:gd name="T36" fmla="*/ 3891 w 8521"/>
              <a:gd name="T37" fmla="*/ 2550 h 2656"/>
              <a:gd name="T38" fmla="*/ 4106 w 8521"/>
              <a:gd name="T39" fmla="*/ 2572 h 2656"/>
              <a:gd name="T40" fmla="*/ 4261 w 8521"/>
              <a:gd name="T41" fmla="*/ 2560 h 2656"/>
              <a:gd name="T42" fmla="*/ 4417 w 8521"/>
              <a:gd name="T43" fmla="*/ 2572 h 2656"/>
              <a:gd name="T44" fmla="*/ 4639 w 8521"/>
              <a:gd name="T45" fmla="*/ 2548 h 2656"/>
              <a:gd name="T46" fmla="*/ 5104 w 8521"/>
              <a:gd name="T47" fmla="*/ 2656 h 2656"/>
              <a:gd name="T48" fmla="*/ 6027 w 8521"/>
              <a:gd name="T49" fmla="*/ 2105 h 2656"/>
              <a:gd name="T50" fmla="*/ 6566 w 8521"/>
              <a:gd name="T51" fmla="*/ 1941 h 2656"/>
              <a:gd name="T52" fmla="*/ 7472 w 8521"/>
              <a:gd name="T53" fmla="*/ 2462 h 2656"/>
              <a:gd name="T54" fmla="*/ 8521 w 8521"/>
              <a:gd name="T55" fmla="*/ 1414 h 2656"/>
              <a:gd name="T56" fmla="*/ 7472 w 8521"/>
              <a:gd name="T57" fmla="*/ 36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1" h="2656">
                <a:moveTo>
                  <a:pt x="7472" y="365"/>
                </a:moveTo>
                <a:cubicBezTo>
                  <a:pt x="7265" y="365"/>
                  <a:pt x="7072" y="425"/>
                  <a:pt x="6909" y="528"/>
                </a:cubicBezTo>
                <a:cubicBezTo>
                  <a:pt x="6728" y="217"/>
                  <a:pt x="6390" y="7"/>
                  <a:pt x="6003" y="7"/>
                </a:cubicBezTo>
                <a:cubicBezTo>
                  <a:pt x="5603" y="7"/>
                  <a:pt x="5256" y="230"/>
                  <a:pt x="5079" y="559"/>
                </a:cubicBezTo>
                <a:cubicBezTo>
                  <a:pt x="5011" y="560"/>
                  <a:pt x="4945" y="568"/>
                  <a:pt x="4881" y="582"/>
                </a:cubicBezTo>
                <a:cubicBezTo>
                  <a:pt x="4741" y="513"/>
                  <a:pt x="4584" y="474"/>
                  <a:pt x="4417" y="474"/>
                </a:cubicBezTo>
                <a:cubicBezTo>
                  <a:pt x="4364" y="474"/>
                  <a:pt x="4312" y="478"/>
                  <a:pt x="4261" y="486"/>
                </a:cubicBezTo>
                <a:cubicBezTo>
                  <a:pt x="4210" y="478"/>
                  <a:pt x="4158" y="474"/>
                  <a:pt x="4106" y="474"/>
                </a:cubicBezTo>
                <a:cubicBezTo>
                  <a:pt x="3940" y="474"/>
                  <a:pt x="3784" y="512"/>
                  <a:pt x="3645" y="580"/>
                </a:cubicBezTo>
                <a:cubicBezTo>
                  <a:pt x="3579" y="567"/>
                  <a:pt x="3511" y="559"/>
                  <a:pt x="3441" y="558"/>
                </a:cubicBezTo>
                <a:cubicBezTo>
                  <a:pt x="3265" y="226"/>
                  <a:pt x="2915" y="0"/>
                  <a:pt x="2513" y="0"/>
                </a:cubicBezTo>
                <a:cubicBezTo>
                  <a:pt x="2125" y="0"/>
                  <a:pt x="1786" y="211"/>
                  <a:pt x="1604" y="524"/>
                </a:cubicBezTo>
                <a:cubicBezTo>
                  <a:pt x="1443" y="424"/>
                  <a:pt x="1253" y="365"/>
                  <a:pt x="1049" y="365"/>
                </a:cubicBezTo>
                <a:cubicBezTo>
                  <a:pt x="470" y="365"/>
                  <a:pt x="0" y="835"/>
                  <a:pt x="0" y="1414"/>
                </a:cubicBezTo>
                <a:cubicBezTo>
                  <a:pt x="0" y="1994"/>
                  <a:pt x="470" y="2463"/>
                  <a:pt x="1049" y="2463"/>
                </a:cubicBezTo>
                <a:cubicBezTo>
                  <a:pt x="1437" y="2463"/>
                  <a:pt x="1776" y="2252"/>
                  <a:pt x="1958" y="1939"/>
                </a:cubicBezTo>
                <a:cubicBezTo>
                  <a:pt x="2116" y="2038"/>
                  <a:pt x="2303" y="2096"/>
                  <a:pt x="2504" y="2097"/>
                </a:cubicBezTo>
                <a:cubicBezTo>
                  <a:pt x="2680" y="2430"/>
                  <a:pt x="3029" y="2656"/>
                  <a:pt x="3431" y="2656"/>
                </a:cubicBezTo>
                <a:cubicBezTo>
                  <a:pt x="3596" y="2656"/>
                  <a:pt x="3752" y="2618"/>
                  <a:pt x="3891" y="2550"/>
                </a:cubicBezTo>
                <a:cubicBezTo>
                  <a:pt x="3961" y="2564"/>
                  <a:pt x="4032" y="2572"/>
                  <a:pt x="4106" y="2572"/>
                </a:cubicBezTo>
                <a:cubicBezTo>
                  <a:pt x="4158" y="2572"/>
                  <a:pt x="4210" y="2568"/>
                  <a:pt x="4261" y="2560"/>
                </a:cubicBezTo>
                <a:cubicBezTo>
                  <a:pt x="4312" y="2568"/>
                  <a:pt x="4364" y="2572"/>
                  <a:pt x="4417" y="2572"/>
                </a:cubicBezTo>
                <a:cubicBezTo>
                  <a:pt x="4493" y="2572"/>
                  <a:pt x="4568" y="2564"/>
                  <a:pt x="4639" y="2548"/>
                </a:cubicBezTo>
                <a:cubicBezTo>
                  <a:pt x="4779" y="2617"/>
                  <a:pt x="4937" y="2656"/>
                  <a:pt x="5104" y="2656"/>
                </a:cubicBezTo>
                <a:cubicBezTo>
                  <a:pt x="5503" y="2656"/>
                  <a:pt x="5850" y="2433"/>
                  <a:pt x="6027" y="2105"/>
                </a:cubicBezTo>
                <a:cubicBezTo>
                  <a:pt x="6225" y="2100"/>
                  <a:pt x="6410" y="2041"/>
                  <a:pt x="6566" y="1941"/>
                </a:cubicBezTo>
                <a:cubicBezTo>
                  <a:pt x="6748" y="2253"/>
                  <a:pt x="7085" y="2462"/>
                  <a:pt x="7472" y="2462"/>
                </a:cubicBezTo>
                <a:cubicBezTo>
                  <a:pt x="8052" y="2462"/>
                  <a:pt x="8521" y="1993"/>
                  <a:pt x="8521" y="1414"/>
                </a:cubicBezTo>
                <a:cubicBezTo>
                  <a:pt x="8521" y="834"/>
                  <a:pt x="8052" y="365"/>
                  <a:pt x="7472" y="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234951" y="2948517"/>
            <a:ext cx="3424767" cy="1989667"/>
          </a:xfrm>
          <a:custGeom>
            <a:avLst/>
            <a:gdLst>
              <a:gd name="T0" fmla="*/ 4851 w 5900"/>
              <a:gd name="T1" fmla="*/ 1331 h 3429"/>
              <a:gd name="T2" fmla="*/ 4640 w 5900"/>
              <a:gd name="T3" fmla="*/ 1352 h 3429"/>
              <a:gd name="T4" fmla="*/ 3651 w 5900"/>
              <a:gd name="T5" fmla="*/ 653 h 3429"/>
              <a:gd name="T6" fmla="*/ 2946 w 5900"/>
              <a:gd name="T7" fmla="*/ 926 h 3429"/>
              <a:gd name="T8" fmla="*/ 2251 w 5900"/>
              <a:gd name="T9" fmla="*/ 663 h 3429"/>
              <a:gd name="T10" fmla="*/ 2033 w 5900"/>
              <a:gd name="T11" fmla="*/ 686 h 3429"/>
              <a:gd name="T12" fmla="*/ 1049 w 5900"/>
              <a:gd name="T13" fmla="*/ 0 h 3429"/>
              <a:gd name="T14" fmla="*/ 0 w 5900"/>
              <a:gd name="T15" fmla="*/ 1049 h 3429"/>
              <a:gd name="T16" fmla="*/ 1049 w 5900"/>
              <a:gd name="T17" fmla="*/ 2098 h 3429"/>
              <a:gd name="T18" fmla="*/ 1267 w 5900"/>
              <a:gd name="T19" fmla="*/ 2075 h 3429"/>
              <a:gd name="T20" fmla="*/ 2251 w 5900"/>
              <a:gd name="T21" fmla="*/ 2761 h 3429"/>
              <a:gd name="T22" fmla="*/ 2956 w 5900"/>
              <a:gd name="T23" fmla="*/ 2488 h 3429"/>
              <a:gd name="T24" fmla="*/ 3651 w 5900"/>
              <a:gd name="T25" fmla="*/ 2751 h 3429"/>
              <a:gd name="T26" fmla="*/ 3862 w 5900"/>
              <a:gd name="T27" fmla="*/ 2730 h 3429"/>
              <a:gd name="T28" fmla="*/ 4851 w 5900"/>
              <a:gd name="T29" fmla="*/ 3429 h 3429"/>
              <a:gd name="T30" fmla="*/ 5900 w 5900"/>
              <a:gd name="T31" fmla="*/ 2380 h 3429"/>
              <a:gd name="T32" fmla="*/ 4851 w 5900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0" h="3429">
                <a:moveTo>
                  <a:pt x="4851" y="1331"/>
                </a:moveTo>
                <a:cubicBezTo>
                  <a:pt x="4778" y="1331"/>
                  <a:pt x="4708" y="1338"/>
                  <a:pt x="4640" y="1352"/>
                </a:cubicBezTo>
                <a:cubicBezTo>
                  <a:pt x="4495" y="945"/>
                  <a:pt x="4107" y="653"/>
                  <a:pt x="3651" y="653"/>
                </a:cubicBezTo>
                <a:cubicBezTo>
                  <a:pt x="3379" y="653"/>
                  <a:pt x="3132" y="756"/>
                  <a:pt x="2946" y="926"/>
                </a:cubicBezTo>
                <a:cubicBezTo>
                  <a:pt x="2761" y="762"/>
                  <a:pt x="2518" y="663"/>
                  <a:pt x="2251" y="663"/>
                </a:cubicBezTo>
                <a:cubicBezTo>
                  <a:pt x="2177" y="663"/>
                  <a:pt x="2104" y="671"/>
                  <a:pt x="2033" y="686"/>
                </a:cubicBezTo>
                <a:cubicBezTo>
                  <a:pt x="1886" y="286"/>
                  <a:pt x="1501" y="0"/>
                  <a:pt x="1049" y="0"/>
                </a:cubicBezTo>
                <a:cubicBezTo>
                  <a:pt x="470" y="0"/>
                  <a:pt x="0" y="470"/>
                  <a:pt x="0" y="1049"/>
                </a:cubicBezTo>
                <a:cubicBezTo>
                  <a:pt x="0" y="1628"/>
                  <a:pt x="470" y="2098"/>
                  <a:pt x="1049" y="2098"/>
                </a:cubicBezTo>
                <a:cubicBezTo>
                  <a:pt x="1124" y="2098"/>
                  <a:pt x="1197" y="2090"/>
                  <a:pt x="1267" y="2075"/>
                </a:cubicBezTo>
                <a:cubicBezTo>
                  <a:pt x="1415" y="2475"/>
                  <a:pt x="1800" y="2761"/>
                  <a:pt x="2251" y="2761"/>
                </a:cubicBezTo>
                <a:cubicBezTo>
                  <a:pt x="2523" y="2761"/>
                  <a:pt x="2770" y="2658"/>
                  <a:pt x="2956" y="2488"/>
                </a:cubicBezTo>
                <a:cubicBezTo>
                  <a:pt x="3141" y="2652"/>
                  <a:pt x="3384" y="2751"/>
                  <a:pt x="3651" y="2751"/>
                </a:cubicBezTo>
                <a:cubicBezTo>
                  <a:pt x="3723" y="2751"/>
                  <a:pt x="3794" y="2744"/>
                  <a:pt x="3862" y="2730"/>
                </a:cubicBezTo>
                <a:cubicBezTo>
                  <a:pt x="4006" y="3137"/>
                  <a:pt x="4394" y="3429"/>
                  <a:pt x="4851" y="3429"/>
                </a:cubicBezTo>
                <a:cubicBezTo>
                  <a:pt x="5430" y="3429"/>
                  <a:pt x="5900" y="2959"/>
                  <a:pt x="5900" y="2380"/>
                </a:cubicBezTo>
                <a:cubicBezTo>
                  <a:pt x="5900" y="1801"/>
                  <a:pt x="5430" y="1331"/>
                  <a:pt x="4851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528051" y="2948517"/>
            <a:ext cx="3422651" cy="1989667"/>
          </a:xfrm>
          <a:custGeom>
            <a:avLst/>
            <a:gdLst>
              <a:gd name="T0" fmla="*/ 1049 w 5899"/>
              <a:gd name="T1" fmla="*/ 1331 h 3429"/>
              <a:gd name="T2" fmla="*/ 1260 w 5899"/>
              <a:gd name="T3" fmla="*/ 1352 h 3429"/>
              <a:gd name="T4" fmla="*/ 2249 w 5899"/>
              <a:gd name="T5" fmla="*/ 653 h 3429"/>
              <a:gd name="T6" fmla="*/ 2954 w 5899"/>
              <a:gd name="T7" fmla="*/ 926 h 3429"/>
              <a:gd name="T8" fmla="*/ 3648 w 5899"/>
              <a:gd name="T9" fmla="*/ 663 h 3429"/>
              <a:gd name="T10" fmla="*/ 3866 w 5899"/>
              <a:gd name="T11" fmla="*/ 686 h 3429"/>
              <a:gd name="T12" fmla="*/ 4850 w 5899"/>
              <a:gd name="T13" fmla="*/ 0 h 3429"/>
              <a:gd name="T14" fmla="*/ 5899 w 5899"/>
              <a:gd name="T15" fmla="*/ 1049 h 3429"/>
              <a:gd name="T16" fmla="*/ 4850 w 5899"/>
              <a:gd name="T17" fmla="*/ 2098 h 3429"/>
              <a:gd name="T18" fmla="*/ 4632 w 5899"/>
              <a:gd name="T19" fmla="*/ 2075 h 3429"/>
              <a:gd name="T20" fmla="*/ 3648 w 5899"/>
              <a:gd name="T21" fmla="*/ 2761 h 3429"/>
              <a:gd name="T22" fmla="*/ 2943 w 5899"/>
              <a:gd name="T23" fmla="*/ 2488 h 3429"/>
              <a:gd name="T24" fmla="*/ 2249 w 5899"/>
              <a:gd name="T25" fmla="*/ 2751 h 3429"/>
              <a:gd name="T26" fmla="*/ 2038 w 5899"/>
              <a:gd name="T27" fmla="*/ 2730 h 3429"/>
              <a:gd name="T28" fmla="*/ 1049 w 5899"/>
              <a:gd name="T29" fmla="*/ 3429 h 3429"/>
              <a:gd name="T30" fmla="*/ 0 w 5899"/>
              <a:gd name="T31" fmla="*/ 2380 h 3429"/>
              <a:gd name="T32" fmla="*/ 1049 w 5899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99" h="3429">
                <a:moveTo>
                  <a:pt x="1049" y="1331"/>
                </a:moveTo>
                <a:cubicBezTo>
                  <a:pt x="1121" y="1331"/>
                  <a:pt x="1192" y="1338"/>
                  <a:pt x="1260" y="1352"/>
                </a:cubicBezTo>
                <a:cubicBezTo>
                  <a:pt x="1404" y="945"/>
                  <a:pt x="1792" y="653"/>
                  <a:pt x="2249" y="653"/>
                </a:cubicBezTo>
                <a:cubicBezTo>
                  <a:pt x="2520" y="653"/>
                  <a:pt x="2768" y="756"/>
                  <a:pt x="2954" y="926"/>
                </a:cubicBezTo>
                <a:cubicBezTo>
                  <a:pt x="3139" y="762"/>
                  <a:pt x="3382" y="663"/>
                  <a:pt x="3648" y="663"/>
                </a:cubicBezTo>
                <a:cubicBezTo>
                  <a:pt x="3723" y="663"/>
                  <a:pt x="3796" y="671"/>
                  <a:pt x="3866" y="686"/>
                </a:cubicBezTo>
                <a:cubicBezTo>
                  <a:pt x="4014" y="286"/>
                  <a:pt x="4399" y="0"/>
                  <a:pt x="4850" y="0"/>
                </a:cubicBezTo>
                <a:cubicBezTo>
                  <a:pt x="5430" y="0"/>
                  <a:pt x="5899" y="470"/>
                  <a:pt x="5899" y="1049"/>
                </a:cubicBezTo>
                <a:cubicBezTo>
                  <a:pt x="5899" y="1628"/>
                  <a:pt x="5430" y="2098"/>
                  <a:pt x="4850" y="2098"/>
                </a:cubicBezTo>
                <a:cubicBezTo>
                  <a:pt x="4775" y="2098"/>
                  <a:pt x="4703" y="2090"/>
                  <a:pt x="4632" y="2075"/>
                </a:cubicBezTo>
                <a:cubicBezTo>
                  <a:pt x="4484" y="2475"/>
                  <a:pt x="4100" y="2761"/>
                  <a:pt x="3648" y="2761"/>
                </a:cubicBezTo>
                <a:cubicBezTo>
                  <a:pt x="3377" y="2761"/>
                  <a:pt x="3129" y="2658"/>
                  <a:pt x="2943" y="2488"/>
                </a:cubicBezTo>
                <a:cubicBezTo>
                  <a:pt x="2758" y="2652"/>
                  <a:pt x="2515" y="2751"/>
                  <a:pt x="2249" y="2751"/>
                </a:cubicBezTo>
                <a:cubicBezTo>
                  <a:pt x="2177" y="2751"/>
                  <a:pt x="2106" y="2744"/>
                  <a:pt x="2038" y="2730"/>
                </a:cubicBezTo>
                <a:cubicBezTo>
                  <a:pt x="1894" y="3137"/>
                  <a:pt x="1505" y="3429"/>
                  <a:pt x="1049" y="3429"/>
                </a:cubicBezTo>
                <a:cubicBezTo>
                  <a:pt x="470" y="3429"/>
                  <a:pt x="0" y="2959"/>
                  <a:pt x="0" y="2380"/>
                </a:cubicBezTo>
                <a:cubicBezTo>
                  <a:pt x="0" y="1801"/>
                  <a:pt x="470" y="1331"/>
                  <a:pt x="1049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" y="2203451"/>
            <a:ext cx="12189884" cy="4654551"/>
          </a:xfrm>
          <a:custGeom>
            <a:avLst/>
            <a:gdLst>
              <a:gd name="T0" fmla="*/ 20666 w 20998"/>
              <a:gd name="T1" fmla="*/ 771 h 8016"/>
              <a:gd name="T2" fmla="*/ 20684 w 20998"/>
              <a:gd name="T3" fmla="*/ 964 h 8016"/>
              <a:gd name="T4" fmla="*/ 20317 w 20998"/>
              <a:gd name="T5" fmla="*/ 898 h 8016"/>
              <a:gd name="T6" fmla="*/ 19281 w 20998"/>
              <a:gd name="T7" fmla="*/ 1780 h 8016"/>
              <a:gd name="T8" fmla="*/ 19171 w 20998"/>
              <a:gd name="T9" fmla="*/ 1775 h 8016"/>
              <a:gd name="T10" fmla="*/ 18160 w 20998"/>
              <a:gd name="T11" fmla="*/ 2542 h 8016"/>
              <a:gd name="T12" fmla="*/ 17784 w 20998"/>
              <a:gd name="T13" fmla="*/ 2473 h 8016"/>
              <a:gd name="T14" fmla="*/ 16824 w 20998"/>
              <a:gd name="T15" fmla="*/ 3098 h 8016"/>
              <a:gd name="T16" fmla="*/ 16323 w 20998"/>
              <a:gd name="T17" fmla="*/ 2970 h 8016"/>
              <a:gd name="T18" fmla="*/ 15939 w 20998"/>
              <a:gd name="T19" fmla="*/ 3043 h 8016"/>
              <a:gd name="T20" fmla="*/ 14974 w 20998"/>
              <a:gd name="T21" fmla="*/ 2405 h 8016"/>
              <a:gd name="T22" fmla="*/ 14077 w 20998"/>
              <a:gd name="T23" fmla="*/ 2910 h 8016"/>
              <a:gd name="T24" fmla="*/ 13399 w 20998"/>
              <a:gd name="T25" fmla="*/ 2661 h 8016"/>
              <a:gd name="T26" fmla="*/ 12465 w 20998"/>
              <a:gd name="T27" fmla="*/ 3232 h 8016"/>
              <a:gd name="T28" fmla="*/ 12259 w 20998"/>
              <a:gd name="T29" fmla="*/ 3212 h 8016"/>
              <a:gd name="T30" fmla="*/ 11526 w 20998"/>
              <a:gd name="T31" fmla="*/ 3510 h 8016"/>
              <a:gd name="T32" fmla="*/ 10499 w 20998"/>
              <a:gd name="T33" fmla="*/ 2677 h 8016"/>
              <a:gd name="T34" fmla="*/ 9468 w 20998"/>
              <a:gd name="T35" fmla="*/ 3531 h 8016"/>
              <a:gd name="T36" fmla="*/ 8715 w 20998"/>
              <a:gd name="T37" fmla="*/ 3212 h 8016"/>
              <a:gd name="T38" fmla="*/ 8529 w 20998"/>
              <a:gd name="T39" fmla="*/ 3228 h 8016"/>
              <a:gd name="T40" fmla="*/ 7598 w 20998"/>
              <a:gd name="T41" fmla="*/ 2661 h 8016"/>
              <a:gd name="T42" fmla="*/ 6907 w 20998"/>
              <a:gd name="T43" fmla="*/ 2921 h 8016"/>
              <a:gd name="T44" fmla="*/ 6003 w 20998"/>
              <a:gd name="T45" fmla="*/ 2405 h 8016"/>
              <a:gd name="T46" fmla="*/ 5036 w 20998"/>
              <a:gd name="T47" fmla="*/ 3049 h 8016"/>
              <a:gd name="T48" fmla="*/ 4655 w 20998"/>
              <a:gd name="T49" fmla="*/ 2978 h 8016"/>
              <a:gd name="T50" fmla="*/ 4149 w 20998"/>
              <a:gd name="T51" fmla="*/ 3108 h 8016"/>
              <a:gd name="T52" fmla="*/ 3185 w 20998"/>
              <a:gd name="T53" fmla="*/ 2473 h 8016"/>
              <a:gd name="T54" fmla="*/ 2833 w 20998"/>
              <a:gd name="T55" fmla="*/ 2534 h 8016"/>
              <a:gd name="T56" fmla="*/ 1831 w 20998"/>
              <a:gd name="T57" fmla="*/ 1797 h 8016"/>
              <a:gd name="T58" fmla="*/ 1704 w 20998"/>
              <a:gd name="T59" fmla="*/ 1805 h 8016"/>
              <a:gd name="T60" fmla="*/ 666 w 20998"/>
              <a:gd name="T61" fmla="*/ 905 h 8016"/>
              <a:gd name="T62" fmla="*/ 312 w 20998"/>
              <a:gd name="T63" fmla="*/ 966 h 8016"/>
              <a:gd name="T64" fmla="*/ 332 w 20998"/>
              <a:gd name="T65" fmla="*/ 766 h 8016"/>
              <a:gd name="T66" fmla="*/ 0 w 20998"/>
              <a:gd name="T67" fmla="*/ 0 h 8016"/>
              <a:gd name="T68" fmla="*/ 0 w 20998"/>
              <a:gd name="T69" fmla="*/ 8016 h 8016"/>
              <a:gd name="T70" fmla="*/ 20998 w 20998"/>
              <a:gd name="T71" fmla="*/ 8016 h 8016"/>
              <a:gd name="T72" fmla="*/ 20998 w 20998"/>
              <a:gd name="T73" fmla="*/ 5 h 8016"/>
              <a:gd name="T74" fmla="*/ 20666 w 20998"/>
              <a:gd name="T75" fmla="*/ 771 h 8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98" h="8016">
                <a:moveTo>
                  <a:pt x="20666" y="771"/>
                </a:moveTo>
                <a:cubicBezTo>
                  <a:pt x="20666" y="837"/>
                  <a:pt x="20673" y="901"/>
                  <a:pt x="20684" y="964"/>
                </a:cubicBezTo>
                <a:cubicBezTo>
                  <a:pt x="20570" y="921"/>
                  <a:pt x="20446" y="898"/>
                  <a:pt x="20317" y="898"/>
                </a:cubicBezTo>
                <a:cubicBezTo>
                  <a:pt x="19794" y="898"/>
                  <a:pt x="19360" y="1280"/>
                  <a:pt x="19281" y="1780"/>
                </a:cubicBezTo>
                <a:cubicBezTo>
                  <a:pt x="19245" y="1777"/>
                  <a:pt x="19208" y="1775"/>
                  <a:pt x="19171" y="1775"/>
                </a:cubicBezTo>
                <a:cubicBezTo>
                  <a:pt x="18689" y="1775"/>
                  <a:pt x="18283" y="2100"/>
                  <a:pt x="18160" y="2542"/>
                </a:cubicBezTo>
                <a:cubicBezTo>
                  <a:pt x="18043" y="2498"/>
                  <a:pt x="17917" y="2473"/>
                  <a:pt x="17784" y="2473"/>
                </a:cubicBezTo>
                <a:cubicBezTo>
                  <a:pt x="17356" y="2473"/>
                  <a:pt x="16987" y="2730"/>
                  <a:pt x="16824" y="3098"/>
                </a:cubicBezTo>
                <a:cubicBezTo>
                  <a:pt x="16675" y="3016"/>
                  <a:pt x="16505" y="2970"/>
                  <a:pt x="16323" y="2970"/>
                </a:cubicBezTo>
                <a:cubicBezTo>
                  <a:pt x="16187" y="2970"/>
                  <a:pt x="16058" y="2996"/>
                  <a:pt x="15939" y="3043"/>
                </a:cubicBezTo>
                <a:cubicBezTo>
                  <a:pt x="15779" y="2668"/>
                  <a:pt x="15407" y="2405"/>
                  <a:pt x="14974" y="2405"/>
                </a:cubicBezTo>
                <a:cubicBezTo>
                  <a:pt x="14594" y="2405"/>
                  <a:pt x="14261" y="2607"/>
                  <a:pt x="14077" y="2910"/>
                </a:cubicBezTo>
                <a:cubicBezTo>
                  <a:pt x="13894" y="2755"/>
                  <a:pt x="13657" y="2661"/>
                  <a:pt x="13399" y="2661"/>
                </a:cubicBezTo>
                <a:cubicBezTo>
                  <a:pt x="12992" y="2661"/>
                  <a:pt x="12639" y="2893"/>
                  <a:pt x="12465" y="3232"/>
                </a:cubicBezTo>
                <a:cubicBezTo>
                  <a:pt x="12398" y="3219"/>
                  <a:pt x="12329" y="3212"/>
                  <a:pt x="12259" y="3212"/>
                </a:cubicBezTo>
                <a:cubicBezTo>
                  <a:pt x="11973" y="3212"/>
                  <a:pt x="11715" y="3326"/>
                  <a:pt x="11526" y="3510"/>
                </a:cubicBezTo>
                <a:cubicBezTo>
                  <a:pt x="11426" y="3034"/>
                  <a:pt x="11004" y="2677"/>
                  <a:pt x="10499" y="2677"/>
                </a:cubicBezTo>
                <a:cubicBezTo>
                  <a:pt x="9986" y="2677"/>
                  <a:pt x="9560" y="3045"/>
                  <a:pt x="9468" y="3531"/>
                </a:cubicBezTo>
                <a:cubicBezTo>
                  <a:pt x="9278" y="3334"/>
                  <a:pt x="9011" y="3212"/>
                  <a:pt x="8715" y="3212"/>
                </a:cubicBezTo>
                <a:cubicBezTo>
                  <a:pt x="8652" y="3212"/>
                  <a:pt x="8590" y="3217"/>
                  <a:pt x="8529" y="3228"/>
                </a:cubicBezTo>
                <a:cubicBezTo>
                  <a:pt x="8355" y="2891"/>
                  <a:pt x="8003" y="2661"/>
                  <a:pt x="7598" y="2661"/>
                </a:cubicBezTo>
                <a:cubicBezTo>
                  <a:pt x="7333" y="2661"/>
                  <a:pt x="7091" y="2759"/>
                  <a:pt x="6907" y="2921"/>
                </a:cubicBezTo>
                <a:cubicBezTo>
                  <a:pt x="6724" y="2612"/>
                  <a:pt x="6388" y="2405"/>
                  <a:pt x="6003" y="2405"/>
                </a:cubicBezTo>
                <a:cubicBezTo>
                  <a:pt x="5568" y="2405"/>
                  <a:pt x="5194" y="2671"/>
                  <a:pt x="5036" y="3049"/>
                </a:cubicBezTo>
                <a:cubicBezTo>
                  <a:pt x="4918" y="3003"/>
                  <a:pt x="4789" y="2978"/>
                  <a:pt x="4655" y="2978"/>
                </a:cubicBezTo>
                <a:cubicBezTo>
                  <a:pt x="4472" y="2978"/>
                  <a:pt x="4299" y="3025"/>
                  <a:pt x="4149" y="3108"/>
                </a:cubicBezTo>
                <a:cubicBezTo>
                  <a:pt x="3989" y="2735"/>
                  <a:pt x="3618" y="2473"/>
                  <a:pt x="3185" y="2473"/>
                </a:cubicBezTo>
                <a:cubicBezTo>
                  <a:pt x="3062" y="2473"/>
                  <a:pt x="2943" y="2495"/>
                  <a:pt x="2833" y="2534"/>
                </a:cubicBezTo>
                <a:cubicBezTo>
                  <a:pt x="2700" y="2107"/>
                  <a:pt x="2302" y="1797"/>
                  <a:pt x="1831" y="1797"/>
                </a:cubicBezTo>
                <a:cubicBezTo>
                  <a:pt x="1788" y="1797"/>
                  <a:pt x="1746" y="1800"/>
                  <a:pt x="1704" y="1805"/>
                </a:cubicBezTo>
                <a:cubicBezTo>
                  <a:pt x="1632" y="1296"/>
                  <a:pt x="1195" y="905"/>
                  <a:pt x="666" y="905"/>
                </a:cubicBezTo>
                <a:cubicBezTo>
                  <a:pt x="542" y="905"/>
                  <a:pt x="423" y="927"/>
                  <a:pt x="312" y="966"/>
                </a:cubicBezTo>
                <a:cubicBezTo>
                  <a:pt x="325" y="902"/>
                  <a:pt x="332" y="834"/>
                  <a:pt x="332" y="766"/>
                </a:cubicBezTo>
                <a:cubicBezTo>
                  <a:pt x="332" y="464"/>
                  <a:pt x="204" y="192"/>
                  <a:pt x="0" y="0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20998" y="8016"/>
                  <a:pt x="20998" y="8016"/>
                  <a:pt x="20998" y="8016"/>
                </a:cubicBezTo>
                <a:cubicBezTo>
                  <a:pt x="20998" y="5"/>
                  <a:pt x="20998" y="5"/>
                  <a:pt x="20998" y="5"/>
                </a:cubicBezTo>
                <a:cubicBezTo>
                  <a:pt x="20794" y="197"/>
                  <a:pt x="20666" y="469"/>
                  <a:pt x="20666" y="771"/>
                </a:cubicBezTo>
                <a:close/>
              </a:path>
            </a:pathLst>
          </a:custGeom>
          <a:solidFill>
            <a:srgbClr val="283C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ELECTRON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>
                <a:solidFill>
                  <a:schemeClr val="bg1"/>
                </a:solidFill>
              </a:rPr>
              <a:t>DESKTOP DEVELOPMENT FOR WEB DEVELOPERS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355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110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1865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620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</p:spTree>
    <p:extLst>
      <p:ext uri="{BB962C8B-B14F-4D97-AF65-F5344CB8AC3E}">
        <p14:creationId xmlns:p14="http://schemas.microsoft.com/office/powerpoint/2010/main" val="212551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HTML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CSS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Javascript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Web Standards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You can use all of the Node.js APIs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File System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Windows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Linux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macOS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iOS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All Major OS Platforms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Menus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Dialogs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Notifications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OS Features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49972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npm ecosystem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Installers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Using Squirrel for macOS and Windows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Auto Updates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endParaRPr lang="en-US" sz="1133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Analytics Reporting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All the goodness of you expect from debugging in Chrome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Debugging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04513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inside Electron?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9" y="2204459"/>
            <a:ext cx="2088662" cy="1957639"/>
          </a:xfrm>
          <a:prstGeom prst="rect">
            <a:avLst/>
          </a:prstGeom>
        </p:spPr>
      </p:pic>
      <p:pic>
        <p:nvPicPr>
          <p:cNvPr id="3080" name="Picture 8" descr="Image result for Node.j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5" y="2204459"/>
            <a:ext cx="2039207" cy="19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10" y="4321738"/>
            <a:ext cx="2381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1"/>
            <a:ext cx="4120055" cy="381632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1709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Application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1709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997" y="5150069"/>
            <a:ext cx="3744311" cy="8408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998" y="4409828"/>
            <a:ext cx="2234766" cy="7409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9017" y="4415088"/>
            <a:ext cx="1499037" cy="73498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8320" y="5150069"/>
            <a:ext cx="2823345" cy="840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357" y="4409089"/>
            <a:ext cx="1324308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8320" y="4409089"/>
            <a:ext cx="1499037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31665" y="4409088"/>
            <a:ext cx="920966" cy="158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394635" y="4427850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0800000">
            <a:off x="4394635" y="4717254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 17"/>
          <p:cNvSpPr/>
          <p:nvPr/>
        </p:nvSpPr>
        <p:spPr>
          <a:xfrm>
            <a:off x="2396354" y="4004441"/>
            <a:ext cx="5517931" cy="59945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4658" y="3699641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64364" y="5069353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Communicates</a:t>
            </a:r>
          </a:p>
        </p:txBody>
      </p:sp>
    </p:spTree>
    <p:extLst>
      <p:ext uri="{BB962C8B-B14F-4D97-AF65-F5344CB8AC3E}">
        <p14:creationId xmlns:p14="http://schemas.microsoft.com/office/powerpoint/2010/main" val="368150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2"/>
            <a:ext cx="4120055" cy="12623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335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280764" y="3778674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8635" y="3862017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4407119" y="300070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/>
          <p:cNvSpPr/>
          <p:nvPr/>
        </p:nvSpPr>
        <p:spPr>
          <a:xfrm>
            <a:off x="4407119" y="4054985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280764" y="4737719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68635" y="4821062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7280764" y="5672400"/>
            <a:ext cx="4120055" cy="8513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387276" y="5055743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387275" y="573103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28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2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npm install –g electron</a:t>
            </a:r>
          </a:p>
        </p:txBody>
      </p:sp>
    </p:spTree>
    <p:extLst>
      <p:ext uri="{BB962C8B-B14F-4D97-AF65-F5344CB8AC3E}">
        <p14:creationId xmlns:p14="http://schemas.microsoft.com/office/powerpoint/2010/main" val="202622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07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5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63" y="2448908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1683850" y="5071239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836522" y="5071238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main.js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937506" y="5071237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15748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634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"electron-app"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210967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main.js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6547" y="99031"/>
            <a:ext cx="865880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'use strict'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'electron'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width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height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loadURL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`file://${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__dirname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}/index.html`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	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 null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'ready'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'window-all-closed'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    if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process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platform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'darwin'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quit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Why do we need</a:t>
            </a:r>
          </a:p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to create desktop apps?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5158232"/>
            <a:ext cx="2438400" cy="48768"/>
            <a:chOff x="3657600" y="3868674"/>
            <a:chExt cx="1828800" cy="36576"/>
          </a:xfrm>
        </p:grpSpPr>
        <p:sp>
          <p:nvSpPr>
            <p:cNvPr id="6" name="Rectangle 5"/>
            <p:cNvSpPr/>
            <p:nvPr/>
          </p:nvSpPr>
          <p:spPr>
            <a:xfrm>
              <a:off x="3657600" y="3868674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355" y="3868674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110" y="3868674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865" y="3868674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620" y="3868674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373" y="3868674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2" name="Oval 11"/>
          <p:cNvSpPr/>
          <p:nvPr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3" name="TextBox 12"/>
          <p:cNvSpPr txBox="1"/>
          <p:nvPr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2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183" y="2130207"/>
            <a:ext cx="110644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doctype 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Node.js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Chrome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chrome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electron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0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electron .</a:t>
            </a:r>
          </a:p>
        </p:txBody>
      </p:sp>
    </p:spTree>
    <p:extLst>
      <p:ext uri="{BB962C8B-B14F-4D97-AF65-F5344CB8AC3E}">
        <p14:creationId xmlns:p14="http://schemas.microsoft.com/office/powerpoint/2010/main" val="153500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electron-packager . --platform=win32 --arch=x64 --out=</a:t>
            </a:r>
            <a:r>
              <a:rPr lang="en-US" sz="2800" dirty="0" err="1">
                <a:solidFill>
                  <a:schemeClr val="bg1"/>
                </a:solidFill>
              </a:rPr>
              <a:t>dist</a:t>
            </a:r>
            <a:r>
              <a:rPr lang="en-US" sz="2800" dirty="0">
                <a:solidFill>
                  <a:schemeClr val="bg1"/>
                </a:solidFill>
              </a:rPr>
              <a:t> --overwrite </a:t>
            </a:r>
          </a:p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--prune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npm install –g electron-packager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3930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000" dirty="0">
                <a:solidFill>
                  <a:schemeClr val="bg1"/>
                </a:solidFill>
              </a:rPr>
              <a:t>electron-packager &lt;sourcedir&gt; &lt;appname&gt; --platform=&lt;platform&gt; --arch=&lt;arch&gt; [optional flags...]</a:t>
            </a:r>
          </a:p>
        </p:txBody>
      </p:sp>
    </p:spTree>
    <p:extLst>
      <p:ext uri="{BB962C8B-B14F-4D97-AF65-F5344CB8AC3E}">
        <p14:creationId xmlns:p14="http://schemas.microsoft.com/office/powerpoint/2010/main" val="226153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built with Electron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151" y="6212687"/>
            <a:ext cx="313699" cy="313701"/>
            <a:chOff x="4454363" y="4659515"/>
            <a:chExt cx="235274" cy="235276"/>
          </a:xfrm>
        </p:grpSpPr>
        <p:sp>
          <p:nvSpPr>
            <p:cNvPr id="7" name="Shape 15">
              <a:hlinkClick r:id="" action="ppaction://hlinkshowjump?jump=nextslide"/>
            </p:cNvPr>
            <p:cNvSpPr/>
            <p:nvPr/>
          </p:nvSpPr>
          <p:spPr>
            <a:xfrm rot="16200000">
              <a:off x="4539930" y="4730623"/>
              <a:ext cx="64141" cy="10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  <p:sp>
          <p:nvSpPr>
            <p:cNvPr id="8" name="Shape 16">
              <a:hlinkClick r:id="" action="ppaction://hlinkshowjump?jump=nextslide"/>
            </p:cNvPr>
            <p:cNvSpPr/>
            <p:nvPr/>
          </p:nvSpPr>
          <p:spPr>
            <a:xfrm rot="5400000">
              <a:off x="4454362" y="4659516"/>
              <a:ext cx="235276" cy="2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</p:grpSp>
      <p:sp>
        <p:nvSpPr>
          <p:cNvPr id="10" name="Shape 2326"/>
          <p:cNvSpPr/>
          <p:nvPr/>
        </p:nvSpPr>
        <p:spPr>
          <a:xfrm>
            <a:off x="3224718" y="3987326"/>
            <a:ext cx="5742567" cy="574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4" name="Shape 2330"/>
          <p:cNvSpPr/>
          <p:nvPr/>
        </p:nvSpPr>
        <p:spPr>
          <a:xfrm>
            <a:off x="8449061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Shape 2333"/>
          <p:cNvSpPr/>
          <p:nvPr/>
        </p:nvSpPr>
        <p:spPr>
          <a:xfrm>
            <a:off x="7510279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0" name="Shape 2336"/>
          <p:cNvSpPr/>
          <p:nvPr/>
        </p:nvSpPr>
        <p:spPr>
          <a:xfrm>
            <a:off x="3856803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8" name="Shape 2339"/>
          <p:cNvSpPr/>
          <p:nvPr/>
        </p:nvSpPr>
        <p:spPr>
          <a:xfrm>
            <a:off x="2918022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6" name="Shape 2342"/>
          <p:cNvSpPr/>
          <p:nvPr/>
        </p:nvSpPr>
        <p:spPr>
          <a:xfrm>
            <a:off x="5683541" y="3545498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8" name="TextBox 27"/>
          <p:cNvSpPr txBox="1"/>
          <p:nvPr/>
        </p:nvSpPr>
        <p:spPr>
          <a:xfrm>
            <a:off x="5057987" y="29534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3.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Tweeten</a:t>
            </a:r>
            <a:endParaRPr lang="en-US" sz="1467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9399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2.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GitBook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6576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4. Yeoman 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359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1. GitHub Desktop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01616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5. Basecamp</a:t>
            </a:r>
          </a:p>
        </p:txBody>
      </p:sp>
      <p:pic>
        <p:nvPicPr>
          <p:cNvPr id="9218" name="Picture 2" descr="GitHub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544452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t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3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wee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1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asecam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2" y="543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Yeo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0" grpId="0" animBg="1"/>
      <p:bldP spid="18" grpId="0" animBg="1"/>
      <p:bldP spid="16" grpId="0" animBg="1"/>
      <p:bldP spid="28" grpId="0"/>
      <p:bldP spid="31" grpId="0"/>
      <p:bldP spid="34" grpId="0"/>
      <p:bldP spid="37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2"/>
          <p:cNvSpPr/>
          <p:nvPr/>
        </p:nvSpPr>
        <p:spPr>
          <a:xfrm>
            <a:off x="3224717" y="-2825804"/>
            <a:ext cx="5742567" cy="5742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7" name="Shape 2378"/>
          <p:cNvSpPr/>
          <p:nvPr/>
        </p:nvSpPr>
        <p:spPr>
          <a:xfrm>
            <a:off x="3856803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5" name="Shape 2381"/>
          <p:cNvSpPr/>
          <p:nvPr/>
        </p:nvSpPr>
        <p:spPr>
          <a:xfrm>
            <a:off x="5683541" y="2468514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3" name="Shape 2384"/>
          <p:cNvSpPr/>
          <p:nvPr/>
        </p:nvSpPr>
        <p:spPr>
          <a:xfrm>
            <a:off x="7510279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1" name="Shape 2387"/>
          <p:cNvSpPr/>
          <p:nvPr/>
        </p:nvSpPr>
        <p:spPr>
          <a:xfrm>
            <a:off x="2918022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9" name="Shape 2390"/>
          <p:cNvSpPr/>
          <p:nvPr/>
        </p:nvSpPr>
        <p:spPr>
          <a:xfrm>
            <a:off x="8449061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TextBox 21"/>
          <p:cNvSpPr txBox="1"/>
          <p:nvPr/>
        </p:nvSpPr>
        <p:spPr>
          <a:xfrm>
            <a:off x="5057987" y="3547540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Slack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499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Visual Studio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097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7.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app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139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10. Atom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1836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6. Postman</a:t>
            </a:r>
          </a:p>
        </p:txBody>
      </p:sp>
      <p:pic>
        <p:nvPicPr>
          <p:cNvPr id="10242" name="Picture 2" descr="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0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rdPr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6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isual Studio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2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  <p:bldP spid="22" grpId="0"/>
      <p:bldP spid="25" grpId="0"/>
      <p:bldP spid="28" grpId="0"/>
      <p:bldP spid="31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2196662"/>
            <a:ext cx="8376745" cy="39203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marL="457200" indent="-457200" algn="l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Advanced Events </a:t>
            </a:r>
          </a:p>
          <a:p>
            <a:pPr marL="457200" indent="-457200" algn="l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Menus</a:t>
            </a:r>
          </a:p>
          <a:p>
            <a:pPr marL="457200" indent="-457200" algn="l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DevTools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IPC</a:t>
            </a:r>
          </a:p>
          <a:p>
            <a:pPr marL="457200" indent="-457200" algn="l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Testing</a:t>
            </a:r>
          </a:p>
          <a:p>
            <a:pPr marL="457200" indent="-457200" algn="l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39337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2591677"/>
            <a:ext cx="8376745" cy="334461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algn="l" defTabSz="121917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Code for all demos at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sz="2800" dirty="0">
                <a:solidFill>
                  <a:schemeClr val="bg1"/>
                </a:solidFill>
              </a:rPr>
              <a:t>https://github.com/cwoodruff/electron_demos</a:t>
            </a:r>
          </a:p>
        </p:txBody>
      </p:sp>
    </p:spTree>
    <p:extLst>
      <p:ext uri="{BB962C8B-B14F-4D97-AF65-F5344CB8AC3E}">
        <p14:creationId xmlns:p14="http://schemas.microsoft.com/office/powerpoint/2010/main" val="120149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47"/>
          <p:cNvSpPr/>
          <p:nvPr/>
        </p:nvSpPr>
        <p:spPr>
          <a:xfrm>
            <a:off x="2008983" y="2003427"/>
            <a:ext cx="8174037" cy="406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95" y="0"/>
                </a:moveTo>
                <a:lnTo>
                  <a:pt x="7916" y="14"/>
                </a:lnTo>
                <a:lnTo>
                  <a:pt x="7837" y="53"/>
                </a:lnTo>
                <a:lnTo>
                  <a:pt x="7772" y="93"/>
                </a:lnTo>
                <a:lnTo>
                  <a:pt x="7693" y="119"/>
                </a:lnTo>
                <a:lnTo>
                  <a:pt x="7607" y="119"/>
                </a:lnTo>
                <a:lnTo>
                  <a:pt x="7607" y="172"/>
                </a:lnTo>
                <a:lnTo>
                  <a:pt x="7568" y="172"/>
                </a:lnTo>
                <a:lnTo>
                  <a:pt x="7502" y="132"/>
                </a:lnTo>
                <a:lnTo>
                  <a:pt x="7384" y="132"/>
                </a:lnTo>
                <a:lnTo>
                  <a:pt x="7338" y="158"/>
                </a:lnTo>
                <a:lnTo>
                  <a:pt x="7259" y="212"/>
                </a:lnTo>
                <a:lnTo>
                  <a:pt x="7299" y="291"/>
                </a:lnTo>
                <a:lnTo>
                  <a:pt x="7253" y="291"/>
                </a:lnTo>
                <a:lnTo>
                  <a:pt x="7220" y="304"/>
                </a:lnTo>
                <a:lnTo>
                  <a:pt x="7213" y="304"/>
                </a:lnTo>
                <a:lnTo>
                  <a:pt x="7213" y="330"/>
                </a:lnTo>
                <a:lnTo>
                  <a:pt x="7220" y="370"/>
                </a:lnTo>
                <a:lnTo>
                  <a:pt x="7233" y="383"/>
                </a:lnTo>
                <a:lnTo>
                  <a:pt x="7259" y="449"/>
                </a:lnTo>
                <a:lnTo>
                  <a:pt x="7338" y="502"/>
                </a:lnTo>
                <a:lnTo>
                  <a:pt x="7240" y="502"/>
                </a:lnTo>
                <a:lnTo>
                  <a:pt x="7154" y="409"/>
                </a:lnTo>
                <a:lnTo>
                  <a:pt x="7108" y="370"/>
                </a:lnTo>
                <a:lnTo>
                  <a:pt x="7009" y="370"/>
                </a:lnTo>
                <a:lnTo>
                  <a:pt x="6990" y="409"/>
                </a:lnTo>
                <a:lnTo>
                  <a:pt x="7003" y="463"/>
                </a:lnTo>
                <a:lnTo>
                  <a:pt x="7009" y="502"/>
                </a:lnTo>
                <a:lnTo>
                  <a:pt x="6983" y="502"/>
                </a:lnTo>
                <a:lnTo>
                  <a:pt x="6924" y="463"/>
                </a:lnTo>
                <a:lnTo>
                  <a:pt x="6898" y="449"/>
                </a:lnTo>
                <a:lnTo>
                  <a:pt x="6878" y="409"/>
                </a:lnTo>
                <a:lnTo>
                  <a:pt x="6858" y="449"/>
                </a:lnTo>
                <a:lnTo>
                  <a:pt x="6865" y="528"/>
                </a:lnTo>
                <a:lnTo>
                  <a:pt x="6845" y="502"/>
                </a:lnTo>
                <a:lnTo>
                  <a:pt x="6826" y="463"/>
                </a:lnTo>
                <a:lnTo>
                  <a:pt x="6799" y="423"/>
                </a:lnTo>
                <a:lnTo>
                  <a:pt x="6780" y="409"/>
                </a:lnTo>
                <a:lnTo>
                  <a:pt x="6740" y="409"/>
                </a:lnTo>
                <a:lnTo>
                  <a:pt x="6701" y="449"/>
                </a:lnTo>
                <a:lnTo>
                  <a:pt x="6615" y="502"/>
                </a:lnTo>
                <a:lnTo>
                  <a:pt x="6569" y="502"/>
                </a:lnTo>
                <a:lnTo>
                  <a:pt x="6517" y="528"/>
                </a:lnTo>
                <a:lnTo>
                  <a:pt x="6425" y="568"/>
                </a:lnTo>
                <a:lnTo>
                  <a:pt x="6405" y="581"/>
                </a:lnTo>
                <a:lnTo>
                  <a:pt x="6392" y="594"/>
                </a:lnTo>
                <a:lnTo>
                  <a:pt x="6385" y="673"/>
                </a:lnTo>
                <a:lnTo>
                  <a:pt x="6372" y="752"/>
                </a:lnTo>
                <a:lnTo>
                  <a:pt x="6353" y="779"/>
                </a:lnTo>
                <a:lnTo>
                  <a:pt x="6307" y="779"/>
                </a:lnTo>
                <a:lnTo>
                  <a:pt x="6280" y="740"/>
                </a:lnTo>
                <a:lnTo>
                  <a:pt x="6241" y="819"/>
                </a:lnTo>
                <a:lnTo>
                  <a:pt x="6195" y="872"/>
                </a:lnTo>
                <a:lnTo>
                  <a:pt x="6076" y="991"/>
                </a:lnTo>
                <a:lnTo>
                  <a:pt x="6050" y="991"/>
                </a:lnTo>
                <a:lnTo>
                  <a:pt x="6037" y="1003"/>
                </a:lnTo>
                <a:lnTo>
                  <a:pt x="6031" y="1043"/>
                </a:lnTo>
                <a:lnTo>
                  <a:pt x="6037" y="1070"/>
                </a:lnTo>
                <a:lnTo>
                  <a:pt x="6050" y="1082"/>
                </a:lnTo>
                <a:lnTo>
                  <a:pt x="6096" y="1109"/>
                </a:lnTo>
                <a:lnTo>
                  <a:pt x="6195" y="1122"/>
                </a:lnTo>
                <a:lnTo>
                  <a:pt x="6182" y="1201"/>
                </a:lnTo>
                <a:lnTo>
                  <a:pt x="6175" y="1254"/>
                </a:lnTo>
                <a:lnTo>
                  <a:pt x="6156" y="1320"/>
                </a:lnTo>
                <a:lnTo>
                  <a:pt x="6136" y="1361"/>
                </a:lnTo>
                <a:lnTo>
                  <a:pt x="6096" y="1373"/>
                </a:lnTo>
                <a:lnTo>
                  <a:pt x="5952" y="1373"/>
                </a:lnTo>
                <a:lnTo>
                  <a:pt x="5906" y="1426"/>
                </a:lnTo>
                <a:lnTo>
                  <a:pt x="5847" y="1492"/>
                </a:lnTo>
                <a:lnTo>
                  <a:pt x="5807" y="1492"/>
                </a:lnTo>
                <a:lnTo>
                  <a:pt x="5768" y="1505"/>
                </a:lnTo>
                <a:lnTo>
                  <a:pt x="5728" y="1545"/>
                </a:lnTo>
                <a:lnTo>
                  <a:pt x="5728" y="1584"/>
                </a:lnTo>
                <a:lnTo>
                  <a:pt x="5741" y="1624"/>
                </a:lnTo>
                <a:lnTo>
                  <a:pt x="5761" y="1650"/>
                </a:lnTo>
                <a:lnTo>
                  <a:pt x="5834" y="1717"/>
                </a:lnTo>
                <a:lnTo>
                  <a:pt x="5939" y="1782"/>
                </a:lnTo>
                <a:lnTo>
                  <a:pt x="6018" y="1782"/>
                </a:lnTo>
                <a:lnTo>
                  <a:pt x="6037" y="1743"/>
                </a:lnTo>
                <a:lnTo>
                  <a:pt x="6123" y="1743"/>
                </a:lnTo>
                <a:lnTo>
                  <a:pt x="6116" y="1796"/>
                </a:lnTo>
                <a:lnTo>
                  <a:pt x="6096" y="1836"/>
                </a:lnTo>
                <a:lnTo>
                  <a:pt x="5972" y="1836"/>
                </a:lnTo>
                <a:lnTo>
                  <a:pt x="5958" y="1862"/>
                </a:lnTo>
                <a:lnTo>
                  <a:pt x="5886" y="1862"/>
                </a:lnTo>
                <a:lnTo>
                  <a:pt x="5847" y="1875"/>
                </a:lnTo>
                <a:lnTo>
                  <a:pt x="5827" y="1915"/>
                </a:lnTo>
                <a:lnTo>
                  <a:pt x="5814" y="1954"/>
                </a:lnTo>
                <a:lnTo>
                  <a:pt x="5912" y="1954"/>
                </a:lnTo>
                <a:lnTo>
                  <a:pt x="5932" y="1980"/>
                </a:lnTo>
                <a:lnTo>
                  <a:pt x="5978" y="2033"/>
                </a:lnTo>
                <a:lnTo>
                  <a:pt x="5958" y="2073"/>
                </a:lnTo>
                <a:lnTo>
                  <a:pt x="5932" y="2087"/>
                </a:lnTo>
                <a:lnTo>
                  <a:pt x="5958" y="2126"/>
                </a:lnTo>
                <a:lnTo>
                  <a:pt x="5998" y="2166"/>
                </a:lnTo>
                <a:lnTo>
                  <a:pt x="6037" y="2192"/>
                </a:lnTo>
                <a:lnTo>
                  <a:pt x="6076" y="2192"/>
                </a:lnTo>
                <a:lnTo>
                  <a:pt x="6083" y="2205"/>
                </a:lnTo>
                <a:lnTo>
                  <a:pt x="6096" y="2192"/>
                </a:lnTo>
                <a:lnTo>
                  <a:pt x="6076" y="2152"/>
                </a:lnTo>
                <a:lnTo>
                  <a:pt x="6096" y="2126"/>
                </a:lnTo>
                <a:lnTo>
                  <a:pt x="6123" y="2126"/>
                </a:lnTo>
                <a:lnTo>
                  <a:pt x="6156" y="2152"/>
                </a:lnTo>
                <a:lnTo>
                  <a:pt x="6182" y="2166"/>
                </a:lnTo>
                <a:lnTo>
                  <a:pt x="6201" y="2152"/>
                </a:lnTo>
                <a:lnTo>
                  <a:pt x="6221" y="2126"/>
                </a:lnTo>
                <a:lnTo>
                  <a:pt x="6227" y="2113"/>
                </a:lnTo>
                <a:lnTo>
                  <a:pt x="6320" y="2113"/>
                </a:lnTo>
                <a:lnTo>
                  <a:pt x="6405" y="2126"/>
                </a:lnTo>
                <a:lnTo>
                  <a:pt x="6484" y="2166"/>
                </a:lnTo>
                <a:lnTo>
                  <a:pt x="6549" y="2245"/>
                </a:lnTo>
                <a:lnTo>
                  <a:pt x="6609" y="2337"/>
                </a:lnTo>
                <a:lnTo>
                  <a:pt x="6701" y="2575"/>
                </a:lnTo>
                <a:lnTo>
                  <a:pt x="6733" y="2706"/>
                </a:lnTo>
                <a:lnTo>
                  <a:pt x="6760" y="2839"/>
                </a:lnTo>
                <a:lnTo>
                  <a:pt x="6760" y="2904"/>
                </a:lnTo>
                <a:lnTo>
                  <a:pt x="6799" y="2918"/>
                </a:lnTo>
                <a:lnTo>
                  <a:pt x="6806" y="2944"/>
                </a:lnTo>
                <a:lnTo>
                  <a:pt x="6819" y="2983"/>
                </a:lnTo>
                <a:lnTo>
                  <a:pt x="6806" y="3037"/>
                </a:lnTo>
                <a:lnTo>
                  <a:pt x="6786" y="3076"/>
                </a:lnTo>
                <a:lnTo>
                  <a:pt x="6780" y="3116"/>
                </a:lnTo>
                <a:lnTo>
                  <a:pt x="6773" y="3169"/>
                </a:lnTo>
                <a:lnTo>
                  <a:pt x="6773" y="3208"/>
                </a:lnTo>
                <a:lnTo>
                  <a:pt x="6780" y="3235"/>
                </a:lnTo>
                <a:lnTo>
                  <a:pt x="6845" y="3235"/>
                </a:lnTo>
                <a:lnTo>
                  <a:pt x="6858" y="3195"/>
                </a:lnTo>
                <a:lnTo>
                  <a:pt x="6865" y="3169"/>
                </a:lnTo>
                <a:lnTo>
                  <a:pt x="6904" y="3169"/>
                </a:lnTo>
                <a:lnTo>
                  <a:pt x="6924" y="3195"/>
                </a:lnTo>
                <a:lnTo>
                  <a:pt x="6964" y="3274"/>
                </a:lnTo>
                <a:lnTo>
                  <a:pt x="6990" y="3353"/>
                </a:lnTo>
                <a:lnTo>
                  <a:pt x="7009" y="3393"/>
                </a:lnTo>
                <a:lnTo>
                  <a:pt x="7029" y="3406"/>
                </a:lnTo>
                <a:lnTo>
                  <a:pt x="7029" y="3446"/>
                </a:lnTo>
                <a:lnTo>
                  <a:pt x="7009" y="3486"/>
                </a:lnTo>
                <a:lnTo>
                  <a:pt x="6983" y="3459"/>
                </a:lnTo>
                <a:lnTo>
                  <a:pt x="6944" y="3446"/>
                </a:lnTo>
                <a:lnTo>
                  <a:pt x="6918" y="3420"/>
                </a:lnTo>
                <a:lnTo>
                  <a:pt x="6885" y="3406"/>
                </a:lnTo>
                <a:lnTo>
                  <a:pt x="6845" y="3406"/>
                </a:lnTo>
                <a:lnTo>
                  <a:pt x="6858" y="3446"/>
                </a:lnTo>
                <a:lnTo>
                  <a:pt x="6878" y="3486"/>
                </a:lnTo>
                <a:lnTo>
                  <a:pt x="7075" y="3604"/>
                </a:lnTo>
                <a:lnTo>
                  <a:pt x="7062" y="3683"/>
                </a:lnTo>
                <a:lnTo>
                  <a:pt x="7042" y="3737"/>
                </a:lnTo>
                <a:lnTo>
                  <a:pt x="7029" y="3790"/>
                </a:lnTo>
                <a:lnTo>
                  <a:pt x="7009" y="3895"/>
                </a:lnTo>
                <a:lnTo>
                  <a:pt x="6983" y="3869"/>
                </a:lnTo>
                <a:lnTo>
                  <a:pt x="6951" y="3895"/>
                </a:lnTo>
                <a:lnTo>
                  <a:pt x="6951" y="3908"/>
                </a:lnTo>
                <a:lnTo>
                  <a:pt x="6924" y="3948"/>
                </a:lnTo>
                <a:lnTo>
                  <a:pt x="6904" y="4000"/>
                </a:lnTo>
                <a:lnTo>
                  <a:pt x="6865" y="4146"/>
                </a:lnTo>
                <a:lnTo>
                  <a:pt x="6865" y="4239"/>
                </a:lnTo>
                <a:lnTo>
                  <a:pt x="6885" y="4225"/>
                </a:lnTo>
                <a:lnTo>
                  <a:pt x="6918" y="4239"/>
                </a:lnTo>
                <a:lnTo>
                  <a:pt x="6898" y="4278"/>
                </a:lnTo>
                <a:lnTo>
                  <a:pt x="6885" y="4330"/>
                </a:lnTo>
                <a:lnTo>
                  <a:pt x="6898" y="4409"/>
                </a:lnTo>
                <a:lnTo>
                  <a:pt x="6924" y="4476"/>
                </a:lnTo>
                <a:lnTo>
                  <a:pt x="6964" y="4581"/>
                </a:lnTo>
                <a:lnTo>
                  <a:pt x="6970" y="4661"/>
                </a:lnTo>
                <a:lnTo>
                  <a:pt x="6983" y="4727"/>
                </a:lnTo>
                <a:lnTo>
                  <a:pt x="7022" y="4727"/>
                </a:lnTo>
                <a:lnTo>
                  <a:pt x="7042" y="4700"/>
                </a:lnTo>
                <a:lnTo>
                  <a:pt x="7062" y="4740"/>
                </a:lnTo>
                <a:lnTo>
                  <a:pt x="7042" y="4767"/>
                </a:lnTo>
                <a:lnTo>
                  <a:pt x="7029" y="4779"/>
                </a:lnTo>
                <a:lnTo>
                  <a:pt x="7029" y="4858"/>
                </a:lnTo>
                <a:lnTo>
                  <a:pt x="7042" y="4912"/>
                </a:lnTo>
                <a:lnTo>
                  <a:pt x="7069" y="5030"/>
                </a:lnTo>
                <a:lnTo>
                  <a:pt x="7154" y="5202"/>
                </a:lnTo>
                <a:lnTo>
                  <a:pt x="7154" y="5268"/>
                </a:lnTo>
                <a:lnTo>
                  <a:pt x="7167" y="5281"/>
                </a:lnTo>
                <a:lnTo>
                  <a:pt x="7200" y="5321"/>
                </a:lnTo>
                <a:lnTo>
                  <a:pt x="7220" y="5361"/>
                </a:lnTo>
                <a:lnTo>
                  <a:pt x="7233" y="5400"/>
                </a:lnTo>
                <a:lnTo>
                  <a:pt x="7279" y="5387"/>
                </a:lnTo>
                <a:lnTo>
                  <a:pt x="7299" y="5361"/>
                </a:lnTo>
                <a:lnTo>
                  <a:pt x="7338" y="5361"/>
                </a:lnTo>
                <a:lnTo>
                  <a:pt x="7357" y="5387"/>
                </a:lnTo>
                <a:lnTo>
                  <a:pt x="7377" y="5440"/>
                </a:lnTo>
                <a:lnTo>
                  <a:pt x="7397" y="5519"/>
                </a:lnTo>
                <a:lnTo>
                  <a:pt x="7404" y="5532"/>
                </a:lnTo>
                <a:lnTo>
                  <a:pt x="7443" y="5532"/>
                </a:lnTo>
                <a:lnTo>
                  <a:pt x="7476" y="5519"/>
                </a:lnTo>
                <a:lnTo>
                  <a:pt x="7482" y="5532"/>
                </a:lnTo>
                <a:lnTo>
                  <a:pt x="7489" y="5558"/>
                </a:lnTo>
                <a:lnTo>
                  <a:pt x="7509" y="5558"/>
                </a:lnTo>
                <a:lnTo>
                  <a:pt x="7522" y="5519"/>
                </a:lnTo>
                <a:lnTo>
                  <a:pt x="7542" y="5440"/>
                </a:lnTo>
                <a:lnTo>
                  <a:pt x="7548" y="5347"/>
                </a:lnTo>
                <a:lnTo>
                  <a:pt x="7581" y="5281"/>
                </a:lnTo>
                <a:lnTo>
                  <a:pt x="7568" y="5189"/>
                </a:lnTo>
                <a:lnTo>
                  <a:pt x="7581" y="5056"/>
                </a:lnTo>
                <a:lnTo>
                  <a:pt x="7581" y="5017"/>
                </a:lnTo>
                <a:lnTo>
                  <a:pt x="7588" y="4991"/>
                </a:lnTo>
                <a:lnTo>
                  <a:pt x="7627" y="4951"/>
                </a:lnTo>
                <a:lnTo>
                  <a:pt x="7653" y="4912"/>
                </a:lnTo>
                <a:lnTo>
                  <a:pt x="7673" y="4872"/>
                </a:lnTo>
                <a:lnTo>
                  <a:pt x="7673" y="4806"/>
                </a:lnTo>
                <a:lnTo>
                  <a:pt x="7666" y="4779"/>
                </a:lnTo>
                <a:lnTo>
                  <a:pt x="7647" y="4740"/>
                </a:lnTo>
                <a:lnTo>
                  <a:pt x="7653" y="4700"/>
                </a:lnTo>
                <a:lnTo>
                  <a:pt x="7666" y="4688"/>
                </a:lnTo>
                <a:lnTo>
                  <a:pt x="7653" y="4648"/>
                </a:lnTo>
                <a:lnTo>
                  <a:pt x="7666" y="4581"/>
                </a:lnTo>
                <a:lnTo>
                  <a:pt x="7673" y="4569"/>
                </a:lnTo>
                <a:lnTo>
                  <a:pt x="7726" y="4528"/>
                </a:lnTo>
                <a:lnTo>
                  <a:pt x="7772" y="4489"/>
                </a:lnTo>
                <a:lnTo>
                  <a:pt x="7798" y="4476"/>
                </a:lnTo>
                <a:lnTo>
                  <a:pt x="7817" y="4449"/>
                </a:lnTo>
                <a:lnTo>
                  <a:pt x="7837" y="4397"/>
                </a:lnTo>
                <a:lnTo>
                  <a:pt x="7850" y="4357"/>
                </a:lnTo>
                <a:lnTo>
                  <a:pt x="7857" y="4330"/>
                </a:lnTo>
                <a:lnTo>
                  <a:pt x="7857" y="4437"/>
                </a:lnTo>
                <a:lnTo>
                  <a:pt x="7897" y="4437"/>
                </a:lnTo>
                <a:lnTo>
                  <a:pt x="7936" y="4397"/>
                </a:lnTo>
                <a:lnTo>
                  <a:pt x="7975" y="4370"/>
                </a:lnTo>
                <a:lnTo>
                  <a:pt x="8015" y="4330"/>
                </a:lnTo>
                <a:lnTo>
                  <a:pt x="8048" y="4291"/>
                </a:lnTo>
                <a:lnTo>
                  <a:pt x="8067" y="4239"/>
                </a:lnTo>
                <a:lnTo>
                  <a:pt x="8087" y="4199"/>
                </a:lnTo>
                <a:lnTo>
                  <a:pt x="8100" y="4146"/>
                </a:lnTo>
                <a:lnTo>
                  <a:pt x="8126" y="4080"/>
                </a:lnTo>
                <a:lnTo>
                  <a:pt x="8179" y="4000"/>
                </a:lnTo>
                <a:lnTo>
                  <a:pt x="8192" y="3974"/>
                </a:lnTo>
                <a:lnTo>
                  <a:pt x="8225" y="3934"/>
                </a:lnTo>
                <a:lnTo>
                  <a:pt x="8323" y="3934"/>
                </a:lnTo>
                <a:lnTo>
                  <a:pt x="8376" y="3895"/>
                </a:lnTo>
                <a:lnTo>
                  <a:pt x="8435" y="3869"/>
                </a:lnTo>
                <a:lnTo>
                  <a:pt x="8481" y="3855"/>
                </a:lnTo>
                <a:lnTo>
                  <a:pt x="8540" y="3829"/>
                </a:lnTo>
                <a:lnTo>
                  <a:pt x="8580" y="3790"/>
                </a:lnTo>
                <a:lnTo>
                  <a:pt x="8619" y="3737"/>
                </a:lnTo>
                <a:lnTo>
                  <a:pt x="8645" y="3683"/>
                </a:lnTo>
                <a:lnTo>
                  <a:pt x="8698" y="3618"/>
                </a:lnTo>
                <a:lnTo>
                  <a:pt x="8744" y="3604"/>
                </a:lnTo>
                <a:lnTo>
                  <a:pt x="8783" y="3539"/>
                </a:lnTo>
                <a:lnTo>
                  <a:pt x="8645" y="3499"/>
                </a:lnTo>
                <a:lnTo>
                  <a:pt x="8580" y="3459"/>
                </a:lnTo>
                <a:lnTo>
                  <a:pt x="8560" y="3446"/>
                </a:lnTo>
                <a:lnTo>
                  <a:pt x="8553" y="3406"/>
                </a:lnTo>
                <a:lnTo>
                  <a:pt x="8580" y="3393"/>
                </a:lnTo>
                <a:lnTo>
                  <a:pt x="8599" y="3353"/>
                </a:lnTo>
                <a:lnTo>
                  <a:pt x="8593" y="3314"/>
                </a:lnTo>
                <a:lnTo>
                  <a:pt x="8580" y="3274"/>
                </a:lnTo>
                <a:lnTo>
                  <a:pt x="8580" y="3235"/>
                </a:lnTo>
                <a:lnTo>
                  <a:pt x="8593" y="3248"/>
                </a:lnTo>
                <a:lnTo>
                  <a:pt x="8612" y="3235"/>
                </a:lnTo>
                <a:lnTo>
                  <a:pt x="8639" y="3248"/>
                </a:lnTo>
                <a:lnTo>
                  <a:pt x="8658" y="3274"/>
                </a:lnTo>
                <a:lnTo>
                  <a:pt x="8685" y="3353"/>
                </a:lnTo>
                <a:lnTo>
                  <a:pt x="8718" y="3420"/>
                </a:lnTo>
                <a:lnTo>
                  <a:pt x="8744" y="3446"/>
                </a:lnTo>
                <a:lnTo>
                  <a:pt x="8809" y="3446"/>
                </a:lnTo>
                <a:lnTo>
                  <a:pt x="8829" y="3420"/>
                </a:lnTo>
                <a:lnTo>
                  <a:pt x="8829" y="3314"/>
                </a:lnTo>
                <a:lnTo>
                  <a:pt x="8809" y="3248"/>
                </a:lnTo>
                <a:lnTo>
                  <a:pt x="8750" y="3129"/>
                </a:lnTo>
                <a:lnTo>
                  <a:pt x="8619" y="2944"/>
                </a:lnTo>
                <a:lnTo>
                  <a:pt x="8619" y="2865"/>
                </a:lnTo>
                <a:lnTo>
                  <a:pt x="8645" y="2865"/>
                </a:lnTo>
                <a:lnTo>
                  <a:pt x="8665" y="2918"/>
                </a:lnTo>
                <a:lnTo>
                  <a:pt x="8698" y="2997"/>
                </a:lnTo>
                <a:lnTo>
                  <a:pt x="8763" y="3064"/>
                </a:lnTo>
                <a:lnTo>
                  <a:pt x="8783" y="3064"/>
                </a:lnTo>
                <a:lnTo>
                  <a:pt x="8790" y="3024"/>
                </a:lnTo>
                <a:lnTo>
                  <a:pt x="8790" y="2904"/>
                </a:lnTo>
                <a:lnTo>
                  <a:pt x="8783" y="2878"/>
                </a:lnTo>
                <a:lnTo>
                  <a:pt x="8744" y="2839"/>
                </a:lnTo>
                <a:lnTo>
                  <a:pt x="8705" y="2813"/>
                </a:lnTo>
                <a:lnTo>
                  <a:pt x="8685" y="2786"/>
                </a:lnTo>
                <a:lnTo>
                  <a:pt x="8678" y="2746"/>
                </a:lnTo>
                <a:lnTo>
                  <a:pt x="8718" y="2746"/>
                </a:lnTo>
                <a:lnTo>
                  <a:pt x="8744" y="2813"/>
                </a:lnTo>
                <a:lnTo>
                  <a:pt x="8770" y="2839"/>
                </a:lnTo>
                <a:lnTo>
                  <a:pt x="8783" y="2825"/>
                </a:lnTo>
                <a:lnTo>
                  <a:pt x="8803" y="2813"/>
                </a:lnTo>
                <a:lnTo>
                  <a:pt x="8882" y="2733"/>
                </a:lnTo>
                <a:lnTo>
                  <a:pt x="8888" y="2694"/>
                </a:lnTo>
                <a:lnTo>
                  <a:pt x="8882" y="2654"/>
                </a:lnTo>
                <a:lnTo>
                  <a:pt x="8869" y="2615"/>
                </a:lnTo>
                <a:lnTo>
                  <a:pt x="8895" y="2615"/>
                </a:lnTo>
                <a:lnTo>
                  <a:pt x="8928" y="2588"/>
                </a:lnTo>
                <a:lnTo>
                  <a:pt x="8954" y="2562"/>
                </a:lnTo>
                <a:lnTo>
                  <a:pt x="8967" y="2496"/>
                </a:lnTo>
                <a:lnTo>
                  <a:pt x="8914" y="2482"/>
                </a:lnTo>
                <a:lnTo>
                  <a:pt x="8888" y="2456"/>
                </a:lnTo>
                <a:lnTo>
                  <a:pt x="8882" y="2417"/>
                </a:lnTo>
                <a:lnTo>
                  <a:pt x="8888" y="2376"/>
                </a:lnTo>
                <a:lnTo>
                  <a:pt x="8895" y="2376"/>
                </a:lnTo>
                <a:lnTo>
                  <a:pt x="8947" y="2364"/>
                </a:lnTo>
                <a:lnTo>
                  <a:pt x="8947" y="2231"/>
                </a:lnTo>
                <a:lnTo>
                  <a:pt x="8934" y="2192"/>
                </a:lnTo>
                <a:lnTo>
                  <a:pt x="8928" y="2152"/>
                </a:lnTo>
                <a:lnTo>
                  <a:pt x="8914" y="2087"/>
                </a:lnTo>
                <a:lnTo>
                  <a:pt x="8869" y="2073"/>
                </a:lnTo>
                <a:lnTo>
                  <a:pt x="8862" y="2047"/>
                </a:lnTo>
                <a:lnTo>
                  <a:pt x="8849" y="2007"/>
                </a:lnTo>
                <a:lnTo>
                  <a:pt x="8862" y="1980"/>
                </a:lnTo>
                <a:lnTo>
                  <a:pt x="8888" y="1954"/>
                </a:lnTo>
                <a:lnTo>
                  <a:pt x="8987" y="1954"/>
                </a:lnTo>
                <a:lnTo>
                  <a:pt x="9026" y="1941"/>
                </a:lnTo>
                <a:lnTo>
                  <a:pt x="9033" y="1915"/>
                </a:lnTo>
                <a:lnTo>
                  <a:pt x="9039" y="1875"/>
                </a:lnTo>
                <a:lnTo>
                  <a:pt x="9033" y="1862"/>
                </a:lnTo>
                <a:lnTo>
                  <a:pt x="9026" y="1836"/>
                </a:lnTo>
                <a:lnTo>
                  <a:pt x="8994" y="1796"/>
                </a:lnTo>
                <a:lnTo>
                  <a:pt x="8967" y="1782"/>
                </a:lnTo>
                <a:lnTo>
                  <a:pt x="8947" y="1743"/>
                </a:lnTo>
                <a:lnTo>
                  <a:pt x="8967" y="1717"/>
                </a:lnTo>
                <a:lnTo>
                  <a:pt x="8987" y="1703"/>
                </a:lnTo>
                <a:lnTo>
                  <a:pt x="8947" y="1664"/>
                </a:lnTo>
                <a:lnTo>
                  <a:pt x="8928" y="1650"/>
                </a:lnTo>
                <a:lnTo>
                  <a:pt x="8895" y="1624"/>
                </a:lnTo>
                <a:lnTo>
                  <a:pt x="8869" y="1650"/>
                </a:lnTo>
                <a:lnTo>
                  <a:pt x="8843" y="1624"/>
                </a:lnTo>
                <a:lnTo>
                  <a:pt x="8849" y="1531"/>
                </a:lnTo>
                <a:lnTo>
                  <a:pt x="8862" y="1492"/>
                </a:lnTo>
                <a:lnTo>
                  <a:pt x="8882" y="1452"/>
                </a:lnTo>
                <a:lnTo>
                  <a:pt x="8934" y="1373"/>
                </a:lnTo>
                <a:lnTo>
                  <a:pt x="8954" y="1320"/>
                </a:lnTo>
                <a:lnTo>
                  <a:pt x="8954" y="1201"/>
                </a:lnTo>
                <a:lnTo>
                  <a:pt x="9026" y="1162"/>
                </a:lnTo>
                <a:lnTo>
                  <a:pt x="9053" y="1109"/>
                </a:lnTo>
                <a:lnTo>
                  <a:pt x="9059" y="1082"/>
                </a:lnTo>
                <a:lnTo>
                  <a:pt x="9053" y="1043"/>
                </a:lnTo>
                <a:lnTo>
                  <a:pt x="9118" y="1003"/>
                </a:lnTo>
                <a:lnTo>
                  <a:pt x="9138" y="964"/>
                </a:lnTo>
                <a:lnTo>
                  <a:pt x="9151" y="951"/>
                </a:lnTo>
                <a:lnTo>
                  <a:pt x="9151" y="912"/>
                </a:lnTo>
                <a:lnTo>
                  <a:pt x="9131" y="924"/>
                </a:lnTo>
                <a:lnTo>
                  <a:pt x="9112" y="912"/>
                </a:lnTo>
                <a:lnTo>
                  <a:pt x="9171" y="885"/>
                </a:lnTo>
                <a:lnTo>
                  <a:pt x="9223" y="831"/>
                </a:lnTo>
                <a:lnTo>
                  <a:pt x="9263" y="779"/>
                </a:lnTo>
                <a:lnTo>
                  <a:pt x="9315" y="740"/>
                </a:lnTo>
                <a:lnTo>
                  <a:pt x="9348" y="700"/>
                </a:lnTo>
                <a:lnTo>
                  <a:pt x="9361" y="673"/>
                </a:lnTo>
                <a:lnTo>
                  <a:pt x="9368" y="633"/>
                </a:lnTo>
                <a:lnTo>
                  <a:pt x="9368" y="621"/>
                </a:lnTo>
                <a:lnTo>
                  <a:pt x="9348" y="581"/>
                </a:lnTo>
                <a:lnTo>
                  <a:pt x="9315" y="542"/>
                </a:lnTo>
                <a:lnTo>
                  <a:pt x="9276" y="502"/>
                </a:lnTo>
                <a:lnTo>
                  <a:pt x="9243" y="489"/>
                </a:lnTo>
                <a:lnTo>
                  <a:pt x="9217" y="502"/>
                </a:lnTo>
                <a:lnTo>
                  <a:pt x="9204" y="502"/>
                </a:lnTo>
                <a:lnTo>
                  <a:pt x="9197" y="542"/>
                </a:lnTo>
                <a:lnTo>
                  <a:pt x="9098" y="542"/>
                </a:lnTo>
                <a:lnTo>
                  <a:pt x="9059" y="581"/>
                </a:lnTo>
                <a:lnTo>
                  <a:pt x="9026" y="621"/>
                </a:lnTo>
                <a:lnTo>
                  <a:pt x="8829" y="621"/>
                </a:lnTo>
                <a:lnTo>
                  <a:pt x="8737" y="819"/>
                </a:lnTo>
                <a:lnTo>
                  <a:pt x="8678" y="912"/>
                </a:lnTo>
                <a:lnTo>
                  <a:pt x="8658" y="951"/>
                </a:lnTo>
                <a:lnTo>
                  <a:pt x="8625" y="991"/>
                </a:lnTo>
                <a:lnTo>
                  <a:pt x="8658" y="912"/>
                </a:lnTo>
                <a:lnTo>
                  <a:pt x="8750" y="673"/>
                </a:lnTo>
                <a:lnTo>
                  <a:pt x="8770" y="594"/>
                </a:lnTo>
                <a:lnTo>
                  <a:pt x="8770" y="568"/>
                </a:lnTo>
                <a:lnTo>
                  <a:pt x="8763" y="528"/>
                </a:lnTo>
                <a:lnTo>
                  <a:pt x="8744" y="489"/>
                </a:lnTo>
                <a:lnTo>
                  <a:pt x="8698" y="489"/>
                </a:lnTo>
                <a:lnTo>
                  <a:pt x="8593" y="594"/>
                </a:lnTo>
                <a:lnTo>
                  <a:pt x="8521" y="673"/>
                </a:lnTo>
                <a:lnTo>
                  <a:pt x="8494" y="713"/>
                </a:lnTo>
                <a:lnTo>
                  <a:pt x="8474" y="713"/>
                </a:lnTo>
                <a:lnTo>
                  <a:pt x="8474" y="700"/>
                </a:lnTo>
                <a:lnTo>
                  <a:pt x="8501" y="621"/>
                </a:lnTo>
                <a:lnTo>
                  <a:pt x="8553" y="502"/>
                </a:lnTo>
                <a:lnTo>
                  <a:pt x="8474" y="502"/>
                </a:lnTo>
                <a:lnTo>
                  <a:pt x="8336" y="528"/>
                </a:lnTo>
                <a:lnTo>
                  <a:pt x="8146" y="528"/>
                </a:lnTo>
                <a:lnTo>
                  <a:pt x="8120" y="502"/>
                </a:lnTo>
                <a:lnTo>
                  <a:pt x="8593" y="463"/>
                </a:lnTo>
                <a:lnTo>
                  <a:pt x="8645" y="423"/>
                </a:lnTo>
                <a:lnTo>
                  <a:pt x="8718" y="409"/>
                </a:lnTo>
                <a:lnTo>
                  <a:pt x="8744" y="383"/>
                </a:lnTo>
                <a:lnTo>
                  <a:pt x="8770" y="370"/>
                </a:lnTo>
                <a:lnTo>
                  <a:pt x="8790" y="330"/>
                </a:lnTo>
                <a:lnTo>
                  <a:pt x="8803" y="291"/>
                </a:lnTo>
                <a:lnTo>
                  <a:pt x="8750" y="277"/>
                </a:lnTo>
                <a:lnTo>
                  <a:pt x="8658" y="277"/>
                </a:lnTo>
                <a:lnTo>
                  <a:pt x="8619" y="251"/>
                </a:lnTo>
                <a:lnTo>
                  <a:pt x="8540" y="172"/>
                </a:lnTo>
                <a:lnTo>
                  <a:pt x="8468" y="93"/>
                </a:lnTo>
                <a:lnTo>
                  <a:pt x="8389" y="14"/>
                </a:lnTo>
                <a:lnTo>
                  <a:pt x="8336" y="0"/>
                </a:lnTo>
                <a:lnTo>
                  <a:pt x="7995" y="0"/>
                </a:lnTo>
                <a:close/>
                <a:moveTo>
                  <a:pt x="5683" y="172"/>
                </a:moveTo>
                <a:lnTo>
                  <a:pt x="5663" y="198"/>
                </a:lnTo>
                <a:lnTo>
                  <a:pt x="5643" y="212"/>
                </a:lnTo>
                <a:lnTo>
                  <a:pt x="5636" y="238"/>
                </a:lnTo>
                <a:lnTo>
                  <a:pt x="5617" y="251"/>
                </a:lnTo>
                <a:lnTo>
                  <a:pt x="5597" y="251"/>
                </a:lnTo>
                <a:lnTo>
                  <a:pt x="5577" y="238"/>
                </a:lnTo>
                <a:lnTo>
                  <a:pt x="5558" y="212"/>
                </a:lnTo>
                <a:lnTo>
                  <a:pt x="5525" y="198"/>
                </a:lnTo>
                <a:lnTo>
                  <a:pt x="5505" y="238"/>
                </a:lnTo>
                <a:lnTo>
                  <a:pt x="5255" y="238"/>
                </a:lnTo>
                <a:lnTo>
                  <a:pt x="5229" y="251"/>
                </a:lnTo>
                <a:lnTo>
                  <a:pt x="5210" y="291"/>
                </a:lnTo>
                <a:lnTo>
                  <a:pt x="5190" y="304"/>
                </a:lnTo>
                <a:lnTo>
                  <a:pt x="5190" y="291"/>
                </a:lnTo>
                <a:lnTo>
                  <a:pt x="5170" y="291"/>
                </a:lnTo>
                <a:lnTo>
                  <a:pt x="5130" y="304"/>
                </a:lnTo>
                <a:lnTo>
                  <a:pt x="5104" y="344"/>
                </a:lnTo>
                <a:lnTo>
                  <a:pt x="5078" y="410"/>
                </a:lnTo>
                <a:lnTo>
                  <a:pt x="5065" y="489"/>
                </a:lnTo>
                <a:lnTo>
                  <a:pt x="4999" y="423"/>
                </a:lnTo>
                <a:lnTo>
                  <a:pt x="4960" y="410"/>
                </a:lnTo>
                <a:lnTo>
                  <a:pt x="4920" y="383"/>
                </a:lnTo>
                <a:lnTo>
                  <a:pt x="4901" y="410"/>
                </a:lnTo>
                <a:lnTo>
                  <a:pt x="4894" y="449"/>
                </a:lnTo>
                <a:lnTo>
                  <a:pt x="4835" y="489"/>
                </a:lnTo>
                <a:lnTo>
                  <a:pt x="4835" y="502"/>
                </a:lnTo>
                <a:lnTo>
                  <a:pt x="4815" y="528"/>
                </a:lnTo>
                <a:lnTo>
                  <a:pt x="4717" y="528"/>
                </a:lnTo>
                <a:lnTo>
                  <a:pt x="4651" y="568"/>
                </a:lnTo>
                <a:lnTo>
                  <a:pt x="4592" y="594"/>
                </a:lnTo>
                <a:lnTo>
                  <a:pt x="4572" y="633"/>
                </a:lnTo>
                <a:lnTo>
                  <a:pt x="4566" y="673"/>
                </a:lnTo>
                <a:lnTo>
                  <a:pt x="4605" y="673"/>
                </a:lnTo>
                <a:lnTo>
                  <a:pt x="4644" y="661"/>
                </a:lnTo>
                <a:lnTo>
                  <a:pt x="4697" y="661"/>
                </a:lnTo>
                <a:lnTo>
                  <a:pt x="4671" y="673"/>
                </a:lnTo>
                <a:lnTo>
                  <a:pt x="4644" y="713"/>
                </a:lnTo>
                <a:lnTo>
                  <a:pt x="4657" y="740"/>
                </a:lnTo>
                <a:lnTo>
                  <a:pt x="4677" y="752"/>
                </a:lnTo>
                <a:lnTo>
                  <a:pt x="4706" y="742"/>
                </a:lnTo>
                <a:lnTo>
                  <a:pt x="4697" y="752"/>
                </a:lnTo>
                <a:lnTo>
                  <a:pt x="4677" y="819"/>
                </a:lnTo>
                <a:lnTo>
                  <a:pt x="4776" y="819"/>
                </a:lnTo>
                <a:lnTo>
                  <a:pt x="4750" y="831"/>
                </a:lnTo>
                <a:lnTo>
                  <a:pt x="4717" y="872"/>
                </a:lnTo>
                <a:lnTo>
                  <a:pt x="4737" y="885"/>
                </a:lnTo>
                <a:lnTo>
                  <a:pt x="4769" y="924"/>
                </a:lnTo>
                <a:lnTo>
                  <a:pt x="4802" y="951"/>
                </a:lnTo>
                <a:lnTo>
                  <a:pt x="4861" y="951"/>
                </a:lnTo>
                <a:lnTo>
                  <a:pt x="4881" y="912"/>
                </a:lnTo>
                <a:lnTo>
                  <a:pt x="4914" y="912"/>
                </a:lnTo>
                <a:lnTo>
                  <a:pt x="4914" y="951"/>
                </a:lnTo>
                <a:lnTo>
                  <a:pt x="4933" y="964"/>
                </a:lnTo>
                <a:lnTo>
                  <a:pt x="4960" y="991"/>
                </a:lnTo>
                <a:lnTo>
                  <a:pt x="4999" y="1003"/>
                </a:lnTo>
                <a:lnTo>
                  <a:pt x="5019" y="991"/>
                </a:lnTo>
                <a:lnTo>
                  <a:pt x="5039" y="951"/>
                </a:lnTo>
                <a:lnTo>
                  <a:pt x="5065" y="964"/>
                </a:lnTo>
                <a:lnTo>
                  <a:pt x="5111" y="991"/>
                </a:lnTo>
                <a:lnTo>
                  <a:pt x="5164" y="991"/>
                </a:lnTo>
                <a:lnTo>
                  <a:pt x="5203" y="964"/>
                </a:lnTo>
                <a:lnTo>
                  <a:pt x="5268" y="885"/>
                </a:lnTo>
                <a:lnTo>
                  <a:pt x="5308" y="885"/>
                </a:lnTo>
                <a:lnTo>
                  <a:pt x="5288" y="924"/>
                </a:lnTo>
                <a:lnTo>
                  <a:pt x="5255" y="964"/>
                </a:lnTo>
                <a:lnTo>
                  <a:pt x="5203" y="1003"/>
                </a:lnTo>
                <a:lnTo>
                  <a:pt x="5091" y="1003"/>
                </a:lnTo>
                <a:lnTo>
                  <a:pt x="5085" y="1030"/>
                </a:lnTo>
                <a:lnTo>
                  <a:pt x="5085" y="1043"/>
                </a:lnTo>
                <a:lnTo>
                  <a:pt x="5091" y="1082"/>
                </a:lnTo>
                <a:lnTo>
                  <a:pt x="5111" y="1122"/>
                </a:lnTo>
                <a:lnTo>
                  <a:pt x="5164" y="1175"/>
                </a:lnTo>
                <a:lnTo>
                  <a:pt x="5124" y="1175"/>
                </a:lnTo>
                <a:lnTo>
                  <a:pt x="5091" y="1122"/>
                </a:lnTo>
                <a:lnTo>
                  <a:pt x="5065" y="1082"/>
                </a:lnTo>
                <a:lnTo>
                  <a:pt x="5026" y="1043"/>
                </a:lnTo>
                <a:lnTo>
                  <a:pt x="4999" y="1030"/>
                </a:lnTo>
                <a:lnTo>
                  <a:pt x="4881" y="1030"/>
                </a:lnTo>
                <a:lnTo>
                  <a:pt x="4894" y="1070"/>
                </a:lnTo>
                <a:lnTo>
                  <a:pt x="4914" y="1082"/>
                </a:lnTo>
                <a:lnTo>
                  <a:pt x="4881" y="1082"/>
                </a:lnTo>
                <a:lnTo>
                  <a:pt x="4861" y="1109"/>
                </a:lnTo>
                <a:lnTo>
                  <a:pt x="4861" y="1122"/>
                </a:lnTo>
                <a:lnTo>
                  <a:pt x="4875" y="1136"/>
                </a:lnTo>
                <a:lnTo>
                  <a:pt x="4881" y="1162"/>
                </a:lnTo>
                <a:lnTo>
                  <a:pt x="4933" y="1201"/>
                </a:lnTo>
                <a:lnTo>
                  <a:pt x="4986" y="1254"/>
                </a:lnTo>
                <a:lnTo>
                  <a:pt x="4999" y="1280"/>
                </a:lnTo>
                <a:lnTo>
                  <a:pt x="5006" y="1333"/>
                </a:lnTo>
                <a:lnTo>
                  <a:pt x="5006" y="1373"/>
                </a:lnTo>
                <a:lnTo>
                  <a:pt x="4999" y="1400"/>
                </a:lnTo>
                <a:lnTo>
                  <a:pt x="4933" y="1426"/>
                </a:lnTo>
                <a:lnTo>
                  <a:pt x="4875" y="1466"/>
                </a:lnTo>
                <a:lnTo>
                  <a:pt x="4855" y="1492"/>
                </a:lnTo>
                <a:lnTo>
                  <a:pt x="4822" y="1585"/>
                </a:lnTo>
                <a:lnTo>
                  <a:pt x="4822" y="1650"/>
                </a:lnTo>
                <a:lnTo>
                  <a:pt x="4855" y="1650"/>
                </a:lnTo>
                <a:lnTo>
                  <a:pt x="4881" y="1611"/>
                </a:lnTo>
                <a:lnTo>
                  <a:pt x="4914" y="1611"/>
                </a:lnTo>
                <a:lnTo>
                  <a:pt x="4920" y="1690"/>
                </a:lnTo>
                <a:lnTo>
                  <a:pt x="4947" y="1717"/>
                </a:lnTo>
                <a:lnTo>
                  <a:pt x="5006" y="1822"/>
                </a:lnTo>
                <a:lnTo>
                  <a:pt x="4966" y="1822"/>
                </a:lnTo>
                <a:lnTo>
                  <a:pt x="4914" y="1743"/>
                </a:lnTo>
                <a:lnTo>
                  <a:pt x="4881" y="1717"/>
                </a:lnTo>
                <a:lnTo>
                  <a:pt x="4835" y="1703"/>
                </a:lnTo>
                <a:lnTo>
                  <a:pt x="4802" y="1703"/>
                </a:lnTo>
                <a:lnTo>
                  <a:pt x="4789" y="1717"/>
                </a:lnTo>
                <a:lnTo>
                  <a:pt x="4789" y="1796"/>
                </a:lnTo>
                <a:lnTo>
                  <a:pt x="4802" y="1822"/>
                </a:lnTo>
                <a:lnTo>
                  <a:pt x="4855" y="1875"/>
                </a:lnTo>
                <a:lnTo>
                  <a:pt x="4835" y="1901"/>
                </a:lnTo>
                <a:lnTo>
                  <a:pt x="4815" y="1901"/>
                </a:lnTo>
                <a:lnTo>
                  <a:pt x="4756" y="1915"/>
                </a:lnTo>
                <a:lnTo>
                  <a:pt x="4737" y="1941"/>
                </a:lnTo>
                <a:lnTo>
                  <a:pt x="4717" y="1954"/>
                </a:lnTo>
                <a:lnTo>
                  <a:pt x="4697" y="1994"/>
                </a:lnTo>
                <a:lnTo>
                  <a:pt x="4697" y="2073"/>
                </a:lnTo>
                <a:lnTo>
                  <a:pt x="4737" y="2073"/>
                </a:lnTo>
                <a:lnTo>
                  <a:pt x="4750" y="2033"/>
                </a:lnTo>
                <a:lnTo>
                  <a:pt x="4842" y="2087"/>
                </a:lnTo>
                <a:lnTo>
                  <a:pt x="4894" y="2113"/>
                </a:lnTo>
                <a:lnTo>
                  <a:pt x="4947" y="2126"/>
                </a:lnTo>
                <a:lnTo>
                  <a:pt x="4966" y="2113"/>
                </a:lnTo>
                <a:lnTo>
                  <a:pt x="4979" y="2087"/>
                </a:lnTo>
                <a:lnTo>
                  <a:pt x="5006" y="2073"/>
                </a:lnTo>
                <a:lnTo>
                  <a:pt x="5170" y="2073"/>
                </a:lnTo>
                <a:lnTo>
                  <a:pt x="5190" y="2087"/>
                </a:lnTo>
                <a:lnTo>
                  <a:pt x="5210" y="2126"/>
                </a:lnTo>
                <a:lnTo>
                  <a:pt x="5236" y="2152"/>
                </a:lnTo>
                <a:lnTo>
                  <a:pt x="5288" y="2126"/>
                </a:lnTo>
                <a:lnTo>
                  <a:pt x="5348" y="2087"/>
                </a:lnTo>
                <a:lnTo>
                  <a:pt x="5393" y="2047"/>
                </a:lnTo>
                <a:lnTo>
                  <a:pt x="5400" y="2007"/>
                </a:lnTo>
                <a:lnTo>
                  <a:pt x="5413" y="1994"/>
                </a:lnTo>
                <a:lnTo>
                  <a:pt x="5400" y="1980"/>
                </a:lnTo>
                <a:lnTo>
                  <a:pt x="5393" y="1954"/>
                </a:lnTo>
                <a:lnTo>
                  <a:pt x="5328" y="1954"/>
                </a:lnTo>
                <a:lnTo>
                  <a:pt x="5328" y="1915"/>
                </a:lnTo>
                <a:lnTo>
                  <a:pt x="5334" y="1875"/>
                </a:lnTo>
                <a:lnTo>
                  <a:pt x="5374" y="1862"/>
                </a:lnTo>
                <a:lnTo>
                  <a:pt x="5400" y="1822"/>
                </a:lnTo>
                <a:lnTo>
                  <a:pt x="5413" y="1796"/>
                </a:lnTo>
                <a:lnTo>
                  <a:pt x="5413" y="1717"/>
                </a:lnTo>
                <a:lnTo>
                  <a:pt x="5400" y="1703"/>
                </a:lnTo>
                <a:lnTo>
                  <a:pt x="5505" y="1703"/>
                </a:lnTo>
                <a:lnTo>
                  <a:pt x="5525" y="1650"/>
                </a:lnTo>
                <a:lnTo>
                  <a:pt x="5545" y="1585"/>
                </a:lnTo>
                <a:lnTo>
                  <a:pt x="5577" y="1545"/>
                </a:lnTo>
                <a:lnTo>
                  <a:pt x="5603" y="1492"/>
                </a:lnTo>
                <a:lnTo>
                  <a:pt x="5584" y="1452"/>
                </a:lnTo>
                <a:lnTo>
                  <a:pt x="5577" y="1426"/>
                </a:lnTo>
                <a:lnTo>
                  <a:pt x="5538" y="1400"/>
                </a:lnTo>
                <a:lnTo>
                  <a:pt x="5584" y="1400"/>
                </a:lnTo>
                <a:lnTo>
                  <a:pt x="5597" y="1373"/>
                </a:lnTo>
                <a:lnTo>
                  <a:pt x="5603" y="1320"/>
                </a:lnTo>
                <a:lnTo>
                  <a:pt x="5538" y="1320"/>
                </a:lnTo>
                <a:lnTo>
                  <a:pt x="5564" y="1280"/>
                </a:lnTo>
                <a:lnTo>
                  <a:pt x="5603" y="1254"/>
                </a:lnTo>
                <a:lnTo>
                  <a:pt x="5670" y="1215"/>
                </a:lnTo>
                <a:lnTo>
                  <a:pt x="5728" y="1215"/>
                </a:lnTo>
                <a:lnTo>
                  <a:pt x="5761" y="1241"/>
                </a:lnTo>
                <a:lnTo>
                  <a:pt x="5788" y="1215"/>
                </a:lnTo>
                <a:lnTo>
                  <a:pt x="5873" y="1043"/>
                </a:lnTo>
                <a:lnTo>
                  <a:pt x="5925" y="951"/>
                </a:lnTo>
                <a:lnTo>
                  <a:pt x="5978" y="885"/>
                </a:lnTo>
                <a:lnTo>
                  <a:pt x="6116" y="819"/>
                </a:lnTo>
                <a:lnTo>
                  <a:pt x="6182" y="752"/>
                </a:lnTo>
                <a:lnTo>
                  <a:pt x="6227" y="673"/>
                </a:lnTo>
                <a:lnTo>
                  <a:pt x="6136" y="700"/>
                </a:lnTo>
                <a:lnTo>
                  <a:pt x="6096" y="700"/>
                </a:lnTo>
                <a:lnTo>
                  <a:pt x="6070" y="673"/>
                </a:lnTo>
                <a:lnTo>
                  <a:pt x="6103" y="633"/>
                </a:lnTo>
                <a:lnTo>
                  <a:pt x="6156" y="621"/>
                </a:lnTo>
                <a:lnTo>
                  <a:pt x="6227" y="594"/>
                </a:lnTo>
                <a:lnTo>
                  <a:pt x="6300" y="581"/>
                </a:lnTo>
                <a:lnTo>
                  <a:pt x="6339" y="542"/>
                </a:lnTo>
                <a:lnTo>
                  <a:pt x="6366" y="502"/>
                </a:lnTo>
                <a:lnTo>
                  <a:pt x="6405" y="489"/>
                </a:lnTo>
                <a:lnTo>
                  <a:pt x="6412" y="489"/>
                </a:lnTo>
                <a:lnTo>
                  <a:pt x="6425" y="449"/>
                </a:lnTo>
                <a:lnTo>
                  <a:pt x="6405" y="410"/>
                </a:lnTo>
                <a:lnTo>
                  <a:pt x="6366" y="383"/>
                </a:lnTo>
                <a:lnTo>
                  <a:pt x="6320" y="370"/>
                </a:lnTo>
                <a:lnTo>
                  <a:pt x="6287" y="330"/>
                </a:lnTo>
                <a:lnTo>
                  <a:pt x="6260" y="277"/>
                </a:lnTo>
                <a:lnTo>
                  <a:pt x="6247" y="277"/>
                </a:lnTo>
                <a:lnTo>
                  <a:pt x="6214" y="238"/>
                </a:lnTo>
                <a:lnTo>
                  <a:pt x="6037" y="330"/>
                </a:lnTo>
                <a:lnTo>
                  <a:pt x="6057" y="304"/>
                </a:lnTo>
                <a:lnTo>
                  <a:pt x="6076" y="291"/>
                </a:lnTo>
                <a:lnTo>
                  <a:pt x="6057" y="251"/>
                </a:lnTo>
                <a:lnTo>
                  <a:pt x="6031" y="238"/>
                </a:lnTo>
                <a:lnTo>
                  <a:pt x="5939" y="212"/>
                </a:lnTo>
                <a:lnTo>
                  <a:pt x="5741" y="212"/>
                </a:lnTo>
                <a:lnTo>
                  <a:pt x="5683" y="172"/>
                </a:lnTo>
                <a:close/>
                <a:moveTo>
                  <a:pt x="13619" y="568"/>
                </a:moveTo>
                <a:lnTo>
                  <a:pt x="13605" y="581"/>
                </a:lnTo>
                <a:lnTo>
                  <a:pt x="13599" y="633"/>
                </a:lnTo>
                <a:lnTo>
                  <a:pt x="13559" y="661"/>
                </a:lnTo>
                <a:lnTo>
                  <a:pt x="13533" y="673"/>
                </a:lnTo>
                <a:lnTo>
                  <a:pt x="13500" y="713"/>
                </a:lnTo>
                <a:lnTo>
                  <a:pt x="13474" y="713"/>
                </a:lnTo>
                <a:lnTo>
                  <a:pt x="13474" y="779"/>
                </a:lnTo>
                <a:lnTo>
                  <a:pt x="13480" y="779"/>
                </a:lnTo>
                <a:lnTo>
                  <a:pt x="13500" y="793"/>
                </a:lnTo>
                <a:lnTo>
                  <a:pt x="13415" y="793"/>
                </a:lnTo>
                <a:lnTo>
                  <a:pt x="13388" y="831"/>
                </a:lnTo>
                <a:lnTo>
                  <a:pt x="13434" y="872"/>
                </a:lnTo>
                <a:lnTo>
                  <a:pt x="13493" y="912"/>
                </a:lnTo>
                <a:lnTo>
                  <a:pt x="13539" y="885"/>
                </a:lnTo>
                <a:lnTo>
                  <a:pt x="13579" y="872"/>
                </a:lnTo>
                <a:lnTo>
                  <a:pt x="13619" y="872"/>
                </a:lnTo>
                <a:lnTo>
                  <a:pt x="13645" y="858"/>
                </a:lnTo>
                <a:lnTo>
                  <a:pt x="13585" y="819"/>
                </a:lnTo>
                <a:lnTo>
                  <a:pt x="13520" y="779"/>
                </a:lnTo>
                <a:lnTo>
                  <a:pt x="13566" y="713"/>
                </a:lnTo>
                <a:lnTo>
                  <a:pt x="13619" y="673"/>
                </a:lnTo>
                <a:lnTo>
                  <a:pt x="13625" y="633"/>
                </a:lnTo>
                <a:lnTo>
                  <a:pt x="13638" y="621"/>
                </a:lnTo>
                <a:lnTo>
                  <a:pt x="13638" y="581"/>
                </a:lnTo>
                <a:lnTo>
                  <a:pt x="13625" y="568"/>
                </a:lnTo>
                <a:lnTo>
                  <a:pt x="13619" y="568"/>
                </a:lnTo>
                <a:close/>
                <a:moveTo>
                  <a:pt x="14012" y="661"/>
                </a:moveTo>
                <a:lnTo>
                  <a:pt x="13980" y="673"/>
                </a:lnTo>
                <a:lnTo>
                  <a:pt x="13947" y="700"/>
                </a:lnTo>
                <a:lnTo>
                  <a:pt x="13894" y="752"/>
                </a:lnTo>
                <a:lnTo>
                  <a:pt x="13894" y="831"/>
                </a:lnTo>
                <a:lnTo>
                  <a:pt x="13927" y="858"/>
                </a:lnTo>
                <a:lnTo>
                  <a:pt x="13980" y="831"/>
                </a:lnTo>
                <a:lnTo>
                  <a:pt x="14039" y="793"/>
                </a:lnTo>
                <a:lnTo>
                  <a:pt x="14012" y="661"/>
                </a:lnTo>
                <a:close/>
                <a:moveTo>
                  <a:pt x="4769" y="673"/>
                </a:moveTo>
                <a:lnTo>
                  <a:pt x="4802" y="700"/>
                </a:lnTo>
                <a:lnTo>
                  <a:pt x="4730" y="713"/>
                </a:lnTo>
                <a:lnTo>
                  <a:pt x="4711" y="735"/>
                </a:lnTo>
                <a:lnTo>
                  <a:pt x="4717" y="713"/>
                </a:lnTo>
                <a:lnTo>
                  <a:pt x="4737" y="700"/>
                </a:lnTo>
                <a:lnTo>
                  <a:pt x="4769" y="673"/>
                </a:lnTo>
                <a:close/>
                <a:moveTo>
                  <a:pt x="15872" y="700"/>
                </a:moveTo>
                <a:lnTo>
                  <a:pt x="15832" y="713"/>
                </a:lnTo>
                <a:lnTo>
                  <a:pt x="15806" y="740"/>
                </a:lnTo>
                <a:lnTo>
                  <a:pt x="15753" y="819"/>
                </a:lnTo>
                <a:lnTo>
                  <a:pt x="15707" y="885"/>
                </a:lnTo>
                <a:lnTo>
                  <a:pt x="15675" y="924"/>
                </a:lnTo>
                <a:lnTo>
                  <a:pt x="15648" y="951"/>
                </a:lnTo>
                <a:lnTo>
                  <a:pt x="15727" y="1030"/>
                </a:lnTo>
                <a:lnTo>
                  <a:pt x="15766" y="1030"/>
                </a:lnTo>
                <a:lnTo>
                  <a:pt x="15806" y="1043"/>
                </a:lnTo>
                <a:lnTo>
                  <a:pt x="15891" y="1043"/>
                </a:lnTo>
                <a:lnTo>
                  <a:pt x="15812" y="1122"/>
                </a:lnTo>
                <a:lnTo>
                  <a:pt x="15734" y="1175"/>
                </a:lnTo>
                <a:lnTo>
                  <a:pt x="15793" y="1280"/>
                </a:lnTo>
                <a:lnTo>
                  <a:pt x="15819" y="1320"/>
                </a:lnTo>
                <a:lnTo>
                  <a:pt x="15839" y="1333"/>
                </a:lnTo>
                <a:lnTo>
                  <a:pt x="15898" y="1361"/>
                </a:lnTo>
                <a:lnTo>
                  <a:pt x="15957" y="1373"/>
                </a:lnTo>
                <a:lnTo>
                  <a:pt x="16016" y="1413"/>
                </a:lnTo>
                <a:lnTo>
                  <a:pt x="16082" y="1413"/>
                </a:lnTo>
                <a:lnTo>
                  <a:pt x="16108" y="1400"/>
                </a:lnTo>
                <a:lnTo>
                  <a:pt x="16128" y="1361"/>
                </a:lnTo>
                <a:lnTo>
                  <a:pt x="16121" y="1333"/>
                </a:lnTo>
                <a:lnTo>
                  <a:pt x="16121" y="1320"/>
                </a:lnTo>
                <a:lnTo>
                  <a:pt x="16095" y="1294"/>
                </a:lnTo>
                <a:lnTo>
                  <a:pt x="16121" y="1280"/>
                </a:lnTo>
                <a:lnTo>
                  <a:pt x="16128" y="1280"/>
                </a:lnTo>
                <a:lnTo>
                  <a:pt x="16141" y="1241"/>
                </a:lnTo>
                <a:lnTo>
                  <a:pt x="16141" y="1201"/>
                </a:lnTo>
                <a:lnTo>
                  <a:pt x="16148" y="1162"/>
                </a:lnTo>
                <a:lnTo>
                  <a:pt x="16108" y="1082"/>
                </a:lnTo>
                <a:lnTo>
                  <a:pt x="16042" y="1082"/>
                </a:lnTo>
                <a:lnTo>
                  <a:pt x="16023" y="1070"/>
                </a:lnTo>
                <a:lnTo>
                  <a:pt x="16003" y="1043"/>
                </a:lnTo>
                <a:lnTo>
                  <a:pt x="15997" y="1043"/>
                </a:lnTo>
                <a:lnTo>
                  <a:pt x="15977" y="1030"/>
                </a:lnTo>
                <a:lnTo>
                  <a:pt x="15937" y="1030"/>
                </a:lnTo>
                <a:lnTo>
                  <a:pt x="15957" y="1003"/>
                </a:lnTo>
                <a:lnTo>
                  <a:pt x="15977" y="951"/>
                </a:lnTo>
                <a:lnTo>
                  <a:pt x="15977" y="872"/>
                </a:lnTo>
                <a:lnTo>
                  <a:pt x="15997" y="872"/>
                </a:lnTo>
                <a:lnTo>
                  <a:pt x="15950" y="752"/>
                </a:lnTo>
                <a:lnTo>
                  <a:pt x="15911" y="713"/>
                </a:lnTo>
                <a:lnTo>
                  <a:pt x="15872" y="700"/>
                </a:lnTo>
                <a:close/>
                <a:moveTo>
                  <a:pt x="15550" y="713"/>
                </a:moveTo>
                <a:lnTo>
                  <a:pt x="15563" y="752"/>
                </a:lnTo>
                <a:lnTo>
                  <a:pt x="15628" y="752"/>
                </a:lnTo>
                <a:lnTo>
                  <a:pt x="15628" y="713"/>
                </a:lnTo>
                <a:lnTo>
                  <a:pt x="15550" y="713"/>
                </a:lnTo>
                <a:close/>
                <a:moveTo>
                  <a:pt x="4428" y="740"/>
                </a:moveTo>
                <a:lnTo>
                  <a:pt x="4428" y="779"/>
                </a:lnTo>
                <a:lnTo>
                  <a:pt x="4447" y="793"/>
                </a:lnTo>
                <a:lnTo>
                  <a:pt x="4487" y="831"/>
                </a:lnTo>
                <a:lnTo>
                  <a:pt x="4408" y="831"/>
                </a:lnTo>
                <a:lnTo>
                  <a:pt x="4375" y="872"/>
                </a:lnTo>
                <a:lnTo>
                  <a:pt x="4382" y="912"/>
                </a:lnTo>
                <a:lnTo>
                  <a:pt x="4402" y="924"/>
                </a:lnTo>
                <a:lnTo>
                  <a:pt x="4460" y="924"/>
                </a:lnTo>
                <a:lnTo>
                  <a:pt x="4447" y="964"/>
                </a:lnTo>
                <a:lnTo>
                  <a:pt x="4441" y="991"/>
                </a:lnTo>
                <a:lnTo>
                  <a:pt x="4408" y="964"/>
                </a:lnTo>
                <a:lnTo>
                  <a:pt x="4382" y="951"/>
                </a:lnTo>
                <a:lnTo>
                  <a:pt x="4355" y="951"/>
                </a:lnTo>
                <a:lnTo>
                  <a:pt x="4336" y="964"/>
                </a:lnTo>
                <a:lnTo>
                  <a:pt x="4336" y="991"/>
                </a:lnTo>
                <a:lnTo>
                  <a:pt x="4342" y="1030"/>
                </a:lnTo>
                <a:lnTo>
                  <a:pt x="4375" y="1043"/>
                </a:lnTo>
                <a:lnTo>
                  <a:pt x="4421" y="1082"/>
                </a:lnTo>
                <a:lnTo>
                  <a:pt x="4421" y="1109"/>
                </a:lnTo>
                <a:lnTo>
                  <a:pt x="4402" y="1122"/>
                </a:lnTo>
                <a:lnTo>
                  <a:pt x="4375" y="1109"/>
                </a:lnTo>
                <a:lnTo>
                  <a:pt x="4342" y="1082"/>
                </a:lnTo>
                <a:lnTo>
                  <a:pt x="4316" y="1082"/>
                </a:lnTo>
                <a:lnTo>
                  <a:pt x="4322" y="1136"/>
                </a:lnTo>
                <a:lnTo>
                  <a:pt x="4342" y="1201"/>
                </a:lnTo>
                <a:lnTo>
                  <a:pt x="4382" y="1201"/>
                </a:lnTo>
                <a:lnTo>
                  <a:pt x="4428" y="1215"/>
                </a:lnTo>
                <a:lnTo>
                  <a:pt x="4408" y="1241"/>
                </a:lnTo>
                <a:lnTo>
                  <a:pt x="4382" y="1280"/>
                </a:lnTo>
                <a:lnTo>
                  <a:pt x="4402" y="1320"/>
                </a:lnTo>
                <a:lnTo>
                  <a:pt x="4421" y="1294"/>
                </a:lnTo>
                <a:lnTo>
                  <a:pt x="4447" y="1280"/>
                </a:lnTo>
                <a:lnTo>
                  <a:pt x="4460" y="1320"/>
                </a:lnTo>
                <a:lnTo>
                  <a:pt x="4460" y="1333"/>
                </a:lnTo>
                <a:lnTo>
                  <a:pt x="4480" y="1333"/>
                </a:lnTo>
                <a:lnTo>
                  <a:pt x="4506" y="1320"/>
                </a:lnTo>
                <a:lnTo>
                  <a:pt x="4533" y="1294"/>
                </a:lnTo>
                <a:lnTo>
                  <a:pt x="4585" y="1320"/>
                </a:lnTo>
                <a:lnTo>
                  <a:pt x="4625" y="1333"/>
                </a:lnTo>
                <a:lnTo>
                  <a:pt x="4487" y="1373"/>
                </a:lnTo>
                <a:lnTo>
                  <a:pt x="4467" y="1400"/>
                </a:lnTo>
                <a:lnTo>
                  <a:pt x="4467" y="1413"/>
                </a:lnTo>
                <a:lnTo>
                  <a:pt x="4480" y="1452"/>
                </a:lnTo>
                <a:lnTo>
                  <a:pt x="4500" y="1492"/>
                </a:lnTo>
                <a:lnTo>
                  <a:pt x="4526" y="1505"/>
                </a:lnTo>
                <a:lnTo>
                  <a:pt x="4566" y="1531"/>
                </a:lnTo>
                <a:lnTo>
                  <a:pt x="4546" y="1545"/>
                </a:lnTo>
                <a:lnTo>
                  <a:pt x="4533" y="1545"/>
                </a:lnTo>
                <a:lnTo>
                  <a:pt x="4546" y="1585"/>
                </a:lnTo>
                <a:lnTo>
                  <a:pt x="4566" y="1611"/>
                </a:lnTo>
                <a:lnTo>
                  <a:pt x="4612" y="1624"/>
                </a:lnTo>
                <a:lnTo>
                  <a:pt x="4644" y="1624"/>
                </a:lnTo>
                <a:lnTo>
                  <a:pt x="4651" y="1611"/>
                </a:lnTo>
                <a:lnTo>
                  <a:pt x="4671" y="1531"/>
                </a:lnTo>
                <a:lnTo>
                  <a:pt x="4730" y="1611"/>
                </a:lnTo>
                <a:lnTo>
                  <a:pt x="4750" y="1611"/>
                </a:lnTo>
                <a:lnTo>
                  <a:pt x="4750" y="1545"/>
                </a:lnTo>
                <a:lnTo>
                  <a:pt x="4789" y="1545"/>
                </a:lnTo>
                <a:lnTo>
                  <a:pt x="4776" y="1505"/>
                </a:lnTo>
                <a:lnTo>
                  <a:pt x="4756" y="1466"/>
                </a:lnTo>
                <a:lnTo>
                  <a:pt x="4776" y="1413"/>
                </a:lnTo>
                <a:lnTo>
                  <a:pt x="4795" y="1492"/>
                </a:lnTo>
                <a:lnTo>
                  <a:pt x="4815" y="1492"/>
                </a:lnTo>
                <a:lnTo>
                  <a:pt x="4835" y="1466"/>
                </a:lnTo>
                <a:lnTo>
                  <a:pt x="4861" y="1426"/>
                </a:lnTo>
                <a:lnTo>
                  <a:pt x="4881" y="1373"/>
                </a:lnTo>
                <a:lnTo>
                  <a:pt x="4914" y="1361"/>
                </a:lnTo>
                <a:lnTo>
                  <a:pt x="4960" y="1361"/>
                </a:lnTo>
                <a:lnTo>
                  <a:pt x="4960" y="1333"/>
                </a:lnTo>
                <a:lnTo>
                  <a:pt x="4966" y="1294"/>
                </a:lnTo>
                <a:lnTo>
                  <a:pt x="4966" y="1280"/>
                </a:lnTo>
                <a:lnTo>
                  <a:pt x="4914" y="1241"/>
                </a:lnTo>
                <a:lnTo>
                  <a:pt x="4861" y="1215"/>
                </a:lnTo>
                <a:lnTo>
                  <a:pt x="4822" y="1215"/>
                </a:lnTo>
                <a:lnTo>
                  <a:pt x="4835" y="1175"/>
                </a:lnTo>
                <a:lnTo>
                  <a:pt x="4842" y="1136"/>
                </a:lnTo>
                <a:lnTo>
                  <a:pt x="4835" y="1122"/>
                </a:lnTo>
                <a:lnTo>
                  <a:pt x="4822" y="1122"/>
                </a:lnTo>
                <a:lnTo>
                  <a:pt x="4815" y="1109"/>
                </a:lnTo>
                <a:lnTo>
                  <a:pt x="4815" y="1030"/>
                </a:lnTo>
                <a:lnTo>
                  <a:pt x="4802" y="1003"/>
                </a:lnTo>
                <a:lnTo>
                  <a:pt x="4769" y="1003"/>
                </a:lnTo>
                <a:lnTo>
                  <a:pt x="4776" y="1043"/>
                </a:lnTo>
                <a:lnTo>
                  <a:pt x="4776" y="1109"/>
                </a:lnTo>
                <a:lnTo>
                  <a:pt x="4750" y="1109"/>
                </a:lnTo>
                <a:lnTo>
                  <a:pt x="4737" y="1070"/>
                </a:lnTo>
                <a:lnTo>
                  <a:pt x="4737" y="1030"/>
                </a:lnTo>
                <a:lnTo>
                  <a:pt x="4730" y="1003"/>
                </a:lnTo>
                <a:lnTo>
                  <a:pt x="4710" y="991"/>
                </a:lnTo>
                <a:lnTo>
                  <a:pt x="4691" y="964"/>
                </a:lnTo>
                <a:lnTo>
                  <a:pt x="4671" y="964"/>
                </a:lnTo>
                <a:lnTo>
                  <a:pt x="4651" y="991"/>
                </a:lnTo>
                <a:lnTo>
                  <a:pt x="4631" y="964"/>
                </a:lnTo>
                <a:lnTo>
                  <a:pt x="4612" y="924"/>
                </a:lnTo>
                <a:lnTo>
                  <a:pt x="4592" y="872"/>
                </a:lnTo>
                <a:lnTo>
                  <a:pt x="4585" y="831"/>
                </a:lnTo>
                <a:lnTo>
                  <a:pt x="4566" y="793"/>
                </a:lnTo>
                <a:lnTo>
                  <a:pt x="4500" y="752"/>
                </a:lnTo>
                <a:lnTo>
                  <a:pt x="4428" y="740"/>
                </a:lnTo>
                <a:close/>
                <a:moveTo>
                  <a:pt x="13743" y="793"/>
                </a:moveTo>
                <a:lnTo>
                  <a:pt x="13743" y="831"/>
                </a:lnTo>
                <a:lnTo>
                  <a:pt x="13703" y="885"/>
                </a:lnTo>
                <a:lnTo>
                  <a:pt x="13697" y="912"/>
                </a:lnTo>
                <a:lnTo>
                  <a:pt x="13697" y="951"/>
                </a:lnTo>
                <a:lnTo>
                  <a:pt x="13710" y="964"/>
                </a:lnTo>
                <a:lnTo>
                  <a:pt x="13750" y="964"/>
                </a:lnTo>
                <a:lnTo>
                  <a:pt x="13809" y="951"/>
                </a:lnTo>
                <a:lnTo>
                  <a:pt x="13802" y="912"/>
                </a:lnTo>
                <a:lnTo>
                  <a:pt x="13848" y="912"/>
                </a:lnTo>
                <a:lnTo>
                  <a:pt x="13855" y="885"/>
                </a:lnTo>
                <a:lnTo>
                  <a:pt x="13855" y="819"/>
                </a:lnTo>
                <a:lnTo>
                  <a:pt x="13822" y="831"/>
                </a:lnTo>
                <a:lnTo>
                  <a:pt x="13789" y="819"/>
                </a:lnTo>
                <a:lnTo>
                  <a:pt x="13802" y="819"/>
                </a:lnTo>
                <a:lnTo>
                  <a:pt x="13809" y="793"/>
                </a:lnTo>
                <a:lnTo>
                  <a:pt x="13743" y="793"/>
                </a:lnTo>
                <a:close/>
                <a:moveTo>
                  <a:pt x="12942" y="831"/>
                </a:moveTo>
                <a:lnTo>
                  <a:pt x="12850" y="858"/>
                </a:lnTo>
                <a:lnTo>
                  <a:pt x="12810" y="872"/>
                </a:lnTo>
                <a:lnTo>
                  <a:pt x="12791" y="885"/>
                </a:lnTo>
                <a:lnTo>
                  <a:pt x="12777" y="912"/>
                </a:lnTo>
                <a:lnTo>
                  <a:pt x="12830" y="924"/>
                </a:lnTo>
                <a:lnTo>
                  <a:pt x="12850" y="912"/>
                </a:lnTo>
                <a:lnTo>
                  <a:pt x="12876" y="885"/>
                </a:lnTo>
                <a:lnTo>
                  <a:pt x="12922" y="872"/>
                </a:lnTo>
                <a:lnTo>
                  <a:pt x="12942" y="885"/>
                </a:lnTo>
                <a:lnTo>
                  <a:pt x="12975" y="912"/>
                </a:lnTo>
                <a:lnTo>
                  <a:pt x="12935" y="951"/>
                </a:lnTo>
                <a:lnTo>
                  <a:pt x="12975" y="951"/>
                </a:lnTo>
                <a:lnTo>
                  <a:pt x="12935" y="991"/>
                </a:lnTo>
                <a:lnTo>
                  <a:pt x="12955" y="1030"/>
                </a:lnTo>
                <a:lnTo>
                  <a:pt x="12988" y="1043"/>
                </a:lnTo>
                <a:lnTo>
                  <a:pt x="13007" y="1082"/>
                </a:lnTo>
                <a:lnTo>
                  <a:pt x="13020" y="1082"/>
                </a:lnTo>
                <a:lnTo>
                  <a:pt x="13027" y="1043"/>
                </a:lnTo>
                <a:lnTo>
                  <a:pt x="13040" y="1003"/>
                </a:lnTo>
                <a:lnTo>
                  <a:pt x="13060" y="991"/>
                </a:lnTo>
                <a:lnTo>
                  <a:pt x="13079" y="964"/>
                </a:lnTo>
                <a:lnTo>
                  <a:pt x="13099" y="991"/>
                </a:lnTo>
                <a:lnTo>
                  <a:pt x="13119" y="991"/>
                </a:lnTo>
                <a:lnTo>
                  <a:pt x="13126" y="980"/>
                </a:lnTo>
                <a:lnTo>
                  <a:pt x="13126" y="951"/>
                </a:lnTo>
                <a:lnTo>
                  <a:pt x="13146" y="951"/>
                </a:lnTo>
                <a:lnTo>
                  <a:pt x="13165" y="924"/>
                </a:lnTo>
                <a:lnTo>
                  <a:pt x="13185" y="924"/>
                </a:lnTo>
                <a:lnTo>
                  <a:pt x="13204" y="912"/>
                </a:lnTo>
                <a:lnTo>
                  <a:pt x="13204" y="872"/>
                </a:lnTo>
                <a:lnTo>
                  <a:pt x="13146" y="831"/>
                </a:lnTo>
                <a:lnTo>
                  <a:pt x="13126" y="831"/>
                </a:lnTo>
                <a:lnTo>
                  <a:pt x="13106" y="858"/>
                </a:lnTo>
                <a:lnTo>
                  <a:pt x="13066" y="885"/>
                </a:lnTo>
                <a:lnTo>
                  <a:pt x="13040" y="872"/>
                </a:lnTo>
                <a:lnTo>
                  <a:pt x="13007" y="858"/>
                </a:lnTo>
                <a:lnTo>
                  <a:pt x="12981" y="831"/>
                </a:lnTo>
                <a:lnTo>
                  <a:pt x="12942" y="831"/>
                </a:lnTo>
                <a:close/>
                <a:moveTo>
                  <a:pt x="13146" y="951"/>
                </a:moveTo>
                <a:lnTo>
                  <a:pt x="13126" y="980"/>
                </a:lnTo>
                <a:lnTo>
                  <a:pt x="13126" y="991"/>
                </a:lnTo>
                <a:lnTo>
                  <a:pt x="13146" y="951"/>
                </a:lnTo>
                <a:close/>
                <a:moveTo>
                  <a:pt x="11490" y="924"/>
                </a:moveTo>
                <a:lnTo>
                  <a:pt x="11470" y="991"/>
                </a:lnTo>
                <a:lnTo>
                  <a:pt x="11457" y="1030"/>
                </a:lnTo>
                <a:lnTo>
                  <a:pt x="11437" y="1030"/>
                </a:lnTo>
                <a:lnTo>
                  <a:pt x="11405" y="1003"/>
                </a:lnTo>
                <a:lnTo>
                  <a:pt x="11352" y="951"/>
                </a:lnTo>
                <a:lnTo>
                  <a:pt x="11293" y="951"/>
                </a:lnTo>
                <a:lnTo>
                  <a:pt x="11306" y="991"/>
                </a:lnTo>
                <a:lnTo>
                  <a:pt x="11266" y="991"/>
                </a:lnTo>
                <a:lnTo>
                  <a:pt x="11266" y="1003"/>
                </a:lnTo>
                <a:lnTo>
                  <a:pt x="11247" y="1030"/>
                </a:lnTo>
                <a:lnTo>
                  <a:pt x="11227" y="1003"/>
                </a:lnTo>
                <a:lnTo>
                  <a:pt x="11201" y="1003"/>
                </a:lnTo>
                <a:lnTo>
                  <a:pt x="11207" y="1070"/>
                </a:lnTo>
                <a:lnTo>
                  <a:pt x="11227" y="1109"/>
                </a:lnTo>
                <a:lnTo>
                  <a:pt x="11227" y="1136"/>
                </a:lnTo>
                <a:lnTo>
                  <a:pt x="11247" y="1162"/>
                </a:lnTo>
                <a:lnTo>
                  <a:pt x="11306" y="1136"/>
                </a:lnTo>
                <a:lnTo>
                  <a:pt x="11405" y="1162"/>
                </a:lnTo>
                <a:lnTo>
                  <a:pt x="11345" y="1175"/>
                </a:lnTo>
                <a:lnTo>
                  <a:pt x="11306" y="1175"/>
                </a:lnTo>
                <a:lnTo>
                  <a:pt x="11312" y="1215"/>
                </a:lnTo>
                <a:lnTo>
                  <a:pt x="11332" y="1254"/>
                </a:lnTo>
                <a:lnTo>
                  <a:pt x="11450" y="1254"/>
                </a:lnTo>
                <a:lnTo>
                  <a:pt x="11470" y="1294"/>
                </a:lnTo>
                <a:lnTo>
                  <a:pt x="11476" y="1320"/>
                </a:lnTo>
                <a:lnTo>
                  <a:pt x="11509" y="1333"/>
                </a:lnTo>
                <a:lnTo>
                  <a:pt x="11529" y="1333"/>
                </a:lnTo>
                <a:lnTo>
                  <a:pt x="11582" y="1320"/>
                </a:lnTo>
                <a:lnTo>
                  <a:pt x="11641" y="1254"/>
                </a:lnTo>
                <a:lnTo>
                  <a:pt x="11746" y="1122"/>
                </a:lnTo>
                <a:lnTo>
                  <a:pt x="11726" y="1082"/>
                </a:lnTo>
                <a:lnTo>
                  <a:pt x="11713" y="1043"/>
                </a:lnTo>
                <a:lnTo>
                  <a:pt x="11680" y="1003"/>
                </a:lnTo>
                <a:lnTo>
                  <a:pt x="11569" y="1003"/>
                </a:lnTo>
                <a:lnTo>
                  <a:pt x="11549" y="1030"/>
                </a:lnTo>
                <a:lnTo>
                  <a:pt x="11516" y="1043"/>
                </a:lnTo>
                <a:lnTo>
                  <a:pt x="11516" y="924"/>
                </a:lnTo>
                <a:lnTo>
                  <a:pt x="11490" y="924"/>
                </a:lnTo>
                <a:close/>
                <a:moveTo>
                  <a:pt x="13585" y="951"/>
                </a:moveTo>
                <a:lnTo>
                  <a:pt x="13533" y="964"/>
                </a:lnTo>
                <a:lnTo>
                  <a:pt x="13493" y="991"/>
                </a:lnTo>
                <a:lnTo>
                  <a:pt x="13480" y="1003"/>
                </a:lnTo>
                <a:lnTo>
                  <a:pt x="13480" y="1030"/>
                </a:lnTo>
                <a:lnTo>
                  <a:pt x="13493" y="1043"/>
                </a:lnTo>
                <a:lnTo>
                  <a:pt x="13500" y="1070"/>
                </a:lnTo>
                <a:lnTo>
                  <a:pt x="13520" y="1070"/>
                </a:lnTo>
                <a:lnTo>
                  <a:pt x="13539" y="1030"/>
                </a:lnTo>
                <a:lnTo>
                  <a:pt x="13559" y="1043"/>
                </a:lnTo>
                <a:lnTo>
                  <a:pt x="13579" y="1070"/>
                </a:lnTo>
                <a:lnTo>
                  <a:pt x="13599" y="1043"/>
                </a:lnTo>
                <a:lnTo>
                  <a:pt x="13605" y="1030"/>
                </a:lnTo>
                <a:lnTo>
                  <a:pt x="13625" y="1003"/>
                </a:lnTo>
                <a:lnTo>
                  <a:pt x="13645" y="1003"/>
                </a:lnTo>
                <a:lnTo>
                  <a:pt x="13625" y="964"/>
                </a:lnTo>
                <a:lnTo>
                  <a:pt x="13585" y="951"/>
                </a:lnTo>
                <a:close/>
                <a:moveTo>
                  <a:pt x="15628" y="1030"/>
                </a:moveTo>
                <a:lnTo>
                  <a:pt x="15609" y="1043"/>
                </a:lnTo>
                <a:lnTo>
                  <a:pt x="15602" y="1070"/>
                </a:lnTo>
                <a:lnTo>
                  <a:pt x="15609" y="1109"/>
                </a:lnTo>
                <a:lnTo>
                  <a:pt x="15622" y="1122"/>
                </a:lnTo>
                <a:lnTo>
                  <a:pt x="15648" y="1162"/>
                </a:lnTo>
                <a:lnTo>
                  <a:pt x="15707" y="1162"/>
                </a:lnTo>
                <a:lnTo>
                  <a:pt x="15747" y="1082"/>
                </a:lnTo>
                <a:lnTo>
                  <a:pt x="15661" y="1030"/>
                </a:lnTo>
                <a:lnTo>
                  <a:pt x="15628" y="1030"/>
                </a:lnTo>
                <a:close/>
                <a:moveTo>
                  <a:pt x="11063" y="1082"/>
                </a:moveTo>
                <a:lnTo>
                  <a:pt x="11063" y="1109"/>
                </a:lnTo>
                <a:lnTo>
                  <a:pt x="11056" y="1136"/>
                </a:lnTo>
                <a:lnTo>
                  <a:pt x="11063" y="1241"/>
                </a:lnTo>
                <a:lnTo>
                  <a:pt x="11083" y="1333"/>
                </a:lnTo>
                <a:lnTo>
                  <a:pt x="11063" y="1320"/>
                </a:lnTo>
                <a:lnTo>
                  <a:pt x="11056" y="1280"/>
                </a:lnTo>
                <a:lnTo>
                  <a:pt x="11036" y="1215"/>
                </a:lnTo>
                <a:lnTo>
                  <a:pt x="11017" y="1162"/>
                </a:lnTo>
                <a:lnTo>
                  <a:pt x="11010" y="1136"/>
                </a:lnTo>
                <a:lnTo>
                  <a:pt x="10990" y="1136"/>
                </a:lnTo>
                <a:lnTo>
                  <a:pt x="10958" y="1162"/>
                </a:lnTo>
                <a:lnTo>
                  <a:pt x="10951" y="1215"/>
                </a:lnTo>
                <a:lnTo>
                  <a:pt x="10958" y="1241"/>
                </a:lnTo>
                <a:lnTo>
                  <a:pt x="10971" y="1280"/>
                </a:lnTo>
                <a:lnTo>
                  <a:pt x="10938" y="1241"/>
                </a:lnTo>
                <a:lnTo>
                  <a:pt x="10912" y="1201"/>
                </a:lnTo>
                <a:lnTo>
                  <a:pt x="10932" y="1136"/>
                </a:lnTo>
                <a:lnTo>
                  <a:pt x="10872" y="1122"/>
                </a:lnTo>
                <a:lnTo>
                  <a:pt x="10826" y="1122"/>
                </a:lnTo>
                <a:lnTo>
                  <a:pt x="10807" y="1136"/>
                </a:lnTo>
                <a:lnTo>
                  <a:pt x="10787" y="1162"/>
                </a:lnTo>
                <a:lnTo>
                  <a:pt x="10754" y="1241"/>
                </a:lnTo>
                <a:lnTo>
                  <a:pt x="10774" y="1294"/>
                </a:lnTo>
                <a:lnTo>
                  <a:pt x="10793" y="1320"/>
                </a:lnTo>
                <a:lnTo>
                  <a:pt x="10807" y="1333"/>
                </a:lnTo>
                <a:lnTo>
                  <a:pt x="10826" y="1361"/>
                </a:lnTo>
                <a:lnTo>
                  <a:pt x="10826" y="1400"/>
                </a:lnTo>
                <a:lnTo>
                  <a:pt x="10833" y="1426"/>
                </a:lnTo>
                <a:lnTo>
                  <a:pt x="10879" y="1492"/>
                </a:lnTo>
                <a:lnTo>
                  <a:pt x="10866" y="1492"/>
                </a:lnTo>
                <a:lnTo>
                  <a:pt x="10872" y="1531"/>
                </a:lnTo>
                <a:lnTo>
                  <a:pt x="10932" y="1571"/>
                </a:lnTo>
                <a:lnTo>
                  <a:pt x="10958" y="1545"/>
                </a:lnTo>
                <a:lnTo>
                  <a:pt x="10977" y="1505"/>
                </a:lnTo>
                <a:lnTo>
                  <a:pt x="10990" y="1466"/>
                </a:lnTo>
                <a:lnTo>
                  <a:pt x="10997" y="1452"/>
                </a:lnTo>
                <a:lnTo>
                  <a:pt x="11017" y="1452"/>
                </a:lnTo>
                <a:lnTo>
                  <a:pt x="11043" y="1492"/>
                </a:lnTo>
                <a:lnTo>
                  <a:pt x="11102" y="1492"/>
                </a:lnTo>
                <a:lnTo>
                  <a:pt x="11043" y="1545"/>
                </a:lnTo>
                <a:lnTo>
                  <a:pt x="10997" y="1585"/>
                </a:lnTo>
                <a:lnTo>
                  <a:pt x="10938" y="1624"/>
                </a:lnTo>
                <a:lnTo>
                  <a:pt x="10932" y="1650"/>
                </a:lnTo>
                <a:lnTo>
                  <a:pt x="10938" y="1664"/>
                </a:lnTo>
                <a:lnTo>
                  <a:pt x="10938" y="1690"/>
                </a:lnTo>
                <a:lnTo>
                  <a:pt x="10971" y="1703"/>
                </a:lnTo>
                <a:lnTo>
                  <a:pt x="11063" y="1703"/>
                </a:lnTo>
                <a:lnTo>
                  <a:pt x="11115" y="1717"/>
                </a:lnTo>
                <a:lnTo>
                  <a:pt x="11056" y="1717"/>
                </a:lnTo>
                <a:lnTo>
                  <a:pt x="11036" y="1743"/>
                </a:lnTo>
                <a:lnTo>
                  <a:pt x="10958" y="1743"/>
                </a:lnTo>
                <a:lnTo>
                  <a:pt x="10971" y="1796"/>
                </a:lnTo>
                <a:lnTo>
                  <a:pt x="10977" y="1836"/>
                </a:lnTo>
                <a:lnTo>
                  <a:pt x="11023" y="1915"/>
                </a:lnTo>
                <a:lnTo>
                  <a:pt x="11135" y="2007"/>
                </a:lnTo>
                <a:lnTo>
                  <a:pt x="11141" y="1954"/>
                </a:lnTo>
                <a:lnTo>
                  <a:pt x="11155" y="1901"/>
                </a:lnTo>
                <a:lnTo>
                  <a:pt x="11168" y="1836"/>
                </a:lnTo>
                <a:lnTo>
                  <a:pt x="11188" y="1782"/>
                </a:lnTo>
                <a:lnTo>
                  <a:pt x="11207" y="1756"/>
                </a:lnTo>
                <a:lnTo>
                  <a:pt x="11221" y="1743"/>
                </a:lnTo>
                <a:lnTo>
                  <a:pt x="11240" y="1650"/>
                </a:lnTo>
                <a:lnTo>
                  <a:pt x="11260" y="1545"/>
                </a:lnTo>
                <a:lnTo>
                  <a:pt x="11293" y="1466"/>
                </a:lnTo>
                <a:lnTo>
                  <a:pt x="11312" y="1452"/>
                </a:lnTo>
                <a:lnTo>
                  <a:pt x="11332" y="1452"/>
                </a:lnTo>
                <a:lnTo>
                  <a:pt x="11352" y="1466"/>
                </a:lnTo>
                <a:lnTo>
                  <a:pt x="11365" y="1492"/>
                </a:lnTo>
                <a:lnTo>
                  <a:pt x="11391" y="1505"/>
                </a:lnTo>
                <a:lnTo>
                  <a:pt x="11365" y="1531"/>
                </a:lnTo>
                <a:lnTo>
                  <a:pt x="11385" y="1585"/>
                </a:lnTo>
                <a:lnTo>
                  <a:pt x="11391" y="1624"/>
                </a:lnTo>
                <a:lnTo>
                  <a:pt x="11405" y="1650"/>
                </a:lnTo>
                <a:lnTo>
                  <a:pt x="11391" y="1664"/>
                </a:lnTo>
                <a:lnTo>
                  <a:pt x="11385" y="1703"/>
                </a:lnTo>
                <a:lnTo>
                  <a:pt x="11372" y="1717"/>
                </a:lnTo>
                <a:lnTo>
                  <a:pt x="11372" y="1756"/>
                </a:lnTo>
                <a:lnTo>
                  <a:pt x="11470" y="1756"/>
                </a:lnTo>
                <a:lnTo>
                  <a:pt x="11457" y="1796"/>
                </a:lnTo>
                <a:lnTo>
                  <a:pt x="11470" y="1836"/>
                </a:lnTo>
                <a:lnTo>
                  <a:pt x="11496" y="1822"/>
                </a:lnTo>
                <a:lnTo>
                  <a:pt x="11529" y="1782"/>
                </a:lnTo>
                <a:lnTo>
                  <a:pt x="11569" y="1743"/>
                </a:lnTo>
                <a:lnTo>
                  <a:pt x="11595" y="1703"/>
                </a:lnTo>
                <a:lnTo>
                  <a:pt x="11575" y="1664"/>
                </a:lnTo>
                <a:lnTo>
                  <a:pt x="11556" y="1650"/>
                </a:lnTo>
                <a:lnTo>
                  <a:pt x="11529" y="1624"/>
                </a:lnTo>
                <a:lnTo>
                  <a:pt x="11516" y="1585"/>
                </a:lnTo>
                <a:lnTo>
                  <a:pt x="11516" y="1545"/>
                </a:lnTo>
                <a:lnTo>
                  <a:pt x="11450" y="1545"/>
                </a:lnTo>
                <a:lnTo>
                  <a:pt x="11450" y="1492"/>
                </a:lnTo>
                <a:lnTo>
                  <a:pt x="11411" y="1492"/>
                </a:lnTo>
                <a:lnTo>
                  <a:pt x="11431" y="1466"/>
                </a:lnTo>
                <a:lnTo>
                  <a:pt x="11405" y="1426"/>
                </a:lnTo>
                <a:lnTo>
                  <a:pt x="11352" y="1373"/>
                </a:lnTo>
                <a:lnTo>
                  <a:pt x="11306" y="1320"/>
                </a:lnTo>
                <a:lnTo>
                  <a:pt x="11266" y="1294"/>
                </a:lnTo>
                <a:lnTo>
                  <a:pt x="11240" y="1294"/>
                </a:lnTo>
                <a:lnTo>
                  <a:pt x="11247" y="1241"/>
                </a:lnTo>
                <a:lnTo>
                  <a:pt x="11240" y="1201"/>
                </a:lnTo>
                <a:lnTo>
                  <a:pt x="11207" y="1201"/>
                </a:lnTo>
                <a:lnTo>
                  <a:pt x="11201" y="1215"/>
                </a:lnTo>
                <a:lnTo>
                  <a:pt x="11181" y="1241"/>
                </a:lnTo>
                <a:lnTo>
                  <a:pt x="11181" y="1122"/>
                </a:lnTo>
                <a:lnTo>
                  <a:pt x="11102" y="1082"/>
                </a:lnTo>
                <a:lnTo>
                  <a:pt x="11063" y="1082"/>
                </a:lnTo>
                <a:close/>
                <a:moveTo>
                  <a:pt x="4093" y="1122"/>
                </a:moveTo>
                <a:lnTo>
                  <a:pt x="4132" y="1201"/>
                </a:lnTo>
                <a:lnTo>
                  <a:pt x="4171" y="1201"/>
                </a:lnTo>
                <a:lnTo>
                  <a:pt x="4171" y="1122"/>
                </a:lnTo>
                <a:lnTo>
                  <a:pt x="4093" y="1122"/>
                </a:lnTo>
                <a:close/>
                <a:moveTo>
                  <a:pt x="16305" y="1215"/>
                </a:moveTo>
                <a:lnTo>
                  <a:pt x="16272" y="1241"/>
                </a:lnTo>
                <a:lnTo>
                  <a:pt x="16252" y="1254"/>
                </a:lnTo>
                <a:lnTo>
                  <a:pt x="16220" y="1320"/>
                </a:lnTo>
                <a:lnTo>
                  <a:pt x="16187" y="1400"/>
                </a:lnTo>
                <a:lnTo>
                  <a:pt x="16148" y="1492"/>
                </a:lnTo>
                <a:lnTo>
                  <a:pt x="16128" y="1505"/>
                </a:lnTo>
                <a:lnTo>
                  <a:pt x="16121" y="1531"/>
                </a:lnTo>
                <a:lnTo>
                  <a:pt x="16108" y="1571"/>
                </a:lnTo>
                <a:lnTo>
                  <a:pt x="16121" y="1624"/>
                </a:lnTo>
                <a:lnTo>
                  <a:pt x="16148" y="1650"/>
                </a:lnTo>
                <a:lnTo>
                  <a:pt x="16252" y="1571"/>
                </a:lnTo>
                <a:lnTo>
                  <a:pt x="16332" y="1545"/>
                </a:lnTo>
                <a:lnTo>
                  <a:pt x="16417" y="1545"/>
                </a:lnTo>
                <a:lnTo>
                  <a:pt x="16470" y="1505"/>
                </a:lnTo>
                <a:lnTo>
                  <a:pt x="16476" y="1492"/>
                </a:lnTo>
                <a:lnTo>
                  <a:pt x="16489" y="1452"/>
                </a:lnTo>
                <a:lnTo>
                  <a:pt x="16470" y="1400"/>
                </a:lnTo>
                <a:lnTo>
                  <a:pt x="16436" y="1333"/>
                </a:lnTo>
                <a:lnTo>
                  <a:pt x="16397" y="1294"/>
                </a:lnTo>
                <a:lnTo>
                  <a:pt x="16364" y="1280"/>
                </a:lnTo>
                <a:lnTo>
                  <a:pt x="16351" y="1294"/>
                </a:lnTo>
                <a:lnTo>
                  <a:pt x="16332" y="1320"/>
                </a:lnTo>
                <a:lnTo>
                  <a:pt x="16345" y="1280"/>
                </a:lnTo>
                <a:lnTo>
                  <a:pt x="16332" y="1215"/>
                </a:lnTo>
                <a:lnTo>
                  <a:pt x="16305" y="1215"/>
                </a:lnTo>
                <a:close/>
                <a:moveTo>
                  <a:pt x="3797" y="1294"/>
                </a:moveTo>
                <a:lnTo>
                  <a:pt x="3758" y="1320"/>
                </a:lnTo>
                <a:lnTo>
                  <a:pt x="3718" y="1333"/>
                </a:lnTo>
                <a:lnTo>
                  <a:pt x="3725" y="1361"/>
                </a:lnTo>
                <a:lnTo>
                  <a:pt x="3725" y="1373"/>
                </a:lnTo>
                <a:lnTo>
                  <a:pt x="3758" y="1400"/>
                </a:lnTo>
                <a:lnTo>
                  <a:pt x="3745" y="1426"/>
                </a:lnTo>
                <a:lnTo>
                  <a:pt x="3758" y="1452"/>
                </a:lnTo>
                <a:lnTo>
                  <a:pt x="3764" y="1452"/>
                </a:lnTo>
                <a:lnTo>
                  <a:pt x="3810" y="1426"/>
                </a:lnTo>
                <a:lnTo>
                  <a:pt x="3810" y="1492"/>
                </a:lnTo>
                <a:lnTo>
                  <a:pt x="3784" y="1505"/>
                </a:lnTo>
                <a:lnTo>
                  <a:pt x="3758" y="1545"/>
                </a:lnTo>
                <a:lnTo>
                  <a:pt x="3778" y="1571"/>
                </a:lnTo>
                <a:lnTo>
                  <a:pt x="3869" y="1571"/>
                </a:lnTo>
                <a:lnTo>
                  <a:pt x="3882" y="1585"/>
                </a:lnTo>
                <a:lnTo>
                  <a:pt x="3929" y="1611"/>
                </a:lnTo>
                <a:lnTo>
                  <a:pt x="3974" y="1611"/>
                </a:lnTo>
                <a:lnTo>
                  <a:pt x="4007" y="1624"/>
                </a:lnTo>
                <a:lnTo>
                  <a:pt x="4047" y="1703"/>
                </a:lnTo>
                <a:lnTo>
                  <a:pt x="4073" y="1717"/>
                </a:lnTo>
                <a:lnTo>
                  <a:pt x="4099" y="1703"/>
                </a:lnTo>
                <a:lnTo>
                  <a:pt x="4112" y="1690"/>
                </a:lnTo>
                <a:lnTo>
                  <a:pt x="4112" y="1624"/>
                </a:lnTo>
                <a:lnTo>
                  <a:pt x="4093" y="1611"/>
                </a:lnTo>
                <a:lnTo>
                  <a:pt x="4053" y="1545"/>
                </a:lnTo>
                <a:lnTo>
                  <a:pt x="4073" y="1505"/>
                </a:lnTo>
                <a:lnTo>
                  <a:pt x="4027" y="1413"/>
                </a:lnTo>
                <a:lnTo>
                  <a:pt x="3994" y="1413"/>
                </a:lnTo>
                <a:lnTo>
                  <a:pt x="3974" y="1426"/>
                </a:lnTo>
                <a:lnTo>
                  <a:pt x="3955" y="1426"/>
                </a:lnTo>
                <a:lnTo>
                  <a:pt x="3948" y="1400"/>
                </a:lnTo>
                <a:lnTo>
                  <a:pt x="3942" y="1361"/>
                </a:lnTo>
                <a:lnTo>
                  <a:pt x="3909" y="1333"/>
                </a:lnTo>
                <a:lnTo>
                  <a:pt x="3889" y="1361"/>
                </a:lnTo>
                <a:lnTo>
                  <a:pt x="3869" y="1373"/>
                </a:lnTo>
                <a:lnTo>
                  <a:pt x="3849" y="1361"/>
                </a:lnTo>
                <a:lnTo>
                  <a:pt x="3830" y="1333"/>
                </a:lnTo>
                <a:lnTo>
                  <a:pt x="3810" y="1320"/>
                </a:lnTo>
                <a:lnTo>
                  <a:pt x="3797" y="1294"/>
                </a:lnTo>
                <a:close/>
                <a:moveTo>
                  <a:pt x="10754" y="1373"/>
                </a:moveTo>
                <a:lnTo>
                  <a:pt x="10748" y="1400"/>
                </a:lnTo>
                <a:lnTo>
                  <a:pt x="10748" y="1426"/>
                </a:lnTo>
                <a:lnTo>
                  <a:pt x="10754" y="1466"/>
                </a:lnTo>
                <a:lnTo>
                  <a:pt x="10793" y="1531"/>
                </a:lnTo>
                <a:lnTo>
                  <a:pt x="10826" y="1571"/>
                </a:lnTo>
                <a:lnTo>
                  <a:pt x="10813" y="1505"/>
                </a:lnTo>
                <a:lnTo>
                  <a:pt x="10793" y="1466"/>
                </a:lnTo>
                <a:lnTo>
                  <a:pt x="10754" y="1373"/>
                </a:lnTo>
                <a:close/>
                <a:moveTo>
                  <a:pt x="4191" y="1413"/>
                </a:moveTo>
                <a:lnTo>
                  <a:pt x="4178" y="1426"/>
                </a:lnTo>
                <a:lnTo>
                  <a:pt x="4171" y="1466"/>
                </a:lnTo>
                <a:lnTo>
                  <a:pt x="4178" y="1531"/>
                </a:lnTo>
                <a:lnTo>
                  <a:pt x="4198" y="1571"/>
                </a:lnTo>
                <a:lnTo>
                  <a:pt x="4237" y="1624"/>
                </a:lnTo>
                <a:lnTo>
                  <a:pt x="4231" y="1650"/>
                </a:lnTo>
                <a:lnTo>
                  <a:pt x="4218" y="1664"/>
                </a:lnTo>
                <a:lnTo>
                  <a:pt x="4237" y="1703"/>
                </a:lnTo>
                <a:lnTo>
                  <a:pt x="4264" y="1703"/>
                </a:lnTo>
                <a:lnTo>
                  <a:pt x="4375" y="1664"/>
                </a:lnTo>
                <a:lnTo>
                  <a:pt x="4362" y="1611"/>
                </a:lnTo>
                <a:lnTo>
                  <a:pt x="4375" y="1571"/>
                </a:lnTo>
                <a:lnTo>
                  <a:pt x="4355" y="1531"/>
                </a:lnTo>
                <a:lnTo>
                  <a:pt x="4336" y="1531"/>
                </a:lnTo>
                <a:lnTo>
                  <a:pt x="4303" y="1505"/>
                </a:lnTo>
                <a:lnTo>
                  <a:pt x="4296" y="1492"/>
                </a:lnTo>
                <a:lnTo>
                  <a:pt x="4296" y="1466"/>
                </a:lnTo>
                <a:lnTo>
                  <a:pt x="4244" y="1452"/>
                </a:lnTo>
                <a:lnTo>
                  <a:pt x="4231" y="1426"/>
                </a:lnTo>
                <a:lnTo>
                  <a:pt x="4218" y="1413"/>
                </a:lnTo>
                <a:lnTo>
                  <a:pt x="4191" y="1413"/>
                </a:lnTo>
                <a:close/>
                <a:moveTo>
                  <a:pt x="3390" y="1452"/>
                </a:moveTo>
                <a:lnTo>
                  <a:pt x="3363" y="1466"/>
                </a:lnTo>
                <a:lnTo>
                  <a:pt x="3305" y="1505"/>
                </a:lnTo>
                <a:lnTo>
                  <a:pt x="3252" y="1571"/>
                </a:lnTo>
                <a:lnTo>
                  <a:pt x="3245" y="1585"/>
                </a:lnTo>
                <a:lnTo>
                  <a:pt x="3239" y="1611"/>
                </a:lnTo>
                <a:lnTo>
                  <a:pt x="3252" y="1585"/>
                </a:lnTo>
                <a:lnTo>
                  <a:pt x="3285" y="1571"/>
                </a:lnTo>
                <a:lnTo>
                  <a:pt x="3305" y="1585"/>
                </a:lnTo>
                <a:lnTo>
                  <a:pt x="3331" y="1611"/>
                </a:lnTo>
                <a:lnTo>
                  <a:pt x="3429" y="1611"/>
                </a:lnTo>
                <a:lnTo>
                  <a:pt x="3456" y="1585"/>
                </a:lnTo>
                <a:lnTo>
                  <a:pt x="3488" y="1571"/>
                </a:lnTo>
                <a:lnTo>
                  <a:pt x="3449" y="1492"/>
                </a:lnTo>
                <a:lnTo>
                  <a:pt x="3429" y="1466"/>
                </a:lnTo>
                <a:lnTo>
                  <a:pt x="3390" y="1452"/>
                </a:lnTo>
                <a:close/>
                <a:moveTo>
                  <a:pt x="16555" y="1545"/>
                </a:moveTo>
                <a:lnTo>
                  <a:pt x="16561" y="1584"/>
                </a:lnTo>
                <a:lnTo>
                  <a:pt x="16594" y="1611"/>
                </a:lnTo>
                <a:lnTo>
                  <a:pt x="16614" y="1584"/>
                </a:lnTo>
                <a:lnTo>
                  <a:pt x="16621" y="1545"/>
                </a:lnTo>
                <a:lnTo>
                  <a:pt x="16555" y="1545"/>
                </a:lnTo>
                <a:close/>
                <a:moveTo>
                  <a:pt x="3370" y="1624"/>
                </a:moveTo>
                <a:lnTo>
                  <a:pt x="3311" y="1650"/>
                </a:lnTo>
                <a:lnTo>
                  <a:pt x="3265" y="1690"/>
                </a:lnTo>
                <a:lnTo>
                  <a:pt x="3245" y="1703"/>
                </a:lnTo>
                <a:lnTo>
                  <a:pt x="3245" y="1782"/>
                </a:lnTo>
                <a:lnTo>
                  <a:pt x="3265" y="1796"/>
                </a:lnTo>
                <a:lnTo>
                  <a:pt x="3285" y="1836"/>
                </a:lnTo>
                <a:lnTo>
                  <a:pt x="3311" y="1862"/>
                </a:lnTo>
                <a:lnTo>
                  <a:pt x="3350" y="1836"/>
                </a:lnTo>
                <a:lnTo>
                  <a:pt x="3390" y="1822"/>
                </a:lnTo>
                <a:lnTo>
                  <a:pt x="3416" y="1782"/>
                </a:lnTo>
                <a:lnTo>
                  <a:pt x="3416" y="1756"/>
                </a:lnTo>
                <a:lnTo>
                  <a:pt x="3429" y="1717"/>
                </a:lnTo>
                <a:lnTo>
                  <a:pt x="3409" y="1717"/>
                </a:lnTo>
                <a:lnTo>
                  <a:pt x="3456" y="1664"/>
                </a:lnTo>
                <a:lnTo>
                  <a:pt x="3449" y="1650"/>
                </a:lnTo>
                <a:lnTo>
                  <a:pt x="3416" y="1624"/>
                </a:lnTo>
                <a:lnTo>
                  <a:pt x="3370" y="1624"/>
                </a:lnTo>
                <a:close/>
                <a:moveTo>
                  <a:pt x="3147" y="1664"/>
                </a:moveTo>
                <a:lnTo>
                  <a:pt x="3140" y="1703"/>
                </a:lnTo>
                <a:lnTo>
                  <a:pt x="3160" y="1743"/>
                </a:lnTo>
                <a:lnTo>
                  <a:pt x="3186" y="1756"/>
                </a:lnTo>
                <a:lnTo>
                  <a:pt x="3199" y="1743"/>
                </a:lnTo>
                <a:lnTo>
                  <a:pt x="3219" y="1717"/>
                </a:lnTo>
                <a:lnTo>
                  <a:pt x="3179" y="1664"/>
                </a:lnTo>
                <a:lnTo>
                  <a:pt x="3147" y="1664"/>
                </a:lnTo>
                <a:close/>
                <a:moveTo>
                  <a:pt x="3929" y="1664"/>
                </a:moveTo>
                <a:lnTo>
                  <a:pt x="3909" y="1690"/>
                </a:lnTo>
                <a:lnTo>
                  <a:pt x="3902" y="1717"/>
                </a:lnTo>
                <a:lnTo>
                  <a:pt x="3922" y="1717"/>
                </a:lnTo>
                <a:lnTo>
                  <a:pt x="3955" y="1717"/>
                </a:lnTo>
                <a:lnTo>
                  <a:pt x="3968" y="1703"/>
                </a:lnTo>
                <a:lnTo>
                  <a:pt x="3987" y="1703"/>
                </a:lnTo>
                <a:lnTo>
                  <a:pt x="3955" y="1664"/>
                </a:lnTo>
                <a:lnTo>
                  <a:pt x="3929" y="1664"/>
                </a:lnTo>
                <a:close/>
                <a:moveTo>
                  <a:pt x="3698" y="1717"/>
                </a:moveTo>
                <a:lnTo>
                  <a:pt x="3698" y="1782"/>
                </a:lnTo>
                <a:lnTo>
                  <a:pt x="3745" y="1875"/>
                </a:lnTo>
                <a:lnTo>
                  <a:pt x="3764" y="1901"/>
                </a:lnTo>
                <a:lnTo>
                  <a:pt x="3784" y="1875"/>
                </a:lnTo>
                <a:lnTo>
                  <a:pt x="3797" y="1836"/>
                </a:lnTo>
                <a:lnTo>
                  <a:pt x="3778" y="1822"/>
                </a:lnTo>
                <a:lnTo>
                  <a:pt x="3745" y="1782"/>
                </a:lnTo>
                <a:lnTo>
                  <a:pt x="3725" y="1743"/>
                </a:lnTo>
                <a:lnTo>
                  <a:pt x="3698" y="1717"/>
                </a:lnTo>
                <a:close/>
                <a:moveTo>
                  <a:pt x="4441" y="1717"/>
                </a:moveTo>
                <a:lnTo>
                  <a:pt x="4362" y="1743"/>
                </a:lnTo>
                <a:lnTo>
                  <a:pt x="4322" y="1743"/>
                </a:lnTo>
                <a:lnTo>
                  <a:pt x="4296" y="1782"/>
                </a:lnTo>
                <a:lnTo>
                  <a:pt x="4428" y="1822"/>
                </a:lnTo>
                <a:lnTo>
                  <a:pt x="4460" y="1796"/>
                </a:lnTo>
                <a:lnTo>
                  <a:pt x="4467" y="1782"/>
                </a:lnTo>
                <a:lnTo>
                  <a:pt x="4467" y="1717"/>
                </a:lnTo>
                <a:lnTo>
                  <a:pt x="4441" y="1717"/>
                </a:lnTo>
                <a:close/>
                <a:moveTo>
                  <a:pt x="16371" y="1717"/>
                </a:moveTo>
                <a:lnTo>
                  <a:pt x="16345" y="1743"/>
                </a:lnTo>
                <a:lnTo>
                  <a:pt x="16285" y="1822"/>
                </a:lnTo>
                <a:lnTo>
                  <a:pt x="16200" y="1980"/>
                </a:lnTo>
                <a:lnTo>
                  <a:pt x="16128" y="2033"/>
                </a:lnTo>
                <a:lnTo>
                  <a:pt x="16023" y="2113"/>
                </a:lnTo>
                <a:lnTo>
                  <a:pt x="15977" y="2126"/>
                </a:lnTo>
                <a:lnTo>
                  <a:pt x="15937" y="2126"/>
                </a:lnTo>
                <a:lnTo>
                  <a:pt x="15911" y="2113"/>
                </a:lnTo>
                <a:lnTo>
                  <a:pt x="15911" y="2047"/>
                </a:lnTo>
                <a:lnTo>
                  <a:pt x="15819" y="2087"/>
                </a:lnTo>
                <a:lnTo>
                  <a:pt x="15675" y="2152"/>
                </a:lnTo>
                <a:lnTo>
                  <a:pt x="15602" y="2192"/>
                </a:lnTo>
                <a:lnTo>
                  <a:pt x="15524" y="2245"/>
                </a:lnTo>
                <a:lnTo>
                  <a:pt x="15444" y="2324"/>
                </a:lnTo>
                <a:lnTo>
                  <a:pt x="15379" y="2417"/>
                </a:lnTo>
                <a:lnTo>
                  <a:pt x="15359" y="2482"/>
                </a:lnTo>
                <a:lnTo>
                  <a:pt x="15340" y="2562"/>
                </a:lnTo>
                <a:lnTo>
                  <a:pt x="15320" y="2627"/>
                </a:lnTo>
                <a:lnTo>
                  <a:pt x="15313" y="2654"/>
                </a:lnTo>
                <a:lnTo>
                  <a:pt x="15103" y="2654"/>
                </a:lnTo>
                <a:lnTo>
                  <a:pt x="15044" y="2667"/>
                </a:lnTo>
                <a:lnTo>
                  <a:pt x="15004" y="2706"/>
                </a:lnTo>
                <a:lnTo>
                  <a:pt x="14965" y="2773"/>
                </a:lnTo>
                <a:lnTo>
                  <a:pt x="14965" y="2813"/>
                </a:lnTo>
                <a:lnTo>
                  <a:pt x="14958" y="2839"/>
                </a:lnTo>
                <a:lnTo>
                  <a:pt x="14971" y="2918"/>
                </a:lnTo>
                <a:lnTo>
                  <a:pt x="14991" y="3024"/>
                </a:lnTo>
                <a:lnTo>
                  <a:pt x="14958" y="3037"/>
                </a:lnTo>
                <a:lnTo>
                  <a:pt x="14926" y="3037"/>
                </a:lnTo>
                <a:lnTo>
                  <a:pt x="14867" y="3024"/>
                </a:lnTo>
                <a:lnTo>
                  <a:pt x="14781" y="3024"/>
                </a:lnTo>
                <a:lnTo>
                  <a:pt x="14735" y="3116"/>
                </a:lnTo>
                <a:lnTo>
                  <a:pt x="14702" y="3155"/>
                </a:lnTo>
                <a:lnTo>
                  <a:pt x="14682" y="3155"/>
                </a:lnTo>
                <a:lnTo>
                  <a:pt x="14669" y="3116"/>
                </a:lnTo>
                <a:lnTo>
                  <a:pt x="14649" y="2983"/>
                </a:lnTo>
                <a:lnTo>
                  <a:pt x="14649" y="2918"/>
                </a:lnTo>
                <a:lnTo>
                  <a:pt x="14636" y="2878"/>
                </a:lnTo>
                <a:lnTo>
                  <a:pt x="14617" y="2983"/>
                </a:lnTo>
                <a:lnTo>
                  <a:pt x="14597" y="3037"/>
                </a:lnTo>
                <a:lnTo>
                  <a:pt x="14558" y="3103"/>
                </a:lnTo>
                <a:lnTo>
                  <a:pt x="14525" y="3155"/>
                </a:lnTo>
                <a:lnTo>
                  <a:pt x="14538" y="3235"/>
                </a:lnTo>
                <a:lnTo>
                  <a:pt x="14578" y="3327"/>
                </a:lnTo>
                <a:lnTo>
                  <a:pt x="14591" y="3393"/>
                </a:lnTo>
                <a:lnTo>
                  <a:pt x="14591" y="3420"/>
                </a:lnTo>
                <a:lnTo>
                  <a:pt x="14578" y="3486"/>
                </a:lnTo>
                <a:lnTo>
                  <a:pt x="14571" y="3525"/>
                </a:lnTo>
                <a:lnTo>
                  <a:pt x="14558" y="3578"/>
                </a:lnTo>
                <a:lnTo>
                  <a:pt x="14558" y="3644"/>
                </a:lnTo>
                <a:lnTo>
                  <a:pt x="14578" y="3776"/>
                </a:lnTo>
                <a:lnTo>
                  <a:pt x="14597" y="3895"/>
                </a:lnTo>
                <a:lnTo>
                  <a:pt x="14597" y="3934"/>
                </a:lnTo>
                <a:lnTo>
                  <a:pt x="14578" y="3948"/>
                </a:lnTo>
                <a:lnTo>
                  <a:pt x="14571" y="3934"/>
                </a:lnTo>
                <a:lnTo>
                  <a:pt x="14551" y="3908"/>
                </a:lnTo>
                <a:lnTo>
                  <a:pt x="14531" y="3829"/>
                </a:lnTo>
                <a:lnTo>
                  <a:pt x="14512" y="3737"/>
                </a:lnTo>
                <a:lnTo>
                  <a:pt x="14492" y="3604"/>
                </a:lnTo>
                <a:lnTo>
                  <a:pt x="14472" y="3353"/>
                </a:lnTo>
                <a:lnTo>
                  <a:pt x="14472" y="3116"/>
                </a:lnTo>
                <a:lnTo>
                  <a:pt x="14485" y="3076"/>
                </a:lnTo>
                <a:lnTo>
                  <a:pt x="14505" y="2997"/>
                </a:lnTo>
                <a:lnTo>
                  <a:pt x="14505" y="2983"/>
                </a:lnTo>
                <a:lnTo>
                  <a:pt x="14492" y="2944"/>
                </a:lnTo>
                <a:lnTo>
                  <a:pt x="14466" y="2918"/>
                </a:lnTo>
                <a:lnTo>
                  <a:pt x="14407" y="2878"/>
                </a:lnTo>
                <a:lnTo>
                  <a:pt x="14367" y="2878"/>
                </a:lnTo>
                <a:lnTo>
                  <a:pt x="14328" y="2918"/>
                </a:lnTo>
                <a:lnTo>
                  <a:pt x="14282" y="2957"/>
                </a:lnTo>
                <a:lnTo>
                  <a:pt x="14243" y="3024"/>
                </a:lnTo>
                <a:lnTo>
                  <a:pt x="14203" y="3103"/>
                </a:lnTo>
                <a:lnTo>
                  <a:pt x="14163" y="3169"/>
                </a:lnTo>
                <a:lnTo>
                  <a:pt x="14144" y="3248"/>
                </a:lnTo>
                <a:lnTo>
                  <a:pt x="14137" y="3314"/>
                </a:lnTo>
                <a:lnTo>
                  <a:pt x="14144" y="3446"/>
                </a:lnTo>
                <a:lnTo>
                  <a:pt x="14163" y="3565"/>
                </a:lnTo>
                <a:lnTo>
                  <a:pt x="14203" y="3657"/>
                </a:lnTo>
                <a:lnTo>
                  <a:pt x="14236" y="3737"/>
                </a:lnTo>
                <a:lnTo>
                  <a:pt x="14262" y="3855"/>
                </a:lnTo>
                <a:lnTo>
                  <a:pt x="14262" y="3895"/>
                </a:lnTo>
                <a:lnTo>
                  <a:pt x="14236" y="3895"/>
                </a:lnTo>
                <a:lnTo>
                  <a:pt x="14183" y="3855"/>
                </a:lnTo>
                <a:lnTo>
                  <a:pt x="14072" y="3737"/>
                </a:lnTo>
                <a:lnTo>
                  <a:pt x="14012" y="3683"/>
                </a:lnTo>
                <a:lnTo>
                  <a:pt x="13967" y="3644"/>
                </a:lnTo>
                <a:lnTo>
                  <a:pt x="13874" y="3604"/>
                </a:lnTo>
                <a:lnTo>
                  <a:pt x="13809" y="3578"/>
                </a:lnTo>
                <a:lnTo>
                  <a:pt x="13783" y="3604"/>
                </a:lnTo>
                <a:lnTo>
                  <a:pt x="13763" y="3618"/>
                </a:lnTo>
                <a:lnTo>
                  <a:pt x="13750" y="3644"/>
                </a:lnTo>
                <a:lnTo>
                  <a:pt x="13763" y="3683"/>
                </a:lnTo>
                <a:lnTo>
                  <a:pt x="13770" y="3711"/>
                </a:lnTo>
                <a:lnTo>
                  <a:pt x="13763" y="3816"/>
                </a:lnTo>
                <a:lnTo>
                  <a:pt x="13743" y="3895"/>
                </a:lnTo>
                <a:lnTo>
                  <a:pt x="13664" y="3790"/>
                </a:lnTo>
                <a:lnTo>
                  <a:pt x="13658" y="3790"/>
                </a:lnTo>
                <a:lnTo>
                  <a:pt x="13585" y="3816"/>
                </a:lnTo>
                <a:lnTo>
                  <a:pt x="13513" y="3869"/>
                </a:lnTo>
                <a:lnTo>
                  <a:pt x="13434" y="3895"/>
                </a:lnTo>
                <a:lnTo>
                  <a:pt x="13395" y="3895"/>
                </a:lnTo>
                <a:lnTo>
                  <a:pt x="13355" y="3869"/>
                </a:lnTo>
                <a:lnTo>
                  <a:pt x="13349" y="3829"/>
                </a:lnTo>
                <a:lnTo>
                  <a:pt x="13329" y="3816"/>
                </a:lnTo>
                <a:lnTo>
                  <a:pt x="13277" y="3816"/>
                </a:lnTo>
                <a:lnTo>
                  <a:pt x="13211" y="3869"/>
                </a:lnTo>
                <a:lnTo>
                  <a:pt x="13146" y="3934"/>
                </a:lnTo>
                <a:lnTo>
                  <a:pt x="13001" y="4106"/>
                </a:lnTo>
                <a:lnTo>
                  <a:pt x="12955" y="4159"/>
                </a:lnTo>
                <a:lnTo>
                  <a:pt x="12915" y="4199"/>
                </a:lnTo>
                <a:lnTo>
                  <a:pt x="12882" y="4186"/>
                </a:lnTo>
                <a:lnTo>
                  <a:pt x="12863" y="4159"/>
                </a:lnTo>
                <a:lnTo>
                  <a:pt x="12856" y="4146"/>
                </a:lnTo>
                <a:lnTo>
                  <a:pt x="12856" y="4106"/>
                </a:lnTo>
                <a:lnTo>
                  <a:pt x="12863" y="4027"/>
                </a:lnTo>
                <a:lnTo>
                  <a:pt x="12863" y="3895"/>
                </a:lnTo>
                <a:lnTo>
                  <a:pt x="12850" y="3829"/>
                </a:lnTo>
                <a:lnTo>
                  <a:pt x="12837" y="3829"/>
                </a:lnTo>
                <a:lnTo>
                  <a:pt x="12810" y="3855"/>
                </a:lnTo>
                <a:lnTo>
                  <a:pt x="12777" y="3948"/>
                </a:lnTo>
                <a:lnTo>
                  <a:pt x="12751" y="4120"/>
                </a:lnTo>
                <a:lnTo>
                  <a:pt x="12751" y="4159"/>
                </a:lnTo>
                <a:lnTo>
                  <a:pt x="12757" y="4186"/>
                </a:lnTo>
                <a:lnTo>
                  <a:pt x="12777" y="4199"/>
                </a:lnTo>
                <a:lnTo>
                  <a:pt x="12777" y="4291"/>
                </a:lnTo>
                <a:lnTo>
                  <a:pt x="12757" y="4330"/>
                </a:lnTo>
                <a:lnTo>
                  <a:pt x="12613" y="4330"/>
                </a:lnTo>
                <a:lnTo>
                  <a:pt x="12593" y="4370"/>
                </a:lnTo>
                <a:lnTo>
                  <a:pt x="12574" y="4437"/>
                </a:lnTo>
                <a:lnTo>
                  <a:pt x="12567" y="4489"/>
                </a:lnTo>
                <a:lnTo>
                  <a:pt x="12547" y="4542"/>
                </a:lnTo>
                <a:lnTo>
                  <a:pt x="12521" y="4607"/>
                </a:lnTo>
                <a:lnTo>
                  <a:pt x="12469" y="4621"/>
                </a:lnTo>
                <a:lnTo>
                  <a:pt x="12416" y="4621"/>
                </a:lnTo>
                <a:lnTo>
                  <a:pt x="12337" y="4569"/>
                </a:lnTo>
                <a:lnTo>
                  <a:pt x="12337" y="4740"/>
                </a:lnTo>
                <a:lnTo>
                  <a:pt x="12298" y="4727"/>
                </a:lnTo>
                <a:lnTo>
                  <a:pt x="12271" y="4688"/>
                </a:lnTo>
                <a:lnTo>
                  <a:pt x="12252" y="4648"/>
                </a:lnTo>
                <a:lnTo>
                  <a:pt x="12232" y="4581"/>
                </a:lnTo>
                <a:lnTo>
                  <a:pt x="12213" y="4449"/>
                </a:lnTo>
                <a:lnTo>
                  <a:pt x="12193" y="4330"/>
                </a:lnTo>
                <a:lnTo>
                  <a:pt x="12304" y="4330"/>
                </a:lnTo>
                <a:lnTo>
                  <a:pt x="12357" y="4357"/>
                </a:lnTo>
                <a:lnTo>
                  <a:pt x="12416" y="4370"/>
                </a:lnTo>
                <a:lnTo>
                  <a:pt x="12462" y="4397"/>
                </a:lnTo>
                <a:lnTo>
                  <a:pt x="12521" y="4370"/>
                </a:lnTo>
                <a:lnTo>
                  <a:pt x="12561" y="4318"/>
                </a:lnTo>
                <a:lnTo>
                  <a:pt x="12593" y="4265"/>
                </a:lnTo>
                <a:lnTo>
                  <a:pt x="12606" y="4225"/>
                </a:lnTo>
                <a:lnTo>
                  <a:pt x="12606" y="4186"/>
                </a:lnTo>
                <a:lnTo>
                  <a:pt x="12593" y="4146"/>
                </a:lnTo>
                <a:lnTo>
                  <a:pt x="12574" y="4106"/>
                </a:lnTo>
                <a:lnTo>
                  <a:pt x="12561" y="4041"/>
                </a:lnTo>
                <a:lnTo>
                  <a:pt x="12521" y="4000"/>
                </a:lnTo>
                <a:lnTo>
                  <a:pt x="12416" y="3908"/>
                </a:lnTo>
                <a:lnTo>
                  <a:pt x="12318" y="3829"/>
                </a:lnTo>
                <a:lnTo>
                  <a:pt x="12193" y="3737"/>
                </a:lnTo>
                <a:lnTo>
                  <a:pt x="12035" y="3618"/>
                </a:lnTo>
                <a:lnTo>
                  <a:pt x="12009" y="3618"/>
                </a:lnTo>
                <a:lnTo>
                  <a:pt x="11989" y="3604"/>
                </a:lnTo>
                <a:lnTo>
                  <a:pt x="11949" y="3618"/>
                </a:lnTo>
                <a:lnTo>
                  <a:pt x="11884" y="3604"/>
                </a:lnTo>
                <a:lnTo>
                  <a:pt x="11871" y="3565"/>
                </a:lnTo>
                <a:lnTo>
                  <a:pt x="11845" y="3525"/>
                </a:lnTo>
                <a:lnTo>
                  <a:pt x="11891" y="3499"/>
                </a:lnTo>
                <a:lnTo>
                  <a:pt x="11910" y="3486"/>
                </a:lnTo>
                <a:lnTo>
                  <a:pt x="11930" y="3420"/>
                </a:lnTo>
                <a:lnTo>
                  <a:pt x="11891" y="3393"/>
                </a:lnTo>
                <a:lnTo>
                  <a:pt x="11858" y="3367"/>
                </a:lnTo>
                <a:lnTo>
                  <a:pt x="11838" y="3393"/>
                </a:lnTo>
                <a:lnTo>
                  <a:pt x="11825" y="3420"/>
                </a:lnTo>
                <a:lnTo>
                  <a:pt x="11805" y="3406"/>
                </a:lnTo>
                <a:lnTo>
                  <a:pt x="11805" y="3393"/>
                </a:lnTo>
                <a:lnTo>
                  <a:pt x="11798" y="3327"/>
                </a:lnTo>
                <a:lnTo>
                  <a:pt x="11759" y="3393"/>
                </a:lnTo>
                <a:lnTo>
                  <a:pt x="11720" y="3446"/>
                </a:lnTo>
                <a:lnTo>
                  <a:pt x="11720" y="3406"/>
                </a:lnTo>
                <a:lnTo>
                  <a:pt x="11713" y="3367"/>
                </a:lnTo>
                <a:lnTo>
                  <a:pt x="11680" y="3406"/>
                </a:lnTo>
                <a:lnTo>
                  <a:pt x="11641" y="3486"/>
                </a:lnTo>
                <a:lnTo>
                  <a:pt x="11614" y="3499"/>
                </a:lnTo>
                <a:lnTo>
                  <a:pt x="11634" y="3459"/>
                </a:lnTo>
                <a:lnTo>
                  <a:pt x="11641" y="3420"/>
                </a:lnTo>
                <a:lnTo>
                  <a:pt x="11660" y="3406"/>
                </a:lnTo>
                <a:lnTo>
                  <a:pt x="11660" y="3353"/>
                </a:lnTo>
                <a:lnTo>
                  <a:pt x="11654" y="3353"/>
                </a:lnTo>
                <a:lnTo>
                  <a:pt x="11614" y="3367"/>
                </a:lnTo>
                <a:lnTo>
                  <a:pt x="11582" y="3393"/>
                </a:lnTo>
                <a:lnTo>
                  <a:pt x="11549" y="3406"/>
                </a:lnTo>
                <a:lnTo>
                  <a:pt x="11529" y="3393"/>
                </a:lnTo>
                <a:lnTo>
                  <a:pt x="11509" y="3353"/>
                </a:lnTo>
                <a:lnTo>
                  <a:pt x="11476" y="3393"/>
                </a:lnTo>
                <a:lnTo>
                  <a:pt x="11470" y="3393"/>
                </a:lnTo>
                <a:lnTo>
                  <a:pt x="11457" y="3406"/>
                </a:lnTo>
                <a:lnTo>
                  <a:pt x="11470" y="3446"/>
                </a:lnTo>
                <a:lnTo>
                  <a:pt x="11490" y="3459"/>
                </a:lnTo>
                <a:lnTo>
                  <a:pt x="11470" y="3486"/>
                </a:lnTo>
                <a:lnTo>
                  <a:pt x="11437" y="3499"/>
                </a:lnTo>
                <a:lnTo>
                  <a:pt x="11411" y="3525"/>
                </a:lnTo>
                <a:lnTo>
                  <a:pt x="11391" y="3578"/>
                </a:lnTo>
                <a:lnTo>
                  <a:pt x="11391" y="3499"/>
                </a:lnTo>
                <a:lnTo>
                  <a:pt x="11365" y="3525"/>
                </a:lnTo>
                <a:lnTo>
                  <a:pt x="11345" y="3565"/>
                </a:lnTo>
                <a:lnTo>
                  <a:pt x="11332" y="3604"/>
                </a:lnTo>
                <a:lnTo>
                  <a:pt x="11312" y="3618"/>
                </a:lnTo>
                <a:lnTo>
                  <a:pt x="11312" y="3578"/>
                </a:lnTo>
                <a:lnTo>
                  <a:pt x="11266" y="3578"/>
                </a:lnTo>
                <a:lnTo>
                  <a:pt x="11240" y="3604"/>
                </a:lnTo>
                <a:lnTo>
                  <a:pt x="11221" y="3618"/>
                </a:lnTo>
                <a:lnTo>
                  <a:pt x="11240" y="3657"/>
                </a:lnTo>
                <a:lnTo>
                  <a:pt x="11221" y="3683"/>
                </a:lnTo>
                <a:lnTo>
                  <a:pt x="11201" y="3657"/>
                </a:lnTo>
                <a:lnTo>
                  <a:pt x="11168" y="3697"/>
                </a:lnTo>
                <a:lnTo>
                  <a:pt x="11155" y="3737"/>
                </a:lnTo>
                <a:lnTo>
                  <a:pt x="11181" y="3737"/>
                </a:lnTo>
                <a:lnTo>
                  <a:pt x="11161" y="3790"/>
                </a:lnTo>
                <a:lnTo>
                  <a:pt x="11155" y="3829"/>
                </a:lnTo>
                <a:lnTo>
                  <a:pt x="11141" y="3855"/>
                </a:lnTo>
                <a:lnTo>
                  <a:pt x="11122" y="3855"/>
                </a:lnTo>
                <a:lnTo>
                  <a:pt x="11115" y="3829"/>
                </a:lnTo>
                <a:lnTo>
                  <a:pt x="11096" y="3908"/>
                </a:lnTo>
                <a:lnTo>
                  <a:pt x="11063" y="3988"/>
                </a:lnTo>
                <a:lnTo>
                  <a:pt x="11036" y="4067"/>
                </a:lnTo>
                <a:lnTo>
                  <a:pt x="10997" y="4106"/>
                </a:lnTo>
                <a:lnTo>
                  <a:pt x="10971" y="4146"/>
                </a:lnTo>
                <a:lnTo>
                  <a:pt x="10938" y="4186"/>
                </a:lnTo>
                <a:lnTo>
                  <a:pt x="10899" y="4278"/>
                </a:lnTo>
                <a:lnTo>
                  <a:pt x="10879" y="4370"/>
                </a:lnTo>
                <a:lnTo>
                  <a:pt x="10866" y="4449"/>
                </a:lnTo>
                <a:lnTo>
                  <a:pt x="10852" y="4516"/>
                </a:lnTo>
                <a:lnTo>
                  <a:pt x="10846" y="4542"/>
                </a:lnTo>
                <a:lnTo>
                  <a:pt x="10754" y="4727"/>
                </a:lnTo>
                <a:lnTo>
                  <a:pt x="10708" y="4806"/>
                </a:lnTo>
                <a:lnTo>
                  <a:pt x="10642" y="4858"/>
                </a:lnTo>
                <a:lnTo>
                  <a:pt x="10701" y="4872"/>
                </a:lnTo>
                <a:lnTo>
                  <a:pt x="10623" y="4912"/>
                </a:lnTo>
                <a:lnTo>
                  <a:pt x="10603" y="4951"/>
                </a:lnTo>
                <a:lnTo>
                  <a:pt x="10577" y="4991"/>
                </a:lnTo>
                <a:lnTo>
                  <a:pt x="10544" y="5017"/>
                </a:lnTo>
                <a:lnTo>
                  <a:pt x="10517" y="5056"/>
                </a:lnTo>
                <a:lnTo>
                  <a:pt x="10478" y="5123"/>
                </a:lnTo>
                <a:lnTo>
                  <a:pt x="10465" y="5163"/>
                </a:lnTo>
                <a:lnTo>
                  <a:pt x="10445" y="5189"/>
                </a:lnTo>
                <a:lnTo>
                  <a:pt x="10439" y="5202"/>
                </a:lnTo>
                <a:lnTo>
                  <a:pt x="10432" y="5242"/>
                </a:lnTo>
                <a:lnTo>
                  <a:pt x="10439" y="5400"/>
                </a:lnTo>
                <a:lnTo>
                  <a:pt x="10445" y="5479"/>
                </a:lnTo>
                <a:lnTo>
                  <a:pt x="10465" y="5532"/>
                </a:lnTo>
                <a:lnTo>
                  <a:pt x="10445" y="5598"/>
                </a:lnTo>
                <a:lnTo>
                  <a:pt x="10432" y="5651"/>
                </a:lnTo>
                <a:lnTo>
                  <a:pt x="10459" y="5638"/>
                </a:lnTo>
                <a:lnTo>
                  <a:pt x="10485" y="5638"/>
                </a:lnTo>
                <a:lnTo>
                  <a:pt x="10485" y="5691"/>
                </a:lnTo>
                <a:lnTo>
                  <a:pt x="10465" y="5704"/>
                </a:lnTo>
                <a:lnTo>
                  <a:pt x="10459" y="5730"/>
                </a:lnTo>
                <a:lnTo>
                  <a:pt x="10445" y="5744"/>
                </a:lnTo>
                <a:lnTo>
                  <a:pt x="10498" y="5823"/>
                </a:lnTo>
                <a:lnTo>
                  <a:pt x="10544" y="5889"/>
                </a:lnTo>
                <a:lnTo>
                  <a:pt x="10583" y="5863"/>
                </a:lnTo>
                <a:lnTo>
                  <a:pt x="10610" y="5849"/>
                </a:lnTo>
                <a:lnTo>
                  <a:pt x="10668" y="5783"/>
                </a:lnTo>
                <a:lnTo>
                  <a:pt x="10748" y="5598"/>
                </a:lnTo>
                <a:lnTo>
                  <a:pt x="10767" y="5651"/>
                </a:lnTo>
                <a:lnTo>
                  <a:pt x="10774" y="5677"/>
                </a:lnTo>
                <a:lnTo>
                  <a:pt x="10791" y="5689"/>
                </a:lnTo>
                <a:lnTo>
                  <a:pt x="10787" y="5704"/>
                </a:lnTo>
                <a:lnTo>
                  <a:pt x="10787" y="5809"/>
                </a:lnTo>
                <a:lnTo>
                  <a:pt x="10813" y="5863"/>
                </a:lnTo>
                <a:lnTo>
                  <a:pt x="10826" y="5902"/>
                </a:lnTo>
                <a:lnTo>
                  <a:pt x="10846" y="6021"/>
                </a:lnTo>
                <a:lnTo>
                  <a:pt x="10852" y="6073"/>
                </a:lnTo>
                <a:lnTo>
                  <a:pt x="10872" y="6140"/>
                </a:lnTo>
                <a:lnTo>
                  <a:pt x="10866" y="6179"/>
                </a:lnTo>
                <a:lnTo>
                  <a:pt x="10879" y="6284"/>
                </a:lnTo>
                <a:lnTo>
                  <a:pt x="10899" y="6351"/>
                </a:lnTo>
                <a:lnTo>
                  <a:pt x="10912" y="6364"/>
                </a:lnTo>
                <a:lnTo>
                  <a:pt x="10932" y="6364"/>
                </a:lnTo>
                <a:lnTo>
                  <a:pt x="10951" y="6351"/>
                </a:lnTo>
                <a:lnTo>
                  <a:pt x="10971" y="6312"/>
                </a:lnTo>
                <a:lnTo>
                  <a:pt x="10990" y="6258"/>
                </a:lnTo>
                <a:lnTo>
                  <a:pt x="11017" y="6231"/>
                </a:lnTo>
                <a:lnTo>
                  <a:pt x="11076" y="6231"/>
                </a:lnTo>
                <a:lnTo>
                  <a:pt x="11083" y="6193"/>
                </a:lnTo>
                <a:lnTo>
                  <a:pt x="11102" y="6152"/>
                </a:lnTo>
                <a:lnTo>
                  <a:pt x="11122" y="6100"/>
                </a:lnTo>
                <a:lnTo>
                  <a:pt x="11135" y="6033"/>
                </a:lnTo>
                <a:lnTo>
                  <a:pt x="11115" y="6021"/>
                </a:lnTo>
                <a:lnTo>
                  <a:pt x="11102" y="5994"/>
                </a:lnTo>
                <a:lnTo>
                  <a:pt x="11102" y="5889"/>
                </a:lnTo>
                <a:lnTo>
                  <a:pt x="11122" y="5823"/>
                </a:lnTo>
                <a:lnTo>
                  <a:pt x="11135" y="5770"/>
                </a:lnTo>
                <a:lnTo>
                  <a:pt x="11161" y="5744"/>
                </a:lnTo>
                <a:lnTo>
                  <a:pt x="11188" y="5730"/>
                </a:lnTo>
                <a:lnTo>
                  <a:pt x="11221" y="5691"/>
                </a:lnTo>
                <a:lnTo>
                  <a:pt x="11240" y="5638"/>
                </a:lnTo>
                <a:lnTo>
                  <a:pt x="11247" y="5572"/>
                </a:lnTo>
                <a:lnTo>
                  <a:pt x="11240" y="5519"/>
                </a:lnTo>
                <a:lnTo>
                  <a:pt x="11221" y="5453"/>
                </a:lnTo>
                <a:lnTo>
                  <a:pt x="11181" y="5414"/>
                </a:lnTo>
                <a:lnTo>
                  <a:pt x="11155" y="5400"/>
                </a:lnTo>
                <a:lnTo>
                  <a:pt x="11155" y="5361"/>
                </a:lnTo>
                <a:lnTo>
                  <a:pt x="11135" y="5321"/>
                </a:lnTo>
                <a:lnTo>
                  <a:pt x="11135" y="5242"/>
                </a:lnTo>
                <a:lnTo>
                  <a:pt x="11155" y="5202"/>
                </a:lnTo>
                <a:lnTo>
                  <a:pt x="11155" y="5163"/>
                </a:lnTo>
                <a:lnTo>
                  <a:pt x="11161" y="5123"/>
                </a:lnTo>
                <a:lnTo>
                  <a:pt x="11161" y="5070"/>
                </a:lnTo>
                <a:lnTo>
                  <a:pt x="11181" y="5030"/>
                </a:lnTo>
                <a:lnTo>
                  <a:pt x="11207" y="4991"/>
                </a:lnTo>
                <a:lnTo>
                  <a:pt x="11260" y="4938"/>
                </a:lnTo>
                <a:lnTo>
                  <a:pt x="11345" y="4832"/>
                </a:lnTo>
                <a:lnTo>
                  <a:pt x="11385" y="4779"/>
                </a:lnTo>
                <a:lnTo>
                  <a:pt x="11405" y="4740"/>
                </a:lnTo>
                <a:lnTo>
                  <a:pt x="11405" y="4607"/>
                </a:lnTo>
                <a:lnTo>
                  <a:pt x="11411" y="4528"/>
                </a:lnTo>
                <a:lnTo>
                  <a:pt x="11437" y="4476"/>
                </a:lnTo>
                <a:lnTo>
                  <a:pt x="11476" y="4449"/>
                </a:lnTo>
                <a:lnTo>
                  <a:pt x="11529" y="4437"/>
                </a:lnTo>
                <a:lnTo>
                  <a:pt x="11575" y="4437"/>
                </a:lnTo>
                <a:lnTo>
                  <a:pt x="11614" y="4449"/>
                </a:lnTo>
                <a:lnTo>
                  <a:pt x="11641" y="4489"/>
                </a:lnTo>
                <a:lnTo>
                  <a:pt x="11654" y="4528"/>
                </a:lnTo>
                <a:lnTo>
                  <a:pt x="11654" y="4569"/>
                </a:lnTo>
                <a:lnTo>
                  <a:pt x="11641" y="4607"/>
                </a:lnTo>
                <a:lnTo>
                  <a:pt x="11621" y="4648"/>
                </a:lnTo>
                <a:lnTo>
                  <a:pt x="11575" y="4688"/>
                </a:lnTo>
                <a:lnTo>
                  <a:pt x="11529" y="4767"/>
                </a:lnTo>
                <a:lnTo>
                  <a:pt x="11490" y="4858"/>
                </a:lnTo>
                <a:lnTo>
                  <a:pt x="11437" y="4951"/>
                </a:lnTo>
                <a:lnTo>
                  <a:pt x="11411" y="4977"/>
                </a:lnTo>
                <a:lnTo>
                  <a:pt x="11385" y="4991"/>
                </a:lnTo>
                <a:lnTo>
                  <a:pt x="11385" y="5070"/>
                </a:lnTo>
                <a:lnTo>
                  <a:pt x="11391" y="5163"/>
                </a:lnTo>
                <a:lnTo>
                  <a:pt x="11405" y="5202"/>
                </a:lnTo>
                <a:lnTo>
                  <a:pt x="11424" y="5242"/>
                </a:lnTo>
                <a:lnTo>
                  <a:pt x="11391" y="5307"/>
                </a:lnTo>
                <a:lnTo>
                  <a:pt x="11391" y="5321"/>
                </a:lnTo>
                <a:lnTo>
                  <a:pt x="11405" y="5400"/>
                </a:lnTo>
                <a:lnTo>
                  <a:pt x="11424" y="5440"/>
                </a:lnTo>
                <a:lnTo>
                  <a:pt x="11450" y="5479"/>
                </a:lnTo>
                <a:lnTo>
                  <a:pt x="11476" y="5479"/>
                </a:lnTo>
                <a:lnTo>
                  <a:pt x="11490" y="5519"/>
                </a:lnTo>
                <a:lnTo>
                  <a:pt x="11496" y="5519"/>
                </a:lnTo>
                <a:lnTo>
                  <a:pt x="11529" y="5532"/>
                </a:lnTo>
                <a:lnTo>
                  <a:pt x="11595" y="5519"/>
                </a:lnTo>
                <a:lnTo>
                  <a:pt x="11654" y="5479"/>
                </a:lnTo>
                <a:lnTo>
                  <a:pt x="11694" y="5479"/>
                </a:lnTo>
                <a:lnTo>
                  <a:pt x="11740" y="5453"/>
                </a:lnTo>
                <a:lnTo>
                  <a:pt x="11785" y="5440"/>
                </a:lnTo>
                <a:lnTo>
                  <a:pt x="11805" y="5414"/>
                </a:lnTo>
                <a:lnTo>
                  <a:pt x="11818" y="5387"/>
                </a:lnTo>
                <a:lnTo>
                  <a:pt x="11845" y="5440"/>
                </a:lnTo>
                <a:lnTo>
                  <a:pt x="11858" y="5479"/>
                </a:lnTo>
                <a:lnTo>
                  <a:pt x="11864" y="5532"/>
                </a:lnTo>
                <a:lnTo>
                  <a:pt x="11818" y="5598"/>
                </a:lnTo>
                <a:lnTo>
                  <a:pt x="11746" y="5638"/>
                </a:lnTo>
                <a:lnTo>
                  <a:pt x="11700" y="5612"/>
                </a:lnTo>
                <a:lnTo>
                  <a:pt x="11641" y="5598"/>
                </a:lnTo>
                <a:lnTo>
                  <a:pt x="11601" y="5612"/>
                </a:lnTo>
                <a:lnTo>
                  <a:pt x="11556" y="5651"/>
                </a:lnTo>
                <a:lnTo>
                  <a:pt x="11529" y="5691"/>
                </a:lnTo>
                <a:lnTo>
                  <a:pt x="11516" y="5730"/>
                </a:lnTo>
                <a:lnTo>
                  <a:pt x="11529" y="5744"/>
                </a:lnTo>
                <a:lnTo>
                  <a:pt x="11556" y="5823"/>
                </a:lnTo>
                <a:lnTo>
                  <a:pt x="11575" y="5889"/>
                </a:lnTo>
                <a:lnTo>
                  <a:pt x="11582" y="5928"/>
                </a:lnTo>
                <a:lnTo>
                  <a:pt x="11582" y="5994"/>
                </a:lnTo>
                <a:lnTo>
                  <a:pt x="11575" y="6021"/>
                </a:lnTo>
                <a:lnTo>
                  <a:pt x="11549" y="6021"/>
                </a:lnTo>
                <a:lnTo>
                  <a:pt x="11529" y="5994"/>
                </a:lnTo>
                <a:lnTo>
                  <a:pt x="11509" y="5981"/>
                </a:lnTo>
                <a:lnTo>
                  <a:pt x="11490" y="5942"/>
                </a:lnTo>
                <a:lnTo>
                  <a:pt x="11470" y="5928"/>
                </a:lnTo>
                <a:lnTo>
                  <a:pt x="11450" y="5928"/>
                </a:lnTo>
                <a:lnTo>
                  <a:pt x="11437" y="5968"/>
                </a:lnTo>
                <a:lnTo>
                  <a:pt x="11411" y="6033"/>
                </a:lnTo>
                <a:lnTo>
                  <a:pt x="11391" y="6140"/>
                </a:lnTo>
                <a:lnTo>
                  <a:pt x="11385" y="6219"/>
                </a:lnTo>
                <a:lnTo>
                  <a:pt x="11372" y="6272"/>
                </a:lnTo>
                <a:lnTo>
                  <a:pt x="11372" y="6312"/>
                </a:lnTo>
                <a:lnTo>
                  <a:pt x="11345" y="6364"/>
                </a:lnTo>
                <a:lnTo>
                  <a:pt x="11325" y="6430"/>
                </a:lnTo>
                <a:lnTo>
                  <a:pt x="11312" y="6470"/>
                </a:lnTo>
                <a:lnTo>
                  <a:pt x="11306" y="6509"/>
                </a:lnTo>
                <a:lnTo>
                  <a:pt x="11312" y="6509"/>
                </a:lnTo>
                <a:lnTo>
                  <a:pt x="11227" y="6522"/>
                </a:lnTo>
                <a:lnTo>
                  <a:pt x="11240" y="6482"/>
                </a:lnTo>
                <a:lnTo>
                  <a:pt x="11207" y="6470"/>
                </a:lnTo>
                <a:lnTo>
                  <a:pt x="11155" y="6470"/>
                </a:lnTo>
                <a:lnTo>
                  <a:pt x="11122" y="6482"/>
                </a:lnTo>
                <a:lnTo>
                  <a:pt x="11096" y="6536"/>
                </a:lnTo>
                <a:lnTo>
                  <a:pt x="11043" y="6562"/>
                </a:lnTo>
                <a:lnTo>
                  <a:pt x="10997" y="6575"/>
                </a:lnTo>
                <a:lnTo>
                  <a:pt x="10977" y="6615"/>
                </a:lnTo>
                <a:lnTo>
                  <a:pt x="10958" y="6615"/>
                </a:lnTo>
                <a:lnTo>
                  <a:pt x="10918" y="6562"/>
                </a:lnTo>
                <a:lnTo>
                  <a:pt x="10932" y="6522"/>
                </a:lnTo>
                <a:lnTo>
                  <a:pt x="10899" y="6522"/>
                </a:lnTo>
                <a:lnTo>
                  <a:pt x="10866" y="6562"/>
                </a:lnTo>
                <a:lnTo>
                  <a:pt x="10826" y="6601"/>
                </a:lnTo>
                <a:lnTo>
                  <a:pt x="10787" y="6601"/>
                </a:lnTo>
                <a:lnTo>
                  <a:pt x="10774" y="6575"/>
                </a:lnTo>
                <a:lnTo>
                  <a:pt x="10774" y="6562"/>
                </a:lnTo>
                <a:lnTo>
                  <a:pt x="10748" y="6536"/>
                </a:lnTo>
                <a:lnTo>
                  <a:pt x="10721" y="6536"/>
                </a:lnTo>
                <a:lnTo>
                  <a:pt x="10721" y="6482"/>
                </a:lnTo>
                <a:lnTo>
                  <a:pt x="10708" y="6470"/>
                </a:lnTo>
                <a:lnTo>
                  <a:pt x="10701" y="6403"/>
                </a:lnTo>
                <a:lnTo>
                  <a:pt x="10701" y="6364"/>
                </a:lnTo>
                <a:lnTo>
                  <a:pt x="10721" y="6324"/>
                </a:lnTo>
                <a:lnTo>
                  <a:pt x="10748" y="6258"/>
                </a:lnTo>
                <a:lnTo>
                  <a:pt x="10754" y="6231"/>
                </a:lnTo>
                <a:lnTo>
                  <a:pt x="10767" y="6219"/>
                </a:lnTo>
                <a:lnTo>
                  <a:pt x="10767" y="6179"/>
                </a:lnTo>
                <a:lnTo>
                  <a:pt x="10748" y="6179"/>
                </a:lnTo>
                <a:lnTo>
                  <a:pt x="10728" y="6140"/>
                </a:lnTo>
                <a:lnTo>
                  <a:pt x="10734" y="6073"/>
                </a:lnTo>
                <a:lnTo>
                  <a:pt x="10748" y="6021"/>
                </a:lnTo>
                <a:lnTo>
                  <a:pt x="10748" y="5968"/>
                </a:lnTo>
                <a:lnTo>
                  <a:pt x="10701" y="6021"/>
                </a:lnTo>
                <a:lnTo>
                  <a:pt x="10649" y="6061"/>
                </a:lnTo>
                <a:lnTo>
                  <a:pt x="10642" y="6100"/>
                </a:lnTo>
                <a:lnTo>
                  <a:pt x="10623" y="6140"/>
                </a:lnTo>
                <a:lnTo>
                  <a:pt x="10610" y="6179"/>
                </a:lnTo>
                <a:lnTo>
                  <a:pt x="10610" y="6312"/>
                </a:lnTo>
                <a:lnTo>
                  <a:pt x="10623" y="6364"/>
                </a:lnTo>
                <a:lnTo>
                  <a:pt x="10642" y="6430"/>
                </a:lnTo>
                <a:lnTo>
                  <a:pt x="10649" y="6482"/>
                </a:lnTo>
                <a:lnTo>
                  <a:pt x="10662" y="6601"/>
                </a:lnTo>
                <a:lnTo>
                  <a:pt x="10662" y="6615"/>
                </a:lnTo>
                <a:lnTo>
                  <a:pt x="10649" y="6641"/>
                </a:lnTo>
                <a:lnTo>
                  <a:pt x="10623" y="6680"/>
                </a:lnTo>
                <a:lnTo>
                  <a:pt x="10590" y="6654"/>
                </a:lnTo>
                <a:lnTo>
                  <a:pt x="10577" y="6654"/>
                </a:lnTo>
                <a:lnTo>
                  <a:pt x="10557" y="6694"/>
                </a:lnTo>
                <a:lnTo>
                  <a:pt x="10557" y="6720"/>
                </a:lnTo>
                <a:lnTo>
                  <a:pt x="10544" y="6694"/>
                </a:lnTo>
                <a:lnTo>
                  <a:pt x="10537" y="6720"/>
                </a:lnTo>
                <a:lnTo>
                  <a:pt x="10517" y="6694"/>
                </a:lnTo>
                <a:lnTo>
                  <a:pt x="10485" y="6720"/>
                </a:lnTo>
                <a:lnTo>
                  <a:pt x="10459" y="6759"/>
                </a:lnTo>
                <a:lnTo>
                  <a:pt x="10412" y="6826"/>
                </a:lnTo>
                <a:lnTo>
                  <a:pt x="10393" y="6866"/>
                </a:lnTo>
                <a:lnTo>
                  <a:pt x="10393" y="6984"/>
                </a:lnTo>
                <a:lnTo>
                  <a:pt x="10379" y="7024"/>
                </a:lnTo>
                <a:lnTo>
                  <a:pt x="10320" y="7064"/>
                </a:lnTo>
                <a:lnTo>
                  <a:pt x="10275" y="7103"/>
                </a:lnTo>
                <a:lnTo>
                  <a:pt x="10248" y="7117"/>
                </a:lnTo>
                <a:lnTo>
                  <a:pt x="10228" y="7196"/>
                </a:lnTo>
                <a:lnTo>
                  <a:pt x="10215" y="7262"/>
                </a:lnTo>
                <a:lnTo>
                  <a:pt x="10189" y="7301"/>
                </a:lnTo>
                <a:lnTo>
                  <a:pt x="10150" y="7315"/>
                </a:lnTo>
                <a:lnTo>
                  <a:pt x="10143" y="7354"/>
                </a:lnTo>
                <a:lnTo>
                  <a:pt x="10110" y="7380"/>
                </a:lnTo>
                <a:lnTo>
                  <a:pt x="10071" y="7354"/>
                </a:lnTo>
                <a:lnTo>
                  <a:pt x="10051" y="7315"/>
                </a:lnTo>
                <a:lnTo>
                  <a:pt x="10025" y="7315"/>
                </a:lnTo>
                <a:lnTo>
                  <a:pt x="10025" y="7394"/>
                </a:lnTo>
                <a:lnTo>
                  <a:pt x="10031" y="7433"/>
                </a:lnTo>
                <a:lnTo>
                  <a:pt x="10031" y="7473"/>
                </a:lnTo>
                <a:lnTo>
                  <a:pt x="9986" y="7487"/>
                </a:lnTo>
                <a:lnTo>
                  <a:pt x="9959" y="7487"/>
                </a:lnTo>
                <a:lnTo>
                  <a:pt x="9926" y="7447"/>
                </a:lnTo>
                <a:lnTo>
                  <a:pt x="9880" y="7473"/>
                </a:lnTo>
                <a:lnTo>
                  <a:pt x="9854" y="7526"/>
                </a:lnTo>
                <a:lnTo>
                  <a:pt x="9854" y="7552"/>
                </a:lnTo>
                <a:lnTo>
                  <a:pt x="9874" y="7592"/>
                </a:lnTo>
                <a:lnTo>
                  <a:pt x="9906" y="7631"/>
                </a:lnTo>
                <a:lnTo>
                  <a:pt x="9979" y="7671"/>
                </a:lnTo>
                <a:lnTo>
                  <a:pt x="9999" y="7684"/>
                </a:lnTo>
                <a:lnTo>
                  <a:pt x="10005" y="7697"/>
                </a:lnTo>
                <a:lnTo>
                  <a:pt x="10005" y="7737"/>
                </a:lnTo>
                <a:lnTo>
                  <a:pt x="10018" y="7803"/>
                </a:lnTo>
                <a:lnTo>
                  <a:pt x="10031" y="7817"/>
                </a:lnTo>
                <a:lnTo>
                  <a:pt x="10064" y="7843"/>
                </a:lnTo>
                <a:lnTo>
                  <a:pt x="10071" y="7882"/>
                </a:lnTo>
                <a:lnTo>
                  <a:pt x="10071" y="7896"/>
                </a:lnTo>
                <a:lnTo>
                  <a:pt x="10064" y="7975"/>
                </a:lnTo>
                <a:lnTo>
                  <a:pt x="10071" y="7962"/>
                </a:lnTo>
                <a:lnTo>
                  <a:pt x="10071" y="8067"/>
                </a:lnTo>
                <a:lnTo>
                  <a:pt x="10064" y="8133"/>
                </a:lnTo>
                <a:lnTo>
                  <a:pt x="10064" y="8173"/>
                </a:lnTo>
                <a:lnTo>
                  <a:pt x="10051" y="8225"/>
                </a:lnTo>
                <a:lnTo>
                  <a:pt x="10044" y="8265"/>
                </a:lnTo>
                <a:lnTo>
                  <a:pt x="9999" y="8278"/>
                </a:lnTo>
                <a:lnTo>
                  <a:pt x="9966" y="8278"/>
                </a:lnTo>
                <a:lnTo>
                  <a:pt x="9946" y="8265"/>
                </a:lnTo>
                <a:lnTo>
                  <a:pt x="9926" y="8278"/>
                </a:lnTo>
                <a:lnTo>
                  <a:pt x="9834" y="8278"/>
                </a:lnTo>
                <a:lnTo>
                  <a:pt x="9815" y="8265"/>
                </a:lnTo>
                <a:lnTo>
                  <a:pt x="9795" y="8239"/>
                </a:lnTo>
                <a:lnTo>
                  <a:pt x="9677" y="8239"/>
                </a:lnTo>
                <a:lnTo>
                  <a:pt x="9670" y="8225"/>
                </a:lnTo>
                <a:lnTo>
                  <a:pt x="9618" y="8278"/>
                </a:lnTo>
                <a:lnTo>
                  <a:pt x="9591" y="8318"/>
                </a:lnTo>
                <a:lnTo>
                  <a:pt x="9585" y="8344"/>
                </a:lnTo>
                <a:lnTo>
                  <a:pt x="9591" y="8424"/>
                </a:lnTo>
                <a:lnTo>
                  <a:pt x="9598" y="8464"/>
                </a:lnTo>
                <a:lnTo>
                  <a:pt x="9598" y="8516"/>
                </a:lnTo>
                <a:lnTo>
                  <a:pt x="9591" y="8674"/>
                </a:lnTo>
                <a:lnTo>
                  <a:pt x="9585" y="8846"/>
                </a:lnTo>
                <a:lnTo>
                  <a:pt x="9571" y="8886"/>
                </a:lnTo>
                <a:lnTo>
                  <a:pt x="9565" y="8899"/>
                </a:lnTo>
                <a:lnTo>
                  <a:pt x="9565" y="8939"/>
                </a:lnTo>
                <a:lnTo>
                  <a:pt x="9571" y="8978"/>
                </a:lnTo>
                <a:lnTo>
                  <a:pt x="9598" y="9004"/>
                </a:lnTo>
                <a:lnTo>
                  <a:pt x="9598" y="9190"/>
                </a:lnTo>
                <a:lnTo>
                  <a:pt x="9657" y="9190"/>
                </a:lnTo>
                <a:lnTo>
                  <a:pt x="9709" y="9176"/>
                </a:lnTo>
                <a:lnTo>
                  <a:pt x="9716" y="9176"/>
                </a:lnTo>
                <a:lnTo>
                  <a:pt x="9736" y="9190"/>
                </a:lnTo>
                <a:lnTo>
                  <a:pt x="9755" y="9255"/>
                </a:lnTo>
                <a:lnTo>
                  <a:pt x="9762" y="9308"/>
                </a:lnTo>
                <a:lnTo>
                  <a:pt x="9775" y="9334"/>
                </a:lnTo>
                <a:lnTo>
                  <a:pt x="9782" y="9334"/>
                </a:lnTo>
                <a:lnTo>
                  <a:pt x="9821" y="9308"/>
                </a:lnTo>
                <a:lnTo>
                  <a:pt x="9854" y="9295"/>
                </a:lnTo>
                <a:lnTo>
                  <a:pt x="9880" y="9255"/>
                </a:lnTo>
                <a:lnTo>
                  <a:pt x="9906" y="9255"/>
                </a:lnTo>
                <a:lnTo>
                  <a:pt x="9946" y="9229"/>
                </a:lnTo>
                <a:lnTo>
                  <a:pt x="10005" y="9229"/>
                </a:lnTo>
                <a:lnTo>
                  <a:pt x="10025" y="9190"/>
                </a:lnTo>
                <a:lnTo>
                  <a:pt x="10031" y="9150"/>
                </a:lnTo>
                <a:lnTo>
                  <a:pt x="10051" y="9110"/>
                </a:lnTo>
                <a:lnTo>
                  <a:pt x="10084" y="9097"/>
                </a:lnTo>
                <a:lnTo>
                  <a:pt x="10104" y="9057"/>
                </a:lnTo>
                <a:lnTo>
                  <a:pt x="10143" y="8939"/>
                </a:lnTo>
                <a:lnTo>
                  <a:pt x="10124" y="8925"/>
                </a:lnTo>
                <a:lnTo>
                  <a:pt x="10110" y="8886"/>
                </a:lnTo>
                <a:lnTo>
                  <a:pt x="10124" y="8806"/>
                </a:lnTo>
                <a:lnTo>
                  <a:pt x="10150" y="8714"/>
                </a:lnTo>
                <a:lnTo>
                  <a:pt x="10176" y="8648"/>
                </a:lnTo>
                <a:lnTo>
                  <a:pt x="10215" y="8608"/>
                </a:lnTo>
                <a:lnTo>
                  <a:pt x="10275" y="8555"/>
                </a:lnTo>
                <a:lnTo>
                  <a:pt x="10307" y="8516"/>
                </a:lnTo>
                <a:lnTo>
                  <a:pt x="10320" y="8464"/>
                </a:lnTo>
                <a:lnTo>
                  <a:pt x="10307" y="8383"/>
                </a:lnTo>
                <a:lnTo>
                  <a:pt x="10314" y="8318"/>
                </a:lnTo>
                <a:lnTo>
                  <a:pt x="10320" y="8304"/>
                </a:lnTo>
                <a:lnTo>
                  <a:pt x="10353" y="8278"/>
                </a:lnTo>
                <a:lnTo>
                  <a:pt x="10373" y="8265"/>
                </a:lnTo>
                <a:lnTo>
                  <a:pt x="10399" y="8265"/>
                </a:lnTo>
                <a:lnTo>
                  <a:pt x="10432" y="8278"/>
                </a:lnTo>
                <a:lnTo>
                  <a:pt x="10459" y="8304"/>
                </a:lnTo>
                <a:lnTo>
                  <a:pt x="10485" y="8318"/>
                </a:lnTo>
                <a:lnTo>
                  <a:pt x="10524" y="8304"/>
                </a:lnTo>
                <a:lnTo>
                  <a:pt x="10557" y="8265"/>
                </a:lnTo>
                <a:lnTo>
                  <a:pt x="10603" y="8213"/>
                </a:lnTo>
                <a:lnTo>
                  <a:pt x="10629" y="8146"/>
                </a:lnTo>
                <a:lnTo>
                  <a:pt x="10642" y="8133"/>
                </a:lnTo>
                <a:lnTo>
                  <a:pt x="10688" y="8133"/>
                </a:lnTo>
                <a:lnTo>
                  <a:pt x="10721" y="8146"/>
                </a:lnTo>
                <a:lnTo>
                  <a:pt x="10748" y="8225"/>
                </a:lnTo>
                <a:lnTo>
                  <a:pt x="10767" y="8318"/>
                </a:lnTo>
                <a:lnTo>
                  <a:pt x="10793" y="8397"/>
                </a:lnTo>
                <a:lnTo>
                  <a:pt x="10813" y="8437"/>
                </a:lnTo>
                <a:lnTo>
                  <a:pt x="10846" y="8476"/>
                </a:lnTo>
                <a:lnTo>
                  <a:pt x="10892" y="8555"/>
                </a:lnTo>
                <a:lnTo>
                  <a:pt x="10918" y="8595"/>
                </a:lnTo>
                <a:lnTo>
                  <a:pt x="10971" y="8608"/>
                </a:lnTo>
                <a:lnTo>
                  <a:pt x="10971" y="8634"/>
                </a:lnTo>
                <a:lnTo>
                  <a:pt x="10977" y="8648"/>
                </a:lnTo>
                <a:lnTo>
                  <a:pt x="11010" y="8648"/>
                </a:lnTo>
                <a:lnTo>
                  <a:pt x="11036" y="8727"/>
                </a:lnTo>
                <a:lnTo>
                  <a:pt x="11063" y="8793"/>
                </a:lnTo>
                <a:lnTo>
                  <a:pt x="11076" y="8846"/>
                </a:lnTo>
                <a:lnTo>
                  <a:pt x="11083" y="8859"/>
                </a:lnTo>
                <a:lnTo>
                  <a:pt x="11083" y="8899"/>
                </a:lnTo>
                <a:lnTo>
                  <a:pt x="11076" y="8978"/>
                </a:lnTo>
                <a:lnTo>
                  <a:pt x="11063" y="9018"/>
                </a:lnTo>
                <a:lnTo>
                  <a:pt x="11043" y="9018"/>
                </a:lnTo>
                <a:lnTo>
                  <a:pt x="11056" y="9044"/>
                </a:lnTo>
                <a:lnTo>
                  <a:pt x="11076" y="9057"/>
                </a:lnTo>
                <a:lnTo>
                  <a:pt x="11096" y="9044"/>
                </a:lnTo>
                <a:lnTo>
                  <a:pt x="11102" y="9004"/>
                </a:lnTo>
                <a:lnTo>
                  <a:pt x="11102" y="8965"/>
                </a:lnTo>
                <a:lnTo>
                  <a:pt x="11115" y="8925"/>
                </a:lnTo>
                <a:lnTo>
                  <a:pt x="11141" y="8925"/>
                </a:lnTo>
                <a:lnTo>
                  <a:pt x="11141" y="8859"/>
                </a:lnTo>
                <a:lnTo>
                  <a:pt x="11122" y="8846"/>
                </a:lnTo>
                <a:lnTo>
                  <a:pt x="11115" y="8806"/>
                </a:lnTo>
                <a:lnTo>
                  <a:pt x="11102" y="8793"/>
                </a:lnTo>
                <a:lnTo>
                  <a:pt x="11115" y="8753"/>
                </a:lnTo>
                <a:lnTo>
                  <a:pt x="11122" y="8727"/>
                </a:lnTo>
                <a:lnTo>
                  <a:pt x="11155" y="8714"/>
                </a:lnTo>
                <a:lnTo>
                  <a:pt x="11168" y="8714"/>
                </a:lnTo>
                <a:lnTo>
                  <a:pt x="11188" y="8753"/>
                </a:lnTo>
                <a:lnTo>
                  <a:pt x="11221" y="8767"/>
                </a:lnTo>
                <a:lnTo>
                  <a:pt x="11221" y="8714"/>
                </a:lnTo>
                <a:lnTo>
                  <a:pt x="11201" y="8674"/>
                </a:lnTo>
                <a:lnTo>
                  <a:pt x="11083" y="8555"/>
                </a:lnTo>
                <a:lnTo>
                  <a:pt x="11076" y="8516"/>
                </a:lnTo>
                <a:lnTo>
                  <a:pt x="11083" y="8503"/>
                </a:lnTo>
                <a:lnTo>
                  <a:pt x="11017" y="8503"/>
                </a:lnTo>
                <a:lnTo>
                  <a:pt x="10997" y="8476"/>
                </a:lnTo>
                <a:lnTo>
                  <a:pt x="10977" y="8424"/>
                </a:lnTo>
                <a:lnTo>
                  <a:pt x="10938" y="8265"/>
                </a:lnTo>
                <a:lnTo>
                  <a:pt x="10918" y="8225"/>
                </a:lnTo>
                <a:lnTo>
                  <a:pt x="10899" y="8213"/>
                </a:lnTo>
                <a:lnTo>
                  <a:pt x="10872" y="8173"/>
                </a:lnTo>
                <a:lnTo>
                  <a:pt x="10866" y="8133"/>
                </a:lnTo>
                <a:lnTo>
                  <a:pt x="10866" y="8015"/>
                </a:lnTo>
                <a:lnTo>
                  <a:pt x="10852" y="7988"/>
                </a:lnTo>
                <a:lnTo>
                  <a:pt x="10879" y="7962"/>
                </a:lnTo>
                <a:lnTo>
                  <a:pt x="10932" y="7922"/>
                </a:lnTo>
                <a:lnTo>
                  <a:pt x="10932" y="7988"/>
                </a:lnTo>
                <a:lnTo>
                  <a:pt x="10938" y="8015"/>
                </a:lnTo>
                <a:lnTo>
                  <a:pt x="10951" y="8027"/>
                </a:lnTo>
                <a:lnTo>
                  <a:pt x="11017" y="8027"/>
                </a:lnTo>
                <a:lnTo>
                  <a:pt x="11023" y="8106"/>
                </a:lnTo>
                <a:lnTo>
                  <a:pt x="11043" y="8186"/>
                </a:lnTo>
                <a:lnTo>
                  <a:pt x="11083" y="8239"/>
                </a:lnTo>
                <a:lnTo>
                  <a:pt x="11115" y="8278"/>
                </a:lnTo>
                <a:lnTo>
                  <a:pt x="11155" y="8278"/>
                </a:lnTo>
                <a:lnTo>
                  <a:pt x="11155" y="8304"/>
                </a:lnTo>
                <a:lnTo>
                  <a:pt x="11168" y="8344"/>
                </a:lnTo>
                <a:lnTo>
                  <a:pt x="11207" y="8357"/>
                </a:lnTo>
                <a:lnTo>
                  <a:pt x="11260" y="8437"/>
                </a:lnTo>
                <a:lnTo>
                  <a:pt x="11280" y="8503"/>
                </a:lnTo>
                <a:lnTo>
                  <a:pt x="11286" y="8555"/>
                </a:lnTo>
                <a:lnTo>
                  <a:pt x="11286" y="8648"/>
                </a:lnTo>
                <a:lnTo>
                  <a:pt x="11293" y="8714"/>
                </a:lnTo>
                <a:lnTo>
                  <a:pt x="11306" y="8767"/>
                </a:lnTo>
                <a:lnTo>
                  <a:pt x="11372" y="8899"/>
                </a:lnTo>
                <a:lnTo>
                  <a:pt x="11391" y="8978"/>
                </a:lnTo>
                <a:lnTo>
                  <a:pt x="11391" y="9004"/>
                </a:lnTo>
                <a:lnTo>
                  <a:pt x="11405" y="9018"/>
                </a:lnTo>
                <a:lnTo>
                  <a:pt x="11437" y="9018"/>
                </a:lnTo>
                <a:lnTo>
                  <a:pt x="11424" y="9057"/>
                </a:lnTo>
                <a:lnTo>
                  <a:pt x="11411" y="9057"/>
                </a:lnTo>
                <a:lnTo>
                  <a:pt x="11411" y="9083"/>
                </a:lnTo>
                <a:lnTo>
                  <a:pt x="11424" y="9137"/>
                </a:lnTo>
                <a:lnTo>
                  <a:pt x="11431" y="9176"/>
                </a:lnTo>
                <a:lnTo>
                  <a:pt x="11450" y="9216"/>
                </a:lnTo>
                <a:lnTo>
                  <a:pt x="11476" y="9229"/>
                </a:lnTo>
                <a:lnTo>
                  <a:pt x="11509" y="9229"/>
                </a:lnTo>
                <a:lnTo>
                  <a:pt x="11496" y="9216"/>
                </a:lnTo>
                <a:lnTo>
                  <a:pt x="11496" y="9176"/>
                </a:lnTo>
                <a:lnTo>
                  <a:pt x="11509" y="9137"/>
                </a:lnTo>
                <a:lnTo>
                  <a:pt x="11496" y="9097"/>
                </a:lnTo>
                <a:lnTo>
                  <a:pt x="11490" y="9057"/>
                </a:lnTo>
                <a:lnTo>
                  <a:pt x="11490" y="9018"/>
                </a:lnTo>
                <a:lnTo>
                  <a:pt x="11516" y="9057"/>
                </a:lnTo>
                <a:lnTo>
                  <a:pt x="11549" y="9083"/>
                </a:lnTo>
                <a:lnTo>
                  <a:pt x="11556" y="9083"/>
                </a:lnTo>
                <a:lnTo>
                  <a:pt x="11569" y="9057"/>
                </a:lnTo>
                <a:lnTo>
                  <a:pt x="11582" y="9057"/>
                </a:lnTo>
                <a:lnTo>
                  <a:pt x="11582" y="9018"/>
                </a:lnTo>
                <a:lnTo>
                  <a:pt x="11569" y="9004"/>
                </a:lnTo>
                <a:lnTo>
                  <a:pt x="11536" y="8965"/>
                </a:lnTo>
                <a:lnTo>
                  <a:pt x="11509" y="8899"/>
                </a:lnTo>
                <a:lnTo>
                  <a:pt x="11516" y="8846"/>
                </a:lnTo>
                <a:lnTo>
                  <a:pt x="11470" y="8753"/>
                </a:lnTo>
                <a:lnTo>
                  <a:pt x="11476" y="8727"/>
                </a:lnTo>
                <a:lnTo>
                  <a:pt x="11496" y="8714"/>
                </a:lnTo>
                <a:lnTo>
                  <a:pt x="11509" y="8727"/>
                </a:lnTo>
                <a:lnTo>
                  <a:pt x="11516" y="8753"/>
                </a:lnTo>
                <a:lnTo>
                  <a:pt x="11536" y="8767"/>
                </a:lnTo>
                <a:lnTo>
                  <a:pt x="11556" y="8767"/>
                </a:lnTo>
                <a:lnTo>
                  <a:pt x="11556" y="8674"/>
                </a:lnTo>
                <a:lnTo>
                  <a:pt x="11582" y="8648"/>
                </a:lnTo>
                <a:lnTo>
                  <a:pt x="11601" y="8634"/>
                </a:lnTo>
                <a:lnTo>
                  <a:pt x="11654" y="8634"/>
                </a:lnTo>
                <a:lnTo>
                  <a:pt x="11674" y="8674"/>
                </a:lnTo>
                <a:lnTo>
                  <a:pt x="11694" y="8688"/>
                </a:lnTo>
                <a:lnTo>
                  <a:pt x="11713" y="8714"/>
                </a:lnTo>
                <a:lnTo>
                  <a:pt x="11726" y="8714"/>
                </a:lnTo>
                <a:lnTo>
                  <a:pt x="11739" y="8674"/>
                </a:lnTo>
                <a:lnTo>
                  <a:pt x="11779" y="8634"/>
                </a:lnTo>
                <a:lnTo>
                  <a:pt x="11798" y="8608"/>
                </a:lnTo>
                <a:lnTo>
                  <a:pt x="11845" y="8608"/>
                </a:lnTo>
                <a:lnTo>
                  <a:pt x="11858" y="8595"/>
                </a:lnTo>
                <a:lnTo>
                  <a:pt x="11798" y="8476"/>
                </a:lnTo>
                <a:lnTo>
                  <a:pt x="11785" y="8424"/>
                </a:lnTo>
                <a:lnTo>
                  <a:pt x="11785" y="8357"/>
                </a:lnTo>
                <a:lnTo>
                  <a:pt x="11805" y="8318"/>
                </a:lnTo>
                <a:lnTo>
                  <a:pt x="11845" y="8225"/>
                </a:lnTo>
                <a:lnTo>
                  <a:pt x="11845" y="8106"/>
                </a:lnTo>
                <a:lnTo>
                  <a:pt x="11858" y="8054"/>
                </a:lnTo>
                <a:lnTo>
                  <a:pt x="11864" y="8027"/>
                </a:lnTo>
                <a:lnTo>
                  <a:pt x="11871" y="8015"/>
                </a:lnTo>
                <a:lnTo>
                  <a:pt x="11904" y="7988"/>
                </a:lnTo>
                <a:lnTo>
                  <a:pt x="11904" y="7922"/>
                </a:lnTo>
                <a:lnTo>
                  <a:pt x="11930" y="7896"/>
                </a:lnTo>
                <a:lnTo>
                  <a:pt x="11949" y="7843"/>
                </a:lnTo>
                <a:lnTo>
                  <a:pt x="11969" y="7803"/>
                </a:lnTo>
                <a:lnTo>
                  <a:pt x="12002" y="7776"/>
                </a:lnTo>
                <a:lnTo>
                  <a:pt x="12009" y="7803"/>
                </a:lnTo>
                <a:lnTo>
                  <a:pt x="12035" y="7843"/>
                </a:lnTo>
                <a:lnTo>
                  <a:pt x="12087" y="7935"/>
                </a:lnTo>
                <a:lnTo>
                  <a:pt x="12140" y="8094"/>
                </a:lnTo>
                <a:lnTo>
                  <a:pt x="12160" y="8106"/>
                </a:lnTo>
                <a:lnTo>
                  <a:pt x="12193" y="8094"/>
                </a:lnTo>
                <a:lnTo>
                  <a:pt x="12285" y="8015"/>
                </a:lnTo>
                <a:lnTo>
                  <a:pt x="12304" y="7975"/>
                </a:lnTo>
                <a:lnTo>
                  <a:pt x="12252" y="7962"/>
                </a:lnTo>
                <a:lnTo>
                  <a:pt x="12232" y="7935"/>
                </a:lnTo>
                <a:lnTo>
                  <a:pt x="12219" y="7922"/>
                </a:lnTo>
                <a:lnTo>
                  <a:pt x="12213" y="7896"/>
                </a:lnTo>
                <a:lnTo>
                  <a:pt x="12239" y="7856"/>
                </a:lnTo>
                <a:lnTo>
                  <a:pt x="12298" y="7803"/>
                </a:lnTo>
                <a:lnTo>
                  <a:pt x="12422" y="7697"/>
                </a:lnTo>
                <a:lnTo>
                  <a:pt x="12416" y="7724"/>
                </a:lnTo>
                <a:lnTo>
                  <a:pt x="12396" y="7776"/>
                </a:lnTo>
                <a:lnTo>
                  <a:pt x="12396" y="7803"/>
                </a:lnTo>
                <a:lnTo>
                  <a:pt x="12403" y="7856"/>
                </a:lnTo>
                <a:lnTo>
                  <a:pt x="12403" y="7896"/>
                </a:lnTo>
                <a:lnTo>
                  <a:pt x="12383" y="7922"/>
                </a:lnTo>
                <a:lnTo>
                  <a:pt x="12364" y="7962"/>
                </a:lnTo>
                <a:lnTo>
                  <a:pt x="12324" y="7975"/>
                </a:lnTo>
                <a:lnTo>
                  <a:pt x="12357" y="8054"/>
                </a:lnTo>
                <a:lnTo>
                  <a:pt x="12396" y="8133"/>
                </a:lnTo>
                <a:lnTo>
                  <a:pt x="12488" y="8225"/>
                </a:lnTo>
                <a:lnTo>
                  <a:pt x="12541" y="8265"/>
                </a:lnTo>
                <a:lnTo>
                  <a:pt x="12587" y="8318"/>
                </a:lnTo>
                <a:lnTo>
                  <a:pt x="12613" y="8424"/>
                </a:lnTo>
                <a:lnTo>
                  <a:pt x="12613" y="8464"/>
                </a:lnTo>
                <a:lnTo>
                  <a:pt x="12626" y="8516"/>
                </a:lnTo>
                <a:lnTo>
                  <a:pt x="12633" y="8516"/>
                </a:lnTo>
                <a:lnTo>
                  <a:pt x="12593" y="8555"/>
                </a:lnTo>
                <a:lnTo>
                  <a:pt x="12567" y="8595"/>
                </a:lnTo>
                <a:lnTo>
                  <a:pt x="12528" y="8608"/>
                </a:lnTo>
                <a:lnTo>
                  <a:pt x="12403" y="8608"/>
                </a:lnTo>
                <a:lnTo>
                  <a:pt x="12344" y="8595"/>
                </a:lnTo>
                <a:lnTo>
                  <a:pt x="12304" y="8555"/>
                </a:lnTo>
                <a:lnTo>
                  <a:pt x="12298" y="8529"/>
                </a:lnTo>
                <a:lnTo>
                  <a:pt x="12271" y="8516"/>
                </a:lnTo>
                <a:lnTo>
                  <a:pt x="12252" y="8503"/>
                </a:lnTo>
                <a:lnTo>
                  <a:pt x="12232" y="8476"/>
                </a:lnTo>
                <a:lnTo>
                  <a:pt x="12193" y="8464"/>
                </a:lnTo>
                <a:lnTo>
                  <a:pt x="12133" y="8476"/>
                </a:lnTo>
                <a:lnTo>
                  <a:pt x="12094" y="8476"/>
                </a:lnTo>
                <a:lnTo>
                  <a:pt x="12074" y="8503"/>
                </a:lnTo>
                <a:lnTo>
                  <a:pt x="12029" y="8555"/>
                </a:lnTo>
                <a:lnTo>
                  <a:pt x="12009" y="8569"/>
                </a:lnTo>
                <a:lnTo>
                  <a:pt x="11989" y="8595"/>
                </a:lnTo>
                <a:lnTo>
                  <a:pt x="11871" y="8595"/>
                </a:lnTo>
                <a:lnTo>
                  <a:pt x="11864" y="8608"/>
                </a:lnTo>
                <a:lnTo>
                  <a:pt x="11871" y="8634"/>
                </a:lnTo>
                <a:lnTo>
                  <a:pt x="11884" y="8674"/>
                </a:lnTo>
                <a:lnTo>
                  <a:pt x="11838" y="8688"/>
                </a:lnTo>
                <a:lnTo>
                  <a:pt x="11779" y="8714"/>
                </a:lnTo>
                <a:lnTo>
                  <a:pt x="11720" y="8727"/>
                </a:lnTo>
                <a:lnTo>
                  <a:pt x="11700" y="8767"/>
                </a:lnTo>
                <a:lnTo>
                  <a:pt x="11694" y="8806"/>
                </a:lnTo>
                <a:lnTo>
                  <a:pt x="11700" y="8820"/>
                </a:lnTo>
                <a:lnTo>
                  <a:pt x="11726" y="8820"/>
                </a:lnTo>
                <a:lnTo>
                  <a:pt x="11726" y="8925"/>
                </a:lnTo>
                <a:lnTo>
                  <a:pt x="11720" y="8965"/>
                </a:lnTo>
                <a:lnTo>
                  <a:pt x="11694" y="9004"/>
                </a:lnTo>
                <a:lnTo>
                  <a:pt x="11726" y="9018"/>
                </a:lnTo>
                <a:lnTo>
                  <a:pt x="11759" y="9083"/>
                </a:lnTo>
                <a:lnTo>
                  <a:pt x="11759" y="9110"/>
                </a:lnTo>
                <a:lnTo>
                  <a:pt x="11766" y="9150"/>
                </a:lnTo>
                <a:lnTo>
                  <a:pt x="11818" y="9216"/>
                </a:lnTo>
                <a:lnTo>
                  <a:pt x="11798" y="9229"/>
                </a:lnTo>
                <a:lnTo>
                  <a:pt x="11845" y="9229"/>
                </a:lnTo>
                <a:lnTo>
                  <a:pt x="11864" y="9255"/>
                </a:lnTo>
                <a:lnTo>
                  <a:pt x="11891" y="9295"/>
                </a:lnTo>
                <a:lnTo>
                  <a:pt x="11923" y="9308"/>
                </a:lnTo>
                <a:lnTo>
                  <a:pt x="11943" y="9295"/>
                </a:lnTo>
                <a:lnTo>
                  <a:pt x="11949" y="9269"/>
                </a:lnTo>
                <a:lnTo>
                  <a:pt x="11969" y="9229"/>
                </a:lnTo>
                <a:lnTo>
                  <a:pt x="11989" y="9216"/>
                </a:lnTo>
                <a:lnTo>
                  <a:pt x="12029" y="9229"/>
                </a:lnTo>
                <a:lnTo>
                  <a:pt x="12068" y="9308"/>
                </a:lnTo>
                <a:lnTo>
                  <a:pt x="12107" y="9334"/>
                </a:lnTo>
                <a:lnTo>
                  <a:pt x="12133" y="9308"/>
                </a:lnTo>
                <a:lnTo>
                  <a:pt x="12160" y="9295"/>
                </a:lnTo>
                <a:lnTo>
                  <a:pt x="12213" y="9216"/>
                </a:lnTo>
                <a:lnTo>
                  <a:pt x="12219" y="9229"/>
                </a:lnTo>
                <a:lnTo>
                  <a:pt x="12252" y="9255"/>
                </a:lnTo>
                <a:lnTo>
                  <a:pt x="12271" y="9229"/>
                </a:lnTo>
                <a:lnTo>
                  <a:pt x="12285" y="9216"/>
                </a:lnTo>
                <a:lnTo>
                  <a:pt x="12285" y="9255"/>
                </a:lnTo>
                <a:lnTo>
                  <a:pt x="12278" y="9269"/>
                </a:lnTo>
                <a:lnTo>
                  <a:pt x="12278" y="9388"/>
                </a:lnTo>
                <a:lnTo>
                  <a:pt x="12285" y="9480"/>
                </a:lnTo>
                <a:lnTo>
                  <a:pt x="12278" y="9546"/>
                </a:lnTo>
                <a:lnTo>
                  <a:pt x="12258" y="9585"/>
                </a:lnTo>
                <a:lnTo>
                  <a:pt x="12239" y="9639"/>
                </a:lnTo>
                <a:lnTo>
                  <a:pt x="12193" y="9916"/>
                </a:lnTo>
                <a:lnTo>
                  <a:pt x="12180" y="9928"/>
                </a:lnTo>
                <a:lnTo>
                  <a:pt x="12180" y="9942"/>
                </a:lnTo>
                <a:lnTo>
                  <a:pt x="12210" y="10077"/>
                </a:lnTo>
                <a:lnTo>
                  <a:pt x="12180" y="9981"/>
                </a:lnTo>
                <a:lnTo>
                  <a:pt x="12153" y="10007"/>
                </a:lnTo>
                <a:lnTo>
                  <a:pt x="12127" y="10021"/>
                </a:lnTo>
                <a:lnTo>
                  <a:pt x="12094" y="10007"/>
                </a:lnTo>
                <a:lnTo>
                  <a:pt x="12068" y="9981"/>
                </a:lnTo>
                <a:lnTo>
                  <a:pt x="12035" y="9969"/>
                </a:lnTo>
                <a:lnTo>
                  <a:pt x="11969" y="9969"/>
                </a:lnTo>
                <a:lnTo>
                  <a:pt x="11943" y="9981"/>
                </a:lnTo>
                <a:lnTo>
                  <a:pt x="11904" y="10007"/>
                </a:lnTo>
                <a:lnTo>
                  <a:pt x="11858" y="10021"/>
                </a:lnTo>
                <a:lnTo>
                  <a:pt x="11798" y="10007"/>
                </a:lnTo>
                <a:lnTo>
                  <a:pt x="11739" y="9981"/>
                </a:lnTo>
                <a:lnTo>
                  <a:pt x="11621" y="9916"/>
                </a:lnTo>
                <a:lnTo>
                  <a:pt x="11595" y="9889"/>
                </a:lnTo>
                <a:lnTo>
                  <a:pt x="11536" y="9889"/>
                </a:lnTo>
                <a:lnTo>
                  <a:pt x="11516" y="9876"/>
                </a:lnTo>
                <a:lnTo>
                  <a:pt x="11496" y="9837"/>
                </a:lnTo>
                <a:lnTo>
                  <a:pt x="11490" y="9809"/>
                </a:lnTo>
                <a:lnTo>
                  <a:pt x="11490" y="9770"/>
                </a:lnTo>
                <a:lnTo>
                  <a:pt x="11437" y="9770"/>
                </a:lnTo>
                <a:lnTo>
                  <a:pt x="11431" y="9757"/>
                </a:lnTo>
                <a:lnTo>
                  <a:pt x="11391" y="9797"/>
                </a:lnTo>
                <a:lnTo>
                  <a:pt x="11352" y="9809"/>
                </a:lnTo>
                <a:lnTo>
                  <a:pt x="11325" y="9849"/>
                </a:lnTo>
                <a:lnTo>
                  <a:pt x="11312" y="9942"/>
                </a:lnTo>
                <a:lnTo>
                  <a:pt x="11312" y="10021"/>
                </a:lnTo>
                <a:lnTo>
                  <a:pt x="11306" y="10060"/>
                </a:lnTo>
                <a:lnTo>
                  <a:pt x="11280" y="10088"/>
                </a:lnTo>
                <a:lnTo>
                  <a:pt x="11221" y="10060"/>
                </a:lnTo>
                <a:lnTo>
                  <a:pt x="11168" y="10021"/>
                </a:lnTo>
                <a:lnTo>
                  <a:pt x="11135" y="9981"/>
                </a:lnTo>
                <a:lnTo>
                  <a:pt x="11096" y="9916"/>
                </a:lnTo>
                <a:lnTo>
                  <a:pt x="11017" y="9797"/>
                </a:lnTo>
                <a:lnTo>
                  <a:pt x="10977" y="9757"/>
                </a:lnTo>
                <a:lnTo>
                  <a:pt x="10872" y="9757"/>
                </a:lnTo>
                <a:lnTo>
                  <a:pt x="10846" y="9730"/>
                </a:lnTo>
                <a:lnTo>
                  <a:pt x="10807" y="9678"/>
                </a:lnTo>
                <a:lnTo>
                  <a:pt x="10787" y="9625"/>
                </a:lnTo>
                <a:lnTo>
                  <a:pt x="10774" y="9546"/>
                </a:lnTo>
                <a:lnTo>
                  <a:pt x="10774" y="9506"/>
                </a:lnTo>
                <a:lnTo>
                  <a:pt x="10787" y="9467"/>
                </a:lnTo>
                <a:lnTo>
                  <a:pt x="10793" y="9427"/>
                </a:lnTo>
                <a:lnTo>
                  <a:pt x="10807" y="9388"/>
                </a:lnTo>
                <a:lnTo>
                  <a:pt x="10793" y="9374"/>
                </a:lnTo>
                <a:lnTo>
                  <a:pt x="10787" y="9334"/>
                </a:lnTo>
                <a:lnTo>
                  <a:pt x="10774" y="9308"/>
                </a:lnTo>
                <a:lnTo>
                  <a:pt x="10774" y="9255"/>
                </a:lnTo>
                <a:lnTo>
                  <a:pt x="10787" y="9229"/>
                </a:lnTo>
                <a:lnTo>
                  <a:pt x="10807" y="9216"/>
                </a:lnTo>
                <a:lnTo>
                  <a:pt x="10807" y="9176"/>
                </a:lnTo>
                <a:lnTo>
                  <a:pt x="10793" y="9190"/>
                </a:lnTo>
                <a:lnTo>
                  <a:pt x="10774" y="9216"/>
                </a:lnTo>
                <a:lnTo>
                  <a:pt x="10754" y="9190"/>
                </a:lnTo>
                <a:lnTo>
                  <a:pt x="10748" y="9176"/>
                </a:lnTo>
                <a:lnTo>
                  <a:pt x="10734" y="9137"/>
                </a:lnTo>
                <a:lnTo>
                  <a:pt x="10688" y="9137"/>
                </a:lnTo>
                <a:lnTo>
                  <a:pt x="10668" y="9150"/>
                </a:lnTo>
                <a:lnTo>
                  <a:pt x="10649" y="9176"/>
                </a:lnTo>
                <a:lnTo>
                  <a:pt x="10629" y="9190"/>
                </a:lnTo>
                <a:lnTo>
                  <a:pt x="10590" y="9176"/>
                </a:lnTo>
                <a:lnTo>
                  <a:pt x="10564" y="9150"/>
                </a:lnTo>
                <a:lnTo>
                  <a:pt x="10537" y="9176"/>
                </a:lnTo>
                <a:lnTo>
                  <a:pt x="10517" y="9190"/>
                </a:lnTo>
                <a:lnTo>
                  <a:pt x="10498" y="9216"/>
                </a:lnTo>
                <a:lnTo>
                  <a:pt x="10478" y="9229"/>
                </a:lnTo>
                <a:lnTo>
                  <a:pt x="10439" y="9216"/>
                </a:lnTo>
                <a:lnTo>
                  <a:pt x="10399" y="9190"/>
                </a:lnTo>
                <a:lnTo>
                  <a:pt x="10314" y="9216"/>
                </a:lnTo>
                <a:lnTo>
                  <a:pt x="10228" y="9255"/>
                </a:lnTo>
                <a:lnTo>
                  <a:pt x="10143" y="9308"/>
                </a:lnTo>
                <a:lnTo>
                  <a:pt x="10064" y="9388"/>
                </a:lnTo>
                <a:lnTo>
                  <a:pt x="10031" y="9427"/>
                </a:lnTo>
                <a:lnTo>
                  <a:pt x="10018" y="9441"/>
                </a:lnTo>
                <a:lnTo>
                  <a:pt x="9986" y="9467"/>
                </a:lnTo>
                <a:lnTo>
                  <a:pt x="9940" y="9467"/>
                </a:lnTo>
                <a:lnTo>
                  <a:pt x="9887" y="9441"/>
                </a:lnTo>
                <a:lnTo>
                  <a:pt x="9841" y="9400"/>
                </a:lnTo>
                <a:lnTo>
                  <a:pt x="9802" y="9348"/>
                </a:lnTo>
                <a:lnTo>
                  <a:pt x="9782" y="9400"/>
                </a:lnTo>
                <a:lnTo>
                  <a:pt x="9762" y="9467"/>
                </a:lnTo>
                <a:lnTo>
                  <a:pt x="9677" y="9678"/>
                </a:lnTo>
                <a:lnTo>
                  <a:pt x="9585" y="9876"/>
                </a:lnTo>
                <a:lnTo>
                  <a:pt x="9565" y="9942"/>
                </a:lnTo>
                <a:lnTo>
                  <a:pt x="9565" y="10100"/>
                </a:lnTo>
                <a:lnTo>
                  <a:pt x="9552" y="10206"/>
                </a:lnTo>
                <a:lnTo>
                  <a:pt x="9512" y="10312"/>
                </a:lnTo>
                <a:lnTo>
                  <a:pt x="9460" y="10391"/>
                </a:lnTo>
                <a:lnTo>
                  <a:pt x="9427" y="10430"/>
                </a:lnTo>
                <a:lnTo>
                  <a:pt x="9387" y="10456"/>
                </a:lnTo>
                <a:lnTo>
                  <a:pt x="9361" y="10470"/>
                </a:lnTo>
                <a:lnTo>
                  <a:pt x="9329" y="10509"/>
                </a:lnTo>
                <a:lnTo>
                  <a:pt x="9256" y="10787"/>
                </a:lnTo>
                <a:lnTo>
                  <a:pt x="9217" y="10919"/>
                </a:lnTo>
                <a:lnTo>
                  <a:pt x="9184" y="11051"/>
                </a:lnTo>
                <a:lnTo>
                  <a:pt x="9178" y="11091"/>
                </a:lnTo>
                <a:lnTo>
                  <a:pt x="9158" y="11144"/>
                </a:lnTo>
                <a:lnTo>
                  <a:pt x="9138" y="11183"/>
                </a:lnTo>
                <a:lnTo>
                  <a:pt x="9131" y="11249"/>
                </a:lnTo>
                <a:lnTo>
                  <a:pt x="9138" y="11381"/>
                </a:lnTo>
                <a:lnTo>
                  <a:pt x="9151" y="11473"/>
                </a:lnTo>
                <a:lnTo>
                  <a:pt x="9171" y="11593"/>
                </a:lnTo>
                <a:lnTo>
                  <a:pt x="9171" y="11830"/>
                </a:lnTo>
                <a:lnTo>
                  <a:pt x="9151" y="11935"/>
                </a:lnTo>
                <a:lnTo>
                  <a:pt x="9118" y="12054"/>
                </a:lnTo>
                <a:lnTo>
                  <a:pt x="9098" y="12094"/>
                </a:lnTo>
                <a:lnTo>
                  <a:pt x="9079" y="12120"/>
                </a:lnTo>
                <a:lnTo>
                  <a:pt x="9098" y="12200"/>
                </a:lnTo>
                <a:lnTo>
                  <a:pt x="9112" y="12213"/>
                </a:lnTo>
                <a:lnTo>
                  <a:pt x="9118" y="12252"/>
                </a:lnTo>
                <a:lnTo>
                  <a:pt x="9118" y="12305"/>
                </a:lnTo>
                <a:lnTo>
                  <a:pt x="9131" y="12384"/>
                </a:lnTo>
                <a:lnTo>
                  <a:pt x="9118" y="12384"/>
                </a:lnTo>
                <a:lnTo>
                  <a:pt x="9151" y="12450"/>
                </a:lnTo>
                <a:lnTo>
                  <a:pt x="9204" y="12582"/>
                </a:lnTo>
                <a:lnTo>
                  <a:pt x="9276" y="12701"/>
                </a:lnTo>
                <a:lnTo>
                  <a:pt x="9302" y="12754"/>
                </a:lnTo>
                <a:lnTo>
                  <a:pt x="9329" y="12833"/>
                </a:lnTo>
                <a:lnTo>
                  <a:pt x="9381" y="13005"/>
                </a:lnTo>
                <a:lnTo>
                  <a:pt x="9427" y="13097"/>
                </a:lnTo>
                <a:lnTo>
                  <a:pt x="9486" y="13203"/>
                </a:lnTo>
                <a:lnTo>
                  <a:pt x="9611" y="13375"/>
                </a:lnTo>
                <a:lnTo>
                  <a:pt x="9670" y="13415"/>
                </a:lnTo>
                <a:lnTo>
                  <a:pt x="9729" y="13388"/>
                </a:lnTo>
                <a:lnTo>
                  <a:pt x="9775" y="13375"/>
                </a:lnTo>
                <a:lnTo>
                  <a:pt x="9821" y="13335"/>
                </a:lnTo>
                <a:lnTo>
                  <a:pt x="9874" y="13322"/>
                </a:lnTo>
                <a:lnTo>
                  <a:pt x="9906" y="13335"/>
                </a:lnTo>
                <a:lnTo>
                  <a:pt x="9940" y="13362"/>
                </a:lnTo>
                <a:lnTo>
                  <a:pt x="9979" y="13375"/>
                </a:lnTo>
                <a:lnTo>
                  <a:pt x="9999" y="13388"/>
                </a:lnTo>
                <a:lnTo>
                  <a:pt x="10025" y="13375"/>
                </a:lnTo>
                <a:lnTo>
                  <a:pt x="10031" y="13362"/>
                </a:lnTo>
                <a:lnTo>
                  <a:pt x="10051" y="13335"/>
                </a:lnTo>
                <a:lnTo>
                  <a:pt x="10071" y="13322"/>
                </a:lnTo>
                <a:lnTo>
                  <a:pt x="10195" y="13217"/>
                </a:lnTo>
                <a:lnTo>
                  <a:pt x="10268" y="13176"/>
                </a:lnTo>
                <a:lnTo>
                  <a:pt x="10340" y="13164"/>
                </a:lnTo>
                <a:lnTo>
                  <a:pt x="10373" y="13176"/>
                </a:lnTo>
                <a:lnTo>
                  <a:pt x="10393" y="13203"/>
                </a:lnTo>
                <a:lnTo>
                  <a:pt x="10432" y="13282"/>
                </a:lnTo>
                <a:lnTo>
                  <a:pt x="10465" y="13375"/>
                </a:lnTo>
                <a:lnTo>
                  <a:pt x="10485" y="13388"/>
                </a:lnTo>
                <a:lnTo>
                  <a:pt x="10504" y="13415"/>
                </a:lnTo>
                <a:lnTo>
                  <a:pt x="10590" y="13415"/>
                </a:lnTo>
                <a:lnTo>
                  <a:pt x="10642" y="13427"/>
                </a:lnTo>
                <a:lnTo>
                  <a:pt x="10681" y="13467"/>
                </a:lnTo>
                <a:lnTo>
                  <a:pt x="10708" y="13533"/>
                </a:lnTo>
                <a:lnTo>
                  <a:pt x="10728" y="13585"/>
                </a:lnTo>
                <a:lnTo>
                  <a:pt x="10721" y="13625"/>
                </a:lnTo>
                <a:lnTo>
                  <a:pt x="10708" y="13678"/>
                </a:lnTo>
                <a:lnTo>
                  <a:pt x="10708" y="13864"/>
                </a:lnTo>
                <a:lnTo>
                  <a:pt x="10681" y="13929"/>
                </a:lnTo>
                <a:lnTo>
                  <a:pt x="10662" y="13995"/>
                </a:lnTo>
                <a:lnTo>
                  <a:pt x="10662" y="14114"/>
                </a:lnTo>
                <a:lnTo>
                  <a:pt x="10681" y="14193"/>
                </a:lnTo>
                <a:lnTo>
                  <a:pt x="10728" y="14299"/>
                </a:lnTo>
                <a:lnTo>
                  <a:pt x="10787" y="14418"/>
                </a:lnTo>
                <a:lnTo>
                  <a:pt x="10833" y="14537"/>
                </a:lnTo>
                <a:lnTo>
                  <a:pt x="10852" y="14590"/>
                </a:lnTo>
                <a:lnTo>
                  <a:pt x="10852" y="14655"/>
                </a:lnTo>
                <a:lnTo>
                  <a:pt x="10866" y="14708"/>
                </a:lnTo>
                <a:lnTo>
                  <a:pt x="10872" y="14788"/>
                </a:lnTo>
                <a:lnTo>
                  <a:pt x="10899" y="14920"/>
                </a:lnTo>
                <a:lnTo>
                  <a:pt x="10918" y="15130"/>
                </a:lnTo>
                <a:lnTo>
                  <a:pt x="10938" y="15249"/>
                </a:lnTo>
                <a:lnTo>
                  <a:pt x="10951" y="15316"/>
                </a:lnTo>
                <a:lnTo>
                  <a:pt x="10951" y="15460"/>
                </a:lnTo>
                <a:lnTo>
                  <a:pt x="10932" y="15527"/>
                </a:lnTo>
                <a:lnTo>
                  <a:pt x="10879" y="15658"/>
                </a:lnTo>
                <a:lnTo>
                  <a:pt x="10826" y="15870"/>
                </a:lnTo>
                <a:lnTo>
                  <a:pt x="10813" y="15989"/>
                </a:lnTo>
                <a:lnTo>
                  <a:pt x="10826" y="16081"/>
                </a:lnTo>
                <a:lnTo>
                  <a:pt x="10826" y="16160"/>
                </a:lnTo>
                <a:lnTo>
                  <a:pt x="10852" y="16332"/>
                </a:lnTo>
                <a:lnTo>
                  <a:pt x="10899" y="16477"/>
                </a:lnTo>
                <a:lnTo>
                  <a:pt x="10938" y="16623"/>
                </a:lnTo>
                <a:lnTo>
                  <a:pt x="10971" y="16689"/>
                </a:lnTo>
                <a:lnTo>
                  <a:pt x="10977" y="16728"/>
                </a:lnTo>
                <a:lnTo>
                  <a:pt x="10990" y="16768"/>
                </a:lnTo>
                <a:lnTo>
                  <a:pt x="10990" y="17019"/>
                </a:lnTo>
                <a:lnTo>
                  <a:pt x="10997" y="17124"/>
                </a:lnTo>
                <a:lnTo>
                  <a:pt x="11017" y="17243"/>
                </a:lnTo>
                <a:lnTo>
                  <a:pt x="11043" y="17362"/>
                </a:lnTo>
                <a:lnTo>
                  <a:pt x="11096" y="17573"/>
                </a:lnTo>
                <a:lnTo>
                  <a:pt x="11161" y="17771"/>
                </a:lnTo>
                <a:lnTo>
                  <a:pt x="11201" y="17864"/>
                </a:lnTo>
                <a:lnTo>
                  <a:pt x="11221" y="17943"/>
                </a:lnTo>
                <a:lnTo>
                  <a:pt x="11227" y="17996"/>
                </a:lnTo>
                <a:lnTo>
                  <a:pt x="11221" y="18061"/>
                </a:lnTo>
                <a:lnTo>
                  <a:pt x="11201" y="18115"/>
                </a:lnTo>
                <a:lnTo>
                  <a:pt x="11227" y="18194"/>
                </a:lnTo>
                <a:lnTo>
                  <a:pt x="11240" y="18247"/>
                </a:lnTo>
                <a:lnTo>
                  <a:pt x="11240" y="18326"/>
                </a:lnTo>
                <a:lnTo>
                  <a:pt x="11260" y="18313"/>
                </a:lnTo>
                <a:lnTo>
                  <a:pt x="11286" y="18366"/>
                </a:lnTo>
                <a:lnTo>
                  <a:pt x="11306" y="18392"/>
                </a:lnTo>
                <a:lnTo>
                  <a:pt x="11325" y="18392"/>
                </a:lnTo>
                <a:lnTo>
                  <a:pt x="11385" y="18366"/>
                </a:lnTo>
                <a:lnTo>
                  <a:pt x="11490" y="18286"/>
                </a:lnTo>
                <a:lnTo>
                  <a:pt x="11549" y="18273"/>
                </a:lnTo>
                <a:lnTo>
                  <a:pt x="11569" y="18273"/>
                </a:lnTo>
                <a:lnTo>
                  <a:pt x="11575" y="18286"/>
                </a:lnTo>
                <a:lnTo>
                  <a:pt x="11595" y="18286"/>
                </a:lnTo>
                <a:lnTo>
                  <a:pt x="11614" y="18313"/>
                </a:lnTo>
                <a:lnTo>
                  <a:pt x="11641" y="18286"/>
                </a:lnTo>
                <a:lnTo>
                  <a:pt x="11674" y="18273"/>
                </a:lnTo>
                <a:lnTo>
                  <a:pt x="11694" y="18233"/>
                </a:lnTo>
                <a:lnTo>
                  <a:pt x="11713" y="18207"/>
                </a:lnTo>
                <a:lnTo>
                  <a:pt x="11739" y="18207"/>
                </a:lnTo>
                <a:lnTo>
                  <a:pt x="11766" y="18194"/>
                </a:lnTo>
                <a:lnTo>
                  <a:pt x="11825" y="18141"/>
                </a:lnTo>
                <a:lnTo>
                  <a:pt x="11864" y="18035"/>
                </a:lnTo>
                <a:lnTo>
                  <a:pt x="11930" y="17864"/>
                </a:lnTo>
                <a:lnTo>
                  <a:pt x="11949" y="17784"/>
                </a:lnTo>
                <a:lnTo>
                  <a:pt x="11969" y="17731"/>
                </a:lnTo>
                <a:lnTo>
                  <a:pt x="11989" y="17652"/>
                </a:lnTo>
                <a:lnTo>
                  <a:pt x="12015" y="17573"/>
                </a:lnTo>
                <a:lnTo>
                  <a:pt x="12068" y="17480"/>
                </a:lnTo>
                <a:lnTo>
                  <a:pt x="12094" y="17401"/>
                </a:lnTo>
                <a:lnTo>
                  <a:pt x="12107" y="17322"/>
                </a:lnTo>
                <a:lnTo>
                  <a:pt x="12094" y="17270"/>
                </a:lnTo>
                <a:lnTo>
                  <a:pt x="12068" y="17230"/>
                </a:lnTo>
                <a:lnTo>
                  <a:pt x="12094" y="17151"/>
                </a:lnTo>
                <a:lnTo>
                  <a:pt x="12114" y="17111"/>
                </a:lnTo>
                <a:lnTo>
                  <a:pt x="12173" y="17031"/>
                </a:lnTo>
                <a:lnTo>
                  <a:pt x="12213" y="17019"/>
                </a:lnTo>
                <a:lnTo>
                  <a:pt x="12232" y="17019"/>
                </a:lnTo>
                <a:lnTo>
                  <a:pt x="12239" y="16993"/>
                </a:lnTo>
                <a:lnTo>
                  <a:pt x="12252" y="16952"/>
                </a:lnTo>
                <a:lnTo>
                  <a:pt x="12252" y="16873"/>
                </a:lnTo>
                <a:lnTo>
                  <a:pt x="12258" y="16742"/>
                </a:lnTo>
                <a:lnTo>
                  <a:pt x="12252" y="16663"/>
                </a:lnTo>
                <a:lnTo>
                  <a:pt x="12232" y="16583"/>
                </a:lnTo>
                <a:lnTo>
                  <a:pt x="12213" y="16530"/>
                </a:lnTo>
                <a:lnTo>
                  <a:pt x="12199" y="16451"/>
                </a:lnTo>
                <a:lnTo>
                  <a:pt x="12199" y="16411"/>
                </a:lnTo>
                <a:lnTo>
                  <a:pt x="12219" y="16372"/>
                </a:lnTo>
                <a:lnTo>
                  <a:pt x="12239" y="16358"/>
                </a:lnTo>
                <a:lnTo>
                  <a:pt x="12258" y="16332"/>
                </a:lnTo>
                <a:lnTo>
                  <a:pt x="12271" y="16279"/>
                </a:lnTo>
                <a:lnTo>
                  <a:pt x="12278" y="16240"/>
                </a:lnTo>
                <a:lnTo>
                  <a:pt x="12318" y="16160"/>
                </a:lnTo>
                <a:lnTo>
                  <a:pt x="12364" y="16121"/>
                </a:lnTo>
                <a:lnTo>
                  <a:pt x="12422" y="16068"/>
                </a:lnTo>
                <a:lnTo>
                  <a:pt x="12469" y="16002"/>
                </a:lnTo>
                <a:lnTo>
                  <a:pt x="12521" y="15949"/>
                </a:lnTo>
                <a:lnTo>
                  <a:pt x="12561" y="15870"/>
                </a:lnTo>
                <a:lnTo>
                  <a:pt x="12561" y="15817"/>
                </a:lnTo>
                <a:lnTo>
                  <a:pt x="12567" y="15751"/>
                </a:lnTo>
                <a:lnTo>
                  <a:pt x="12561" y="15711"/>
                </a:lnTo>
                <a:lnTo>
                  <a:pt x="12547" y="15672"/>
                </a:lnTo>
                <a:lnTo>
                  <a:pt x="12561" y="15407"/>
                </a:lnTo>
                <a:lnTo>
                  <a:pt x="12561" y="15289"/>
                </a:lnTo>
                <a:lnTo>
                  <a:pt x="12567" y="15276"/>
                </a:lnTo>
                <a:lnTo>
                  <a:pt x="12567" y="15236"/>
                </a:lnTo>
                <a:lnTo>
                  <a:pt x="12561" y="15170"/>
                </a:lnTo>
                <a:lnTo>
                  <a:pt x="12528" y="15091"/>
                </a:lnTo>
                <a:lnTo>
                  <a:pt x="12502" y="15039"/>
                </a:lnTo>
                <a:lnTo>
                  <a:pt x="12488" y="14985"/>
                </a:lnTo>
                <a:lnTo>
                  <a:pt x="12488" y="14946"/>
                </a:lnTo>
                <a:lnTo>
                  <a:pt x="12482" y="14774"/>
                </a:lnTo>
                <a:lnTo>
                  <a:pt x="12469" y="14616"/>
                </a:lnTo>
                <a:lnTo>
                  <a:pt x="12482" y="14537"/>
                </a:lnTo>
                <a:lnTo>
                  <a:pt x="12502" y="14483"/>
                </a:lnTo>
                <a:lnTo>
                  <a:pt x="12528" y="14418"/>
                </a:lnTo>
                <a:lnTo>
                  <a:pt x="12547" y="14365"/>
                </a:lnTo>
                <a:lnTo>
                  <a:pt x="12567" y="14220"/>
                </a:lnTo>
                <a:lnTo>
                  <a:pt x="12593" y="14127"/>
                </a:lnTo>
                <a:lnTo>
                  <a:pt x="12633" y="14034"/>
                </a:lnTo>
                <a:lnTo>
                  <a:pt x="12686" y="13955"/>
                </a:lnTo>
                <a:lnTo>
                  <a:pt x="12777" y="13837"/>
                </a:lnTo>
                <a:lnTo>
                  <a:pt x="12882" y="13678"/>
                </a:lnTo>
                <a:lnTo>
                  <a:pt x="12942" y="13585"/>
                </a:lnTo>
                <a:lnTo>
                  <a:pt x="12981" y="13467"/>
                </a:lnTo>
                <a:lnTo>
                  <a:pt x="13060" y="13243"/>
                </a:lnTo>
                <a:lnTo>
                  <a:pt x="13106" y="13097"/>
                </a:lnTo>
                <a:lnTo>
                  <a:pt x="13152" y="12926"/>
                </a:lnTo>
                <a:lnTo>
                  <a:pt x="13191" y="12741"/>
                </a:lnTo>
                <a:lnTo>
                  <a:pt x="13204" y="12622"/>
                </a:lnTo>
                <a:lnTo>
                  <a:pt x="13204" y="12503"/>
                </a:lnTo>
                <a:lnTo>
                  <a:pt x="13191" y="12464"/>
                </a:lnTo>
                <a:lnTo>
                  <a:pt x="13079" y="12543"/>
                </a:lnTo>
                <a:lnTo>
                  <a:pt x="12961" y="12596"/>
                </a:lnTo>
                <a:lnTo>
                  <a:pt x="12876" y="12596"/>
                </a:lnTo>
                <a:lnTo>
                  <a:pt x="12856" y="12622"/>
                </a:lnTo>
                <a:lnTo>
                  <a:pt x="12850" y="12635"/>
                </a:lnTo>
                <a:lnTo>
                  <a:pt x="12830" y="12662"/>
                </a:lnTo>
                <a:lnTo>
                  <a:pt x="12810" y="12675"/>
                </a:lnTo>
                <a:lnTo>
                  <a:pt x="12777" y="12662"/>
                </a:lnTo>
                <a:lnTo>
                  <a:pt x="12757" y="12596"/>
                </a:lnTo>
                <a:lnTo>
                  <a:pt x="12718" y="12490"/>
                </a:lnTo>
                <a:lnTo>
                  <a:pt x="12731" y="12464"/>
                </a:lnTo>
                <a:lnTo>
                  <a:pt x="12731" y="12424"/>
                </a:lnTo>
                <a:lnTo>
                  <a:pt x="12718" y="12345"/>
                </a:lnTo>
                <a:lnTo>
                  <a:pt x="12692" y="12345"/>
                </a:lnTo>
                <a:lnTo>
                  <a:pt x="12672" y="12331"/>
                </a:lnTo>
                <a:lnTo>
                  <a:pt x="12646" y="12266"/>
                </a:lnTo>
                <a:lnTo>
                  <a:pt x="12626" y="12200"/>
                </a:lnTo>
                <a:lnTo>
                  <a:pt x="12593" y="12133"/>
                </a:lnTo>
                <a:lnTo>
                  <a:pt x="12547" y="12080"/>
                </a:lnTo>
                <a:lnTo>
                  <a:pt x="12502" y="12001"/>
                </a:lnTo>
                <a:lnTo>
                  <a:pt x="12482" y="11935"/>
                </a:lnTo>
                <a:lnTo>
                  <a:pt x="12469" y="11870"/>
                </a:lnTo>
                <a:lnTo>
                  <a:pt x="12469" y="11791"/>
                </a:lnTo>
                <a:lnTo>
                  <a:pt x="12449" y="11712"/>
                </a:lnTo>
                <a:lnTo>
                  <a:pt x="12422" y="11658"/>
                </a:lnTo>
                <a:lnTo>
                  <a:pt x="12396" y="11619"/>
                </a:lnTo>
                <a:lnTo>
                  <a:pt x="12377" y="11579"/>
                </a:lnTo>
                <a:lnTo>
                  <a:pt x="12357" y="11513"/>
                </a:lnTo>
                <a:lnTo>
                  <a:pt x="12357" y="11289"/>
                </a:lnTo>
                <a:lnTo>
                  <a:pt x="12324" y="11223"/>
                </a:lnTo>
                <a:lnTo>
                  <a:pt x="12271" y="11038"/>
                </a:lnTo>
                <a:lnTo>
                  <a:pt x="12271" y="10958"/>
                </a:lnTo>
                <a:lnTo>
                  <a:pt x="12068" y="10232"/>
                </a:lnTo>
                <a:lnTo>
                  <a:pt x="12068" y="10167"/>
                </a:lnTo>
                <a:lnTo>
                  <a:pt x="12094" y="10232"/>
                </a:lnTo>
                <a:lnTo>
                  <a:pt x="12127" y="10338"/>
                </a:lnTo>
                <a:lnTo>
                  <a:pt x="12153" y="10417"/>
                </a:lnTo>
                <a:lnTo>
                  <a:pt x="12160" y="10430"/>
                </a:lnTo>
                <a:lnTo>
                  <a:pt x="12180" y="10456"/>
                </a:lnTo>
                <a:lnTo>
                  <a:pt x="12213" y="10312"/>
                </a:lnTo>
                <a:lnTo>
                  <a:pt x="12218" y="10280"/>
                </a:lnTo>
                <a:lnTo>
                  <a:pt x="12213" y="10377"/>
                </a:lnTo>
                <a:lnTo>
                  <a:pt x="12252" y="10470"/>
                </a:lnTo>
                <a:lnTo>
                  <a:pt x="12318" y="10681"/>
                </a:lnTo>
                <a:lnTo>
                  <a:pt x="12337" y="10721"/>
                </a:lnTo>
                <a:lnTo>
                  <a:pt x="12344" y="10787"/>
                </a:lnTo>
                <a:lnTo>
                  <a:pt x="12344" y="10840"/>
                </a:lnTo>
                <a:lnTo>
                  <a:pt x="12357" y="10879"/>
                </a:lnTo>
                <a:lnTo>
                  <a:pt x="12357" y="10893"/>
                </a:lnTo>
                <a:lnTo>
                  <a:pt x="12383" y="10919"/>
                </a:lnTo>
                <a:lnTo>
                  <a:pt x="12403" y="10919"/>
                </a:lnTo>
                <a:lnTo>
                  <a:pt x="12429" y="10972"/>
                </a:lnTo>
                <a:lnTo>
                  <a:pt x="12442" y="11038"/>
                </a:lnTo>
                <a:lnTo>
                  <a:pt x="12449" y="11077"/>
                </a:lnTo>
                <a:lnTo>
                  <a:pt x="12462" y="11104"/>
                </a:lnTo>
                <a:lnTo>
                  <a:pt x="12462" y="11170"/>
                </a:lnTo>
                <a:lnTo>
                  <a:pt x="12469" y="11289"/>
                </a:lnTo>
                <a:lnTo>
                  <a:pt x="12482" y="11368"/>
                </a:lnTo>
                <a:lnTo>
                  <a:pt x="12508" y="11421"/>
                </a:lnTo>
                <a:lnTo>
                  <a:pt x="12561" y="11460"/>
                </a:lnTo>
                <a:lnTo>
                  <a:pt x="12567" y="11540"/>
                </a:lnTo>
                <a:lnTo>
                  <a:pt x="12587" y="11631"/>
                </a:lnTo>
                <a:lnTo>
                  <a:pt x="12646" y="11764"/>
                </a:lnTo>
                <a:lnTo>
                  <a:pt x="12686" y="11830"/>
                </a:lnTo>
                <a:lnTo>
                  <a:pt x="12692" y="11882"/>
                </a:lnTo>
                <a:lnTo>
                  <a:pt x="12692" y="11935"/>
                </a:lnTo>
                <a:lnTo>
                  <a:pt x="12686" y="12015"/>
                </a:lnTo>
                <a:lnTo>
                  <a:pt x="12686" y="12054"/>
                </a:lnTo>
                <a:lnTo>
                  <a:pt x="12692" y="12054"/>
                </a:lnTo>
                <a:lnTo>
                  <a:pt x="12705" y="12173"/>
                </a:lnTo>
                <a:lnTo>
                  <a:pt x="12731" y="12292"/>
                </a:lnTo>
                <a:lnTo>
                  <a:pt x="12731" y="12331"/>
                </a:lnTo>
                <a:lnTo>
                  <a:pt x="12797" y="12384"/>
                </a:lnTo>
                <a:lnTo>
                  <a:pt x="12810" y="12371"/>
                </a:lnTo>
                <a:lnTo>
                  <a:pt x="12837" y="12371"/>
                </a:lnTo>
                <a:lnTo>
                  <a:pt x="12895" y="12292"/>
                </a:lnTo>
                <a:lnTo>
                  <a:pt x="12961" y="12292"/>
                </a:lnTo>
                <a:lnTo>
                  <a:pt x="13040" y="12200"/>
                </a:lnTo>
                <a:lnTo>
                  <a:pt x="13106" y="12133"/>
                </a:lnTo>
                <a:lnTo>
                  <a:pt x="13185" y="12080"/>
                </a:lnTo>
                <a:lnTo>
                  <a:pt x="13270" y="12015"/>
                </a:lnTo>
                <a:lnTo>
                  <a:pt x="13264" y="11975"/>
                </a:lnTo>
                <a:lnTo>
                  <a:pt x="13270" y="11962"/>
                </a:lnTo>
                <a:lnTo>
                  <a:pt x="13277" y="11922"/>
                </a:lnTo>
                <a:lnTo>
                  <a:pt x="13329" y="11882"/>
                </a:lnTo>
                <a:lnTo>
                  <a:pt x="13441" y="11830"/>
                </a:lnTo>
                <a:lnTo>
                  <a:pt x="13454" y="11791"/>
                </a:lnTo>
                <a:lnTo>
                  <a:pt x="13493" y="11712"/>
                </a:lnTo>
                <a:lnTo>
                  <a:pt x="13500" y="11712"/>
                </a:lnTo>
                <a:lnTo>
                  <a:pt x="13520" y="11684"/>
                </a:lnTo>
                <a:lnTo>
                  <a:pt x="13539" y="11631"/>
                </a:lnTo>
                <a:lnTo>
                  <a:pt x="13552" y="11593"/>
                </a:lnTo>
                <a:lnTo>
                  <a:pt x="13566" y="11579"/>
                </a:lnTo>
                <a:lnTo>
                  <a:pt x="13579" y="11579"/>
                </a:lnTo>
                <a:lnTo>
                  <a:pt x="13605" y="11421"/>
                </a:lnTo>
                <a:lnTo>
                  <a:pt x="13619" y="11394"/>
                </a:lnTo>
                <a:lnTo>
                  <a:pt x="13664" y="11381"/>
                </a:lnTo>
                <a:lnTo>
                  <a:pt x="13677" y="11328"/>
                </a:lnTo>
                <a:lnTo>
                  <a:pt x="13697" y="11263"/>
                </a:lnTo>
                <a:lnTo>
                  <a:pt x="13710" y="11209"/>
                </a:lnTo>
                <a:lnTo>
                  <a:pt x="13723" y="11144"/>
                </a:lnTo>
                <a:lnTo>
                  <a:pt x="13710" y="11130"/>
                </a:lnTo>
                <a:lnTo>
                  <a:pt x="13703" y="11104"/>
                </a:lnTo>
                <a:lnTo>
                  <a:pt x="13697" y="11104"/>
                </a:lnTo>
                <a:lnTo>
                  <a:pt x="13684" y="11091"/>
                </a:lnTo>
                <a:lnTo>
                  <a:pt x="13677" y="11077"/>
                </a:lnTo>
                <a:lnTo>
                  <a:pt x="13664" y="11038"/>
                </a:lnTo>
                <a:lnTo>
                  <a:pt x="13658" y="11012"/>
                </a:lnTo>
                <a:lnTo>
                  <a:pt x="13645" y="10998"/>
                </a:lnTo>
                <a:lnTo>
                  <a:pt x="13599" y="10958"/>
                </a:lnTo>
                <a:lnTo>
                  <a:pt x="13533" y="10879"/>
                </a:lnTo>
                <a:lnTo>
                  <a:pt x="13513" y="10800"/>
                </a:lnTo>
                <a:lnTo>
                  <a:pt x="13513" y="10642"/>
                </a:lnTo>
                <a:lnTo>
                  <a:pt x="13461" y="10747"/>
                </a:lnTo>
                <a:lnTo>
                  <a:pt x="13421" y="10840"/>
                </a:lnTo>
                <a:lnTo>
                  <a:pt x="13395" y="10879"/>
                </a:lnTo>
                <a:lnTo>
                  <a:pt x="13368" y="10893"/>
                </a:lnTo>
                <a:lnTo>
                  <a:pt x="13329" y="10932"/>
                </a:lnTo>
                <a:lnTo>
                  <a:pt x="13277" y="10932"/>
                </a:lnTo>
                <a:lnTo>
                  <a:pt x="13224" y="10919"/>
                </a:lnTo>
                <a:lnTo>
                  <a:pt x="13204" y="10879"/>
                </a:lnTo>
                <a:lnTo>
                  <a:pt x="13191" y="10840"/>
                </a:lnTo>
                <a:lnTo>
                  <a:pt x="13204" y="10787"/>
                </a:lnTo>
                <a:lnTo>
                  <a:pt x="13211" y="10707"/>
                </a:lnTo>
                <a:lnTo>
                  <a:pt x="13204" y="10668"/>
                </a:lnTo>
                <a:lnTo>
                  <a:pt x="13191" y="10681"/>
                </a:lnTo>
                <a:lnTo>
                  <a:pt x="13185" y="10707"/>
                </a:lnTo>
                <a:lnTo>
                  <a:pt x="13172" y="10721"/>
                </a:lnTo>
                <a:lnTo>
                  <a:pt x="13165" y="10747"/>
                </a:lnTo>
                <a:lnTo>
                  <a:pt x="13152" y="10681"/>
                </a:lnTo>
                <a:lnTo>
                  <a:pt x="13146" y="10642"/>
                </a:lnTo>
                <a:lnTo>
                  <a:pt x="13079" y="10509"/>
                </a:lnTo>
                <a:lnTo>
                  <a:pt x="13047" y="10417"/>
                </a:lnTo>
                <a:lnTo>
                  <a:pt x="13027" y="10338"/>
                </a:lnTo>
                <a:lnTo>
                  <a:pt x="13020" y="10232"/>
                </a:lnTo>
                <a:lnTo>
                  <a:pt x="13027" y="10140"/>
                </a:lnTo>
                <a:lnTo>
                  <a:pt x="13047" y="10100"/>
                </a:lnTo>
                <a:lnTo>
                  <a:pt x="13066" y="10100"/>
                </a:lnTo>
                <a:lnTo>
                  <a:pt x="13106" y="10127"/>
                </a:lnTo>
                <a:lnTo>
                  <a:pt x="13146" y="10179"/>
                </a:lnTo>
                <a:lnTo>
                  <a:pt x="13172" y="10258"/>
                </a:lnTo>
                <a:lnTo>
                  <a:pt x="13191" y="10312"/>
                </a:lnTo>
                <a:lnTo>
                  <a:pt x="13204" y="10351"/>
                </a:lnTo>
                <a:lnTo>
                  <a:pt x="13204" y="10391"/>
                </a:lnTo>
                <a:lnTo>
                  <a:pt x="13224" y="10430"/>
                </a:lnTo>
                <a:lnTo>
                  <a:pt x="13250" y="10430"/>
                </a:lnTo>
                <a:lnTo>
                  <a:pt x="13270" y="10456"/>
                </a:lnTo>
                <a:lnTo>
                  <a:pt x="13290" y="10470"/>
                </a:lnTo>
                <a:lnTo>
                  <a:pt x="13316" y="10549"/>
                </a:lnTo>
                <a:lnTo>
                  <a:pt x="13336" y="10563"/>
                </a:lnTo>
                <a:lnTo>
                  <a:pt x="13355" y="10589"/>
                </a:lnTo>
                <a:lnTo>
                  <a:pt x="13474" y="10589"/>
                </a:lnTo>
                <a:lnTo>
                  <a:pt x="13480" y="10549"/>
                </a:lnTo>
                <a:lnTo>
                  <a:pt x="13500" y="10523"/>
                </a:lnTo>
                <a:lnTo>
                  <a:pt x="13533" y="10523"/>
                </a:lnTo>
                <a:lnTo>
                  <a:pt x="13552" y="10602"/>
                </a:lnTo>
                <a:lnTo>
                  <a:pt x="13566" y="10642"/>
                </a:lnTo>
                <a:lnTo>
                  <a:pt x="13579" y="10707"/>
                </a:lnTo>
                <a:lnTo>
                  <a:pt x="13658" y="10747"/>
                </a:lnTo>
                <a:lnTo>
                  <a:pt x="13750" y="10760"/>
                </a:lnTo>
                <a:lnTo>
                  <a:pt x="13848" y="10787"/>
                </a:lnTo>
                <a:lnTo>
                  <a:pt x="13855" y="10787"/>
                </a:lnTo>
                <a:lnTo>
                  <a:pt x="13927" y="10787"/>
                </a:lnTo>
                <a:lnTo>
                  <a:pt x="13947" y="10747"/>
                </a:lnTo>
                <a:lnTo>
                  <a:pt x="13999" y="10787"/>
                </a:lnTo>
                <a:lnTo>
                  <a:pt x="14032" y="10760"/>
                </a:lnTo>
                <a:lnTo>
                  <a:pt x="14058" y="10747"/>
                </a:lnTo>
                <a:lnTo>
                  <a:pt x="14118" y="10747"/>
                </a:lnTo>
                <a:lnTo>
                  <a:pt x="14137" y="10787"/>
                </a:lnTo>
                <a:lnTo>
                  <a:pt x="14144" y="10814"/>
                </a:lnTo>
                <a:lnTo>
                  <a:pt x="14176" y="10919"/>
                </a:lnTo>
                <a:lnTo>
                  <a:pt x="14196" y="10972"/>
                </a:lnTo>
                <a:lnTo>
                  <a:pt x="14236" y="11012"/>
                </a:lnTo>
                <a:lnTo>
                  <a:pt x="14262" y="11051"/>
                </a:lnTo>
                <a:lnTo>
                  <a:pt x="14301" y="11077"/>
                </a:lnTo>
                <a:lnTo>
                  <a:pt x="14347" y="11077"/>
                </a:lnTo>
                <a:lnTo>
                  <a:pt x="14341" y="11104"/>
                </a:lnTo>
                <a:lnTo>
                  <a:pt x="14321" y="11144"/>
                </a:lnTo>
                <a:lnTo>
                  <a:pt x="14282" y="11144"/>
                </a:lnTo>
                <a:lnTo>
                  <a:pt x="14269" y="11170"/>
                </a:lnTo>
                <a:lnTo>
                  <a:pt x="14321" y="11289"/>
                </a:lnTo>
                <a:lnTo>
                  <a:pt x="14347" y="11342"/>
                </a:lnTo>
                <a:lnTo>
                  <a:pt x="14367" y="11342"/>
                </a:lnTo>
                <a:lnTo>
                  <a:pt x="14387" y="11368"/>
                </a:lnTo>
                <a:lnTo>
                  <a:pt x="14407" y="11342"/>
                </a:lnTo>
                <a:lnTo>
                  <a:pt x="14426" y="11342"/>
                </a:lnTo>
                <a:lnTo>
                  <a:pt x="14446" y="11289"/>
                </a:lnTo>
                <a:lnTo>
                  <a:pt x="14453" y="11209"/>
                </a:lnTo>
                <a:lnTo>
                  <a:pt x="14472" y="11144"/>
                </a:lnTo>
                <a:lnTo>
                  <a:pt x="14492" y="11144"/>
                </a:lnTo>
                <a:lnTo>
                  <a:pt x="14485" y="11209"/>
                </a:lnTo>
                <a:lnTo>
                  <a:pt x="14492" y="11302"/>
                </a:lnTo>
                <a:lnTo>
                  <a:pt x="14505" y="11394"/>
                </a:lnTo>
                <a:lnTo>
                  <a:pt x="14492" y="11460"/>
                </a:lnTo>
                <a:lnTo>
                  <a:pt x="14492" y="11513"/>
                </a:lnTo>
                <a:lnTo>
                  <a:pt x="14492" y="11631"/>
                </a:lnTo>
                <a:lnTo>
                  <a:pt x="14505" y="11684"/>
                </a:lnTo>
                <a:lnTo>
                  <a:pt x="14558" y="11975"/>
                </a:lnTo>
                <a:lnTo>
                  <a:pt x="14591" y="12120"/>
                </a:lnTo>
                <a:lnTo>
                  <a:pt x="14597" y="12200"/>
                </a:lnTo>
                <a:lnTo>
                  <a:pt x="14617" y="12252"/>
                </a:lnTo>
                <a:lnTo>
                  <a:pt x="14630" y="12292"/>
                </a:lnTo>
                <a:lnTo>
                  <a:pt x="14630" y="12331"/>
                </a:lnTo>
                <a:lnTo>
                  <a:pt x="14636" y="12384"/>
                </a:lnTo>
                <a:lnTo>
                  <a:pt x="14636" y="12424"/>
                </a:lnTo>
                <a:lnTo>
                  <a:pt x="14669" y="12490"/>
                </a:lnTo>
                <a:lnTo>
                  <a:pt x="14676" y="12517"/>
                </a:lnTo>
                <a:lnTo>
                  <a:pt x="14682" y="12556"/>
                </a:lnTo>
                <a:lnTo>
                  <a:pt x="14742" y="12833"/>
                </a:lnTo>
                <a:lnTo>
                  <a:pt x="14755" y="12873"/>
                </a:lnTo>
                <a:lnTo>
                  <a:pt x="14774" y="12913"/>
                </a:lnTo>
                <a:lnTo>
                  <a:pt x="14794" y="12926"/>
                </a:lnTo>
                <a:lnTo>
                  <a:pt x="14814" y="12887"/>
                </a:lnTo>
                <a:lnTo>
                  <a:pt x="14820" y="12833"/>
                </a:lnTo>
                <a:lnTo>
                  <a:pt x="14840" y="12807"/>
                </a:lnTo>
                <a:lnTo>
                  <a:pt x="14860" y="12794"/>
                </a:lnTo>
                <a:lnTo>
                  <a:pt x="14867" y="12754"/>
                </a:lnTo>
                <a:lnTo>
                  <a:pt x="14880" y="12715"/>
                </a:lnTo>
                <a:lnTo>
                  <a:pt x="14886" y="12675"/>
                </a:lnTo>
                <a:lnTo>
                  <a:pt x="14906" y="12635"/>
                </a:lnTo>
                <a:lnTo>
                  <a:pt x="14919" y="12635"/>
                </a:lnTo>
                <a:lnTo>
                  <a:pt x="14926" y="12622"/>
                </a:lnTo>
                <a:lnTo>
                  <a:pt x="14939" y="12622"/>
                </a:lnTo>
                <a:lnTo>
                  <a:pt x="14926" y="12517"/>
                </a:lnTo>
                <a:lnTo>
                  <a:pt x="14926" y="12450"/>
                </a:lnTo>
                <a:lnTo>
                  <a:pt x="14939" y="12384"/>
                </a:lnTo>
                <a:lnTo>
                  <a:pt x="14945" y="12331"/>
                </a:lnTo>
                <a:lnTo>
                  <a:pt x="14945" y="12173"/>
                </a:lnTo>
                <a:lnTo>
                  <a:pt x="14939" y="12080"/>
                </a:lnTo>
                <a:lnTo>
                  <a:pt x="14945" y="12015"/>
                </a:lnTo>
                <a:lnTo>
                  <a:pt x="14965" y="11975"/>
                </a:lnTo>
                <a:lnTo>
                  <a:pt x="15011" y="11935"/>
                </a:lnTo>
                <a:lnTo>
                  <a:pt x="15044" y="11909"/>
                </a:lnTo>
                <a:lnTo>
                  <a:pt x="15070" y="11843"/>
                </a:lnTo>
                <a:lnTo>
                  <a:pt x="15195" y="11593"/>
                </a:lnTo>
                <a:lnTo>
                  <a:pt x="15293" y="11473"/>
                </a:lnTo>
                <a:lnTo>
                  <a:pt x="15333" y="11421"/>
                </a:lnTo>
                <a:lnTo>
                  <a:pt x="15340" y="11394"/>
                </a:lnTo>
                <a:lnTo>
                  <a:pt x="15340" y="11368"/>
                </a:lnTo>
                <a:lnTo>
                  <a:pt x="15353" y="11289"/>
                </a:lnTo>
                <a:lnTo>
                  <a:pt x="15359" y="11263"/>
                </a:lnTo>
                <a:lnTo>
                  <a:pt x="15379" y="11249"/>
                </a:lnTo>
                <a:lnTo>
                  <a:pt x="15405" y="11209"/>
                </a:lnTo>
                <a:lnTo>
                  <a:pt x="15418" y="11170"/>
                </a:lnTo>
                <a:lnTo>
                  <a:pt x="15438" y="11209"/>
                </a:lnTo>
                <a:lnTo>
                  <a:pt x="15464" y="11223"/>
                </a:lnTo>
                <a:lnTo>
                  <a:pt x="15517" y="11209"/>
                </a:lnTo>
                <a:lnTo>
                  <a:pt x="15550" y="11183"/>
                </a:lnTo>
                <a:lnTo>
                  <a:pt x="15569" y="11144"/>
                </a:lnTo>
                <a:lnTo>
                  <a:pt x="15582" y="11104"/>
                </a:lnTo>
                <a:lnTo>
                  <a:pt x="15582" y="11077"/>
                </a:lnTo>
                <a:lnTo>
                  <a:pt x="15628" y="11091"/>
                </a:lnTo>
                <a:lnTo>
                  <a:pt x="15648" y="11130"/>
                </a:lnTo>
                <a:lnTo>
                  <a:pt x="15661" y="11170"/>
                </a:lnTo>
                <a:lnTo>
                  <a:pt x="15668" y="11249"/>
                </a:lnTo>
                <a:lnTo>
                  <a:pt x="15675" y="11302"/>
                </a:lnTo>
                <a:lnTo>
                  <a:pt x="15675" y="11342"/>
                </a:lnTo>
                <a:lnTo>
                  <a:pt x="15714" y="11394"/>
                </a:lnTo>
                <a:lnTo>
                  <a:pt x="15753" y="11473"/>
                </a:lnTo>
                <a:lnTo>
                  <a:pt x="15786" y="11579"/>
                </a:lnTo>
                <a:lnTo>
                  <a:pt x="15812" y="11684"/>
                </a:lnTo>
                <a:lnTo>
                  <a:pt x="15819" y="11724"/>
                </a:lnTo>
                <a:lnTo>
                  <a:pt x="15819" y="11803"/>
                </a:lnTo>
                <a:lnTo>
                  <a:pt x="15812" y="11882"/>
                </a:lnTo>
                <a:lnTo>
                  <a:pt x="15819" y="11962"/>
                </a:lnTo>
                <a:lnTo>
                  <a:pt x="15832" y="11975"/>
                </a:lnTo>
                <a:lnTo>
                  <a:pt x="15872" y="11975"/>
                </a:lnTo>
                <a:lnTo>
                  <a:pt x="15891" y="11962"/>
                </a:lnTo>
                <a:lnTo>
                  <a:pt x="15917" y="11922"/>
                </a:lnTo>
                <a:lnTo>
                  <a:pt x="15957" y="11791"/>
                </a:lnTo>
                <a:lnTo>
                  <a:pt x="15964" y="11830"/>
                </a:lnTo>
                <a:lnTo>
                  <a:pt x="15977" y="11870"/>
                </a:lnTo>
                <a:lnTo>
                  <a:pt x="15997" y="11870"/>
                </a:lnTo>
                <a:lnTo>
                  <a:pt x="16003" y="11882"/>
                </a:lnTo>
                <a:lnTo>
                  <a:pt x="16016" y="11935"/>
                </a:lnTo>
                <a:lnTo>
                  <a:pt x="16016" y="12001"/>
                </a:lnTo>
                <a:lnTo>
                  <a:pt x="16003" y="12054"/>
                </a:lnTo>
                <a:lnTo>
                  <a:pt x="16016" y="12054"/>
                </a:lnTo>
                <a:lnTo>
                  <a:pt x="16023" y="12080"/>
                </a:lnTo>
                <a:lnTo>
                  <a:pt x="16023" y="12173"/>
                </a:lnTo>
                <a:lnTo>
                  <a:pt x="16042" y="12266"/>
                </a:lnTo>
                <a:lnTo>
                  <a:pt x="16062" y="12384"/>
                </a:lnTo>
                <a:lnTo>
                  <a:pt x="16075" y="12503"/>
                </a:lnTo>
                <a:lnTo>
                  <a:pt x="16075" y="12675"/>
                </a:lnTo>
                <a:lnTo>
                  <a:pt x="16062" y="12675"/>
                </a:lnTo>
                <a:lnTo>
                  <a:pt x="16055" y="12754"/>
                </a:lnTo>
                <a:lnTo>
                  <a:pt x="16055" y="12847"/>
                </a:lnTo>
                <a:lnTo>
                  <a:pt x="16062" y="12873"/>
                </a:lnTo>
                <a:lnTo>
                  <a:pt x="16082" y="12847"/>
                </a:lnTo>
                <a:lnTo>
                  <a:pt x="16101" y="12887"/>
                </a:lnTo>
                <a:lnTo>
                  <a:pt x="16121" y="12952"/>
                </a:lnTo>
                <a:lnTo>
                  <a:pt x="16148" y="13071"/>
                </a:lnTo>
                <a:lnTo>
                  <a:pt x="16167" y="13217"/>
                </a:lnTo>
                <a:lnTo>
                  <a:pt x="16187" y="13375"/>
                </a:lnTo>
                <a:lnTo>
                  <a:pt x="16220" y="13494"/>
                </a:lnTo>
                <a:lnTo>
                  <a:pt x="16246" y="13573"/>
                </a:lnTo>
                <a:lnTo>
                  <a:pt x="16292" y="13639"/>
                </a:lnTo>
                <a:lnTo>
                  <a:pt x="16345" y="13704"/>
                </a:lnTo>
                <a:lnTo>
                  <a:pt x="16351" y="13718"/>
                </a:lnTo>
                <a:lnTo>
                  <a:pt x="16377" y="13744"/>
                </a:lnTo>
                <a:lnTo>
                  <a:pt x="16390" y="13718"/>
                </a:lnTo>
                <a:lnTo>
                  <a:pt x="16417" y="13704"/>
                </a:lnTo>
                <a:lnTo>
                  <a:pt x="16397" y="13585"/>
                </a:lnTo>
                <a:lnTo>
                  <a:pt x="16377" y="13533"/>
                </a:lnTo>
                <a:lnTo>
                  <a:pt x="16364" y="13494"/>
                </a:lnTo>
                <a:lnTo>
                  <a:pt x="16364" y="13388"/>
                </a:lnTo>
                <a:lnTo>
                  <a:pt x="16371" y="13362"/>
                </a:lnTo>
                <a:lnTo>
                  <a:pt x="16364" y="13282"/>
                </a:lnTo>
                <a:lnTo>
                  <a:pt x="16351" y="13217"/>
                </a:lnTo>
                <a:lnTo>
                  <a:pt x="16325" y="13176"/>
                </a:lnTo>
                <a:lnTo>
                  <a:pt x="16292" y="13137"/>
                </a:lnTo>
                <a:lnTo>
                  <a:pt x="16233" y="13071"/>
                </a:lnTo>
                <a:lnTo>
                  <a:pt x="16187" y="13005"/>
                </a:lnTo>
                <a:lnTo>
                  <a:pt x="16167" y="12926"/>
                </a:lnTo>
                <a:lnTo>
                  <a:pt x="16161" y="12873"/>
                </a:lnTo>
                <a:lnTo>
                  <a:pt x="16167" y="12873"/>
                </a:lnTo>
                <a:lnTo>
                  <a:pt x="16161" y="12833"/>
                </a:lnTo>
                <a:lnTo>
                  <a:pt x="16148" y="12794"/>
                </a:lnTo>
                <a:lnTo>
                  <a:pt x="16128" y="12754"/>
                </a:lnTo>
                <a:lnTo>
                  <a:pt x="16101" y="12741"/>
                </a:lnTo>
                <a:lnTo>
                  <a:pt x="16095" y="12701"/>
                </a:lnTo>
                <a:lnTo>
                  <a:pt x="16095" y="12662"/>
                </a:lnTo>
                <a:lnTo>
                  <a:pt x="16101" y="12582"/>
                </a:lnTo>
                <a:lnTo>
                  <a:pt x="16121" y="12517"/>
                </a:lnTo>
                <a:lnTo>
                  <a:pt x="16141" y="12464"/>
                </a:lnTo>
                <a:lnTo>
                  <a:pt x="16148" y="12384"/>
                </a:lnTo>
                <a:lnTo>
                  <a:pt x="16148" y="12252"/>
                </a:lnTo>
                <a:lnTo>
                  <a:pt x="16161" y="12252"/>
                </a:lnTo>
                <a:lnTo>
                  <a:pt x="16187" y="12266"/>
                </a:lnTo>
                <a:lnTo>
                  <a:pt x="16207" y="12266"/>
                </a:lnTo>
                <a:lnTo>
                  <a:pt x="16220" y="12305"/>
                </a:lnTo>
                <a:lnTo>
                  <a:pt x="16220" y="12331"/>
                </a:lnTo>
                <a:lnTo>
                  <a:pt x="16226" y="12371"/>
                </a:lnTo>
                <a:lnTo>
                  <a:pt x="16272" y="12384"/>
                </a:lnTo>
                <a:lnTo>
                  <a:pt x="16292" y="12410"/>
                </a:lnTo>
                <a:lnTo>
                  <a:pt x="16332" y="12490"/>
                </a:lnTo>
                <a:lnTo>
                  <a:pt x="16332" y="12517"/>
                </a:lnTo>
                <a:lnTo>
                  <a:pt x="16345" y="12556"/>
                </a:lnTo>
                <a:lnTo>
                  <a:pt x="16364" y="12556"/>
                </a:lnTo>
                <a:lnTo>
                  <a:pt x="16371" y="12596"/>
                </a:lnTo>
                <a:lnTo>
                  <a:pt x="16390" y="12635"/>
                </a:lnTo>
                <a:lnTo>
                  <a:pt x="16436" y="12662"/>
                </a:lnTo>
                <a:lnTo>
                  <a:pt x="16450" y="12675"/>
                </a:lnTo>
                <a:lnTo>
                  <a:pt x="16456" y="12715"/>
                </a:lnTo>
                <a:lnTo>
                  <a:pt x="16450" y="12741"/>
                </a:lnTo>
                <a:lnTo>
                  <a:pt x="16450" y="12833"/>
                </a:lnTo>
                <a:lnTo>
                  <a:pt x="16470" y="12847"/>
                </a:lnTo>
                <a:lnTo>
                  <a:pt x="16496" y="12807"/>
                </a:lnTo>
                <a:lnTo>
                  <a:pt x="16509" y="12794"/>
                </a:lnTo>
                <a:lnTo>
                  <a:pt x="16515" y="12754"/>
                </a:lnTo>
                <a:lnTo>
                  <a:pt x="16515" y="12741"/>
                </a:lnTo>
                <a:lnTo>
                  <a:pt x="16535" y="12741"/>
                </a:lnTo>
                <a:lnTo>
                  <a:pt x="16541" y="12701"/>
                </a:lnTo>
                <a:lnTo>
                  <a:pt x="16561" y="12662"/>
                </a:lnTo>
                <a:lnTo>
                  <a:pt x="16634" y="12582"/>
                </a:lnTo>
                <a:lnTo>
                  <a:pt x="16660" y="12543"/>
                </a:lnTo>
                <a:lnTo>
                  <a:pt x="16699" y="12517"/>
                </a:lnTo>
                <a:lnTo>
                  <a:pt x="16699" y="12464"/>
                </a:lnTo>
                <a:lnTo>
                  <a:pt x="16706" y="12410"/>
                </a:lnTo>
                <a:lnTo>
                  <a:pt x="16719" y="12371"/>
                </a:lnTo>
                <a:lnTo>
                  <a:pt x="16725" y="12292"/>
                </a:lnTo>
                <a:lnTo>
                  <a:pt x="16719" y="12200"/>
                </a:lnTo>
                <a:lnTo>
                  <a:pt x="16699" y="12080"/>
                </a:lnTo>
                <a:lnTo>
                  <a:pt x="16667" y="11975"/>
                </a:lnTo>
                <a:lnTo>
                  <a:pt x="16640" y="11909"/>
                </a:lnTo>
                <a:lnTo>
                  <a:pt x="16601" y="11843"/>
                </a:lnTo>
                <a:lnTo>
                  <a:pt x="16574" y="11764"/>
                </a:lnTo>
                <a:lnTo>
                  <a:pt x="16515" y="11631"/>
                </a:lnTo>
                <a:lnTo>
                  <a:pt x="16509" y="11593"/>
                </a:lnTo>
                <a:lnTo>
                  <a:pt x="16496" y="11552"/>
                </a:lnTo>
                <a:lnTo>
                  <a:pt x="16496" y="11500"/>
                </a:lnTo>
                <a:lnTo>
                  <a:pt x="16515" y="11460"/>
                </a:lnTo>
                <a:lnTo>
                  <a:pt x="16555" y="11368"/>
                </a:lnTo>
                <a:lnTo>
                  <a:pt x="16601" y="11302"/>
                </a:lnTo>
                <a:lnTo>
                  <a:pt x="16621" y="11263"/>
                </a:lnTo>
                <a:lnTo>
                  <a:pt x="16640" y="11209"/>
                </a:lnTo>
                <a:lnTo>
                  <a:pt x="16667" y="11223"/>
                </a:lnTo>
                <a:lnTo>
                  <a:pt x="16686" y="11249"/>
                </a:lnTo>
                <a:lnTo>
                  <a:pt x="16719" y="11249"/>
                </a:lnTo>
                <a:lnTo>
                  <a:pt x="16745" y="11263"/>
                </a:lnTo>
                <a:lnTo>
                  <a:pt x="16739" y="11328"/>
                </a:lnTo>
                <a:lnTo>
                  <a:pt x="16745" y="11368"/>
                </a:lnTo>
                <a:lnTo>
                  <a:pt x="16765" y="11368"/>
                </a:lnTo>
                <a:lnTo>
                  <a:pt x="16778" y="11342"/>
                </a:lnTo>
                <a:lnTo>
                  <a:pt x="16778" y="11302"/>
                </a:lnTo>
                <a:lnTo>
                  <a:pt x="16785" y="11289"/>
                </a:lnTo>
                <a:lnTo>
                  <a:pt x="16811" y="11249"/>
                </a:lnTo>
                <a:lnTo>
                  <a:pt x="16850" y="11223"/>
                </a:lnTo>
                <a:lnTo>
                  <a:pt x="16890" y="11209"/>
                </a:lnTo>
                <a:lnTo>
                  <a:pt x="16923" y="11183"/>
                </a:lnTo>
                <a:lnTo>
                  <a:pt x="16943" y="11170"/>
                </a:lnTo>
                <a:lnTo>
                  <a:pt x="16988" y="11077"/>
                </a:lnTo>
                <a:lnTo>
                  <a:pt x="17015" y="11091"/>
                </a:lnTo>
                <a:lnTo>
                  <a:pt x="17047" y="11104"/>
                </a:lnTo>
                <a:lnTo>
                  <a:pt x="17100" y="11077"/>
                </a:lnTo>
                <a:lnTo>
                  <a:pt x="17140" y="11038"/>
                </a:lnTo>
                <a:lnTo>
                  <a:pt x="17179" y="10972"/>
                </a:lnTo>
                <a:lnTo>
                  <a:pt x="17218" y="10919"/>
                </a:lnTo>
                <a:lnTo>
                  <a:pt x="17258" y="10840"/>
                </a:lnTo>
                <a:lnTo>
                  <a:pt x="17264" y="10814"/>
                </a:lnTo>
                <a:lnTo>
                  <a:pt x="17284" y="10814"/>
                </a:lnTo>
                <a:lnTo>
                  <a:pt x="17304" y="10747"/>
                </a:lnTo>
                <a:lnTo>
                  <a:pt x="17336" y="10602"/>
                </a:lnTo>
                <a:lnTo>
                  <a:pt x="17382" y="10470"/>
                </a:lnTo>
                <a:lnTo>
                  <a:pt x="17409" y="10391"/>
                </a:lnTo>
                <a:lnTo>
                  <a:pt x="17442" y="10351"/>
                </a:lnTo>
                <a:lnTo>
                  <a:pt x="17448" y="10298"/>
                </a:lnTo>
                <a:lnTo>
                  <a:pt x="17461" y="10232"/>
                </a:lnTo>
                <a:lnTo>
                  <a:pt x="17468" y="10179"/>
                </a:lnTo>
                <a:lnTo>
                  <a:pt x="17468" y="9981"/>
                </a:lnTo>
                <a:lnTo>
                  <a:pt x="17461" y="9889"/>
                </a:lnTo>
                <a:lnTo>
                  <a:pt x="17442" y="9809"/>
                </a:lnTo>
                <a:lnTo>
                  <a:pt x="17409" y="9730"/>
                </a:lnTo>
                <a:lnTo>
                  <a:pt x="17402" y="9691"/>
                </a:lnTo>
                <a:lnTo>
                  <a:pt x="17402" y="9665"/>
                </a:lnTo>
                <a:lnTo>
                  <a:pt x="17389" y="9639"/>
                </a:lnTo>
                <a:lnTo>
                  <a:pt x="17382" y="9639"/>
                </a:lnTo>
                <a:lnTo>
                  <a:pt x="17382" y="9559"/>
                </a:lnTo>
                <a:lnTo>
                  <a:pt x="17343" y="9520"/>
                </a:lnTo>
                <a:lnTo>
                  <a:pt x="17336" y="9480"/>
                </a:lnTo>
                <a:lnTo>
                  <a:pt x="17323" y="9441"/>
                </a:lnTo>
                <a:lnTo>
                  <a:pt x="17336" y="9427"/>
                </a:lnTo>
                <a:lnTo>
                  <a:pt x="17343" y="9388"/>
                </a:lnTo>
                <a:lnTo>
                  <a:pt x="17363" y="9374"/>
                </a:lnTo>
                <a:lnTo>
                  <a:pt x="17369" y="9348"/>
                </a:lnTo>
                <a:lnTo>
                  <a:pt x="17382" y="9308"/>
                </a:lnTo>
                <a:lnTo>
                  <a:pt x="17389" y="9269"/>
                </a:lnTo>
                <a:lnTo>
                  <a:pt x="17442" y="9229"/>
                </a:lnTo>
                <a:lnTo>
                  <a:pt x="17488" y="9190"/>
                </a:lnTo>
                <a:lnTo>
                  <a:pt x="17527" y="9137"/>
                </a:lnTo>
                <a:lnTo>
                  <a:pt x="17507" y="9110"/>
                </a:lnTo>
                <a:lnTo>
                  <a:pt x="17468" y="9110"/>
                </a:lnTo>
                <a:lnTo>
                  <a:pt x="17442" y="9097"/>
                </a:lnTo>
                <a:lnTo>
                  <a:pt x="17422" y="9083"/>
                </a:lnTo>
                <a:lnTo>
                  <a:pt x="17409" y="9057"/>
                </a:lnTo>
                <a:lnTo>
                  <a:pt x="17389" y="9057"/>
                </a:lnTo>
                <a:lnTo>
                  <a:pt x="17382" y="9097"/>
                </a:lnTo>
                <a:lnTo>
                  <a:pt x="17369" y="9137"/>
                </a:lnTo>
                <a:lnTo>
                  <a:pt x="17369" y="9150"/>
                </a:lnTo>
                <a:lnTo>
                  <a:pt x="17343" y="9150"/>
                </a:lnTo>
                <a:lnTo>
                  <a:pt x="17317" y="9137"/>
                </a:lnTo>
                <a:lnTo>
                  <a:pt x="17297" y="9110"/>
                </a:lnTo>
                <a:lnTo>
                  <a:pt x="17297" y="9083"/>
                </a:lnTo>
                <a:lnTo>
                  <a:pt x="17264" y="9018"/>
                </a:lnTo>
                <a:lnTo>
                  <a:pt x="17245" y="9004"/>
                </a:lnTo>
                <a:lnTo>
                  <a:pt x="17225" y="8978"/>
                </a:lnTo>
                <a:lnTo>
                  <a:pt x="17225" y="8925"/>
                </a:lnTo>
                <a:lnTo>
                  <a:pt x="17238" y="8899"/>
                </a:lnTo>
                <a:lnTo>
                  <a:pt x="17258" y="8886"/>
                </a:lnTo>
                <a:lnTo>
                  <a:pt x="17284" y="8859"/>
                </a:lnTo>
                <a:lnTo>
                  <a:pt x="17317" y="8846"/>
                </a:lnTo>
                <a:lnTo>
                  <a:pt x="17409" y="8688"/>
                </a:lnTo>
                <a:lnTo>
                  <a:pt x="17422" y="8648"/>
                </a:lnTo>
                <a:lnTo>
                  <a:pt x="17429" y="8634"/>
                </a:lnTo>
                <a:lnTo>
                  <a:pt x="17442" y="8634"/>
                </a:lnTo>
                <a:lnTo>
                  <a:pt x="17461" y="8648"/>
                </a:lnTo>
                <a:lnTo>
                  <a:pt x="17468" y="8674"/>
                </a:lnTo>
                <a:lnTo>
                  <a:pt x="17481" y="8714"/>
                </a:lnTo>
                <a:lnTo>
                  <a:pt x="17481" y="8767"/>
                </a:lnTo>
                <a:lnTo>
                  <a:pt x="17461" y="8806"/>
                </a:lnTo>
                <a:lnTo>
                  <a:pt x="17448" y="8846"/>
                </a:lnTo>
                <a:lnTo>
                  <a:pt x="17442" y="8886"/>
                </a:lnTo>
                <a:lnTo>
                  <a:pt x="17488" y="8859"/>
                </a:lnTo>
                <a:lnTo>
                  <a:pt x="17527" y="8820"/>
                </a:lnTo>
                <a:lnTo>
                  <a:pt x="17573" y="8793"/>
                </a:lnTo>
                <a:lnTo>
                  <a:pt x="17626" y="8767"/>
                </a:lnTo>
                <a:lnTo>
                  <a:pt x="17632" y="8767"/>
                </a:lnTo>
                <a:lnTo>
                  <a:pt x="17652" y="8793"/>
                </a:lnTo>
                <a:lnTo>
                  <a:pt x="17671" y="8806"/>
                </a:lnTo>
                <a:lnTo>
                  <a:pt x="17691" y="8806"/>
                </a:lnTo>
                <a:lnTo>
                  <a:pt x="17678" y="8846"/>
                </a:lnTo>
                <a:lnTo>
                  <a:pt x="17691" y="8899"/>
                </a:lnTo>
                <a:lnTo>
                  <a:pt x="17671" y="8939"/>
                </a:lnTo>
                <a:lnTo>
                  <a:pt x="17671" y="8965"/>
                </a:lnTo>
                <a:lnTo>
                  <a:pt x="17658" y="9004"/>
                </a:lnTo>
                <a:lnTo>
                  <a:pt x="17671" y="9044"/>
                </a:lnTo>
                <a:lnTo>
                  <a:pt x="17671" y="9057"/>
                </a:lnTo>
                <a:lnTo>
                  <a:pt x="17698" y="9057"/>
                </a:lnTo>
                <a:lnTo>
                  <a:pt x="17718" y="9044"/>
                </a:lnTo>
                <a:lnTo>
                  <a:pt x="17751" y="9057"/>
                </a:lnTo>
                <a:lnTo>
                  <a:pt x="17770" y="9097"/>
                </a:lnTo>
                <a:lnTo>
                  <a:pt x="17770" y="9137"/>
                </a:lnTo>
                <a:lnTo>
                  <a:pt x="17757" y="9176"/>
                </a:lnTo>
                <a:lnTo>
                  <a:pt x="17737" y="9190"/>
                </a:lnTo>
                <a:lnTo>
                  <a:pt x="17737" y="9229"/>
                </a:lnTo>
                <a:lnTo>
                  <a:pt x="17751" y="9255"/>
                </a:lnTo>
                <a:lnTo>
                  <a:pt x="17757" y="9255"/>
                </a:lnTo>
                <a:lnTo>
                  <a:pt x="17770" y="9334"/>
                </a:lnTo>
                <a:lnTo>
                  <a:pt x="17757" y="9374"/>
                </a:lnTo>
                <a:lnTo>
                  <a:pt x="17751" y="9427"/>
                </a:lnTo>
                <a:lnTo>
                  <a:pt x="17751" y="9441"/>
                </a:lnTo>
                <a:lnTo>
                  <a:pt x="17757" y="9467"/>
                </a:lnTo>
                <a:lnTo>
                  <a:pt x="17757" y="9506"/>
                </a:lnTo>
                <a:lnTo>
                  <a:pt x="17751" y="9520"/>
                </a:lnTo>
                <a:lnTo>
                  <a:pt x="17777" y="9520"/>
                </a:lnTo>
                <a:lnTo>
                  <a:pt x="17796" y="9506"/>
                </a:lnTo>
                <a:lnTo>
                  <a:pt x="17836" y="9467"/>
                </a:lnTo>
                <a:lnTo>
                  <a:pt x="17855" y="9441"/>
                </a:lnTo>
                <a:lnTo>
                  <a:pt x="17895" y="9441"/>
                </a:lnTo>
                <a:lnTo>
                  <a:pt x="17915" y="9427"/>
                </a:lnTo>
                <a:lnTo>
                  <a:pt x="17921" y="9388"/>
                </a:lnTo>
                <a:lnTo>
                  <a:pt x="17928" y="9334"/>
                </a:lnTo>
                <a:lnTo>
                  <a:pt x="17928" y="9269"/>
                </a:lnTo>
                <a:lnTo>
                  <a:pt x="17921" y="9150"/>
                </a:lnTo>
                <a:lnTo>
                  <a:pt x="17915" y="9057"/>
                </a:lnTo>
                <a:lnTo>
                  <a:pt x="17882" y="8978"/>
                </a:lnTo>
                <a:lnTo>
                  <a:pt x="17855" y="8925"/>
                </a:lnTo>
                <a:lnTo>
                  <a:pt x="17822" y="8846"/>
                </a:lnTo>
                <a:lnTo>
                  <a:pt x="17816" y="8806"/>
                </a:lnTo>
                <a:lnTo>
                  <a:pt x="17816" y="8767"/>
                </a:lnTo>
                <a:lnTo>
                  <a:pt x="17855" y="8753"/>
                </a:lnTo>
                <a:lnTo>
                  <a:pt x="17882" y="8714"/>
                </a:lnTo>
                <a:lnTo>
                  <a:pt x="17941" y="8595"/>
                </a:lnTo>
                <a:lnTo>
                  <a:pt x="17980" y="8464"/>
                </a:lnTo>
                <a:lnTo>
                  <a:pt x="18006" y="8383"/>
                </a:lnTo>
                <a:lnTo>
                  <a:pt x="18040" y="8318"/>
                </a:lnTo>
                <a:lnTo>
                  <a:pt x="18086" y="8357"/>
                </a:lnTo>
                <a:lnTo>
                  <a:pt x="18184" y="8383"/>
                </a:lnTo>
                <a:lnTo>
                  <a:pt x="18230" y="8344"/>
                </a:lnTo>
                <a:lnTo>
                  <a:pt x="18276" y="8278"/>
                </a:lnTo>
                <a:lnTo>
                  <a:pt x="18315" y="8213"/>
                </a:lnTo>
                <a:lnTo>
                  <a:pt x="18355" y="8094"/>
                </a:lnTo>
                <a:lnTo>
                  <a:pt x="18440" y="7882"/>
                </a:lnTo>
                <a:lnTo>
                  <a:pt x="18506" y="7684"/>
                </a:lnTo>
                <a:lnTo>
                  <a:pt x="18559" y="7552"/>
                </a:lnTo>
                <a:lnTo>
                  <a:pt x="18585" y="7447"/>
                </a:lnTo>
                <a:lnTo>
                  <a:pt x="18598" y="7380"/>
                </a:lnTo>
                <a:lnTo>
                  <a:pt x="18604" y="7275"/>
                </a:lnTo>
                <a:lnTo>
                  <a:pt x="18604" y="7117"/>
                </a:lnTo>
                <a:lnTo>
                  <a:pt x="18624" y="7050"/>
                </a:lnTo>
                <a:lnTo>
                  <a:pt x="18644" y="6945"/>
                </a:lnTo>
                <a:lnTo>
                  <a:pt x="18650" y="6892"/>
                </a:lnTo>
                <a:lnTo>
                  <a:pt x="18664" y="6813"/>
                </a:lnTo>
                <a:lnTo>
                  <a:pt x="18650" y="6773"/>
                </a:lnTo>
                <a:lnTo>
                  <a:pt x="18644" y="6720"/>
                </a:lnTo>
                <a:lnTo>
                  <a:pt x="18604" y="6601"/>
                </a:lnTo>
                <a:lnTo>
                  <a:pt x="18565" y="6536"/>
                </a:lnTo>
                <a:lnTo>
                  <a:pt x="18546" y="6522"/>
                </a:lnTo>
                <a:lnTo>
                  <a:pt x="18526" y="6536"/>
                </a:lnTo>
                <a:lnTo>
                  <a:pt x="18479" y="6575"/>
                </a:lnTo>
                <a:lnTo>
                  <a:pt x="18440" y="6601"/>
                </a:lnTo>
                <a:lnTo>
                  <a:pt x="18414" y="6575"/>
                </a:lnTo>
                <a:lnTo>
                  <a:pt x="18381" y="6562"/>
                </a:lnTo>
                <a:lnTo>
                  <a:pt x="18361" y="6509"/>
                </a:lnTo>
                <a:lnTo>
                  <a:pt x="18348" y="6470"/>
                </a:lnTo>
                <a:lnTo>
                  <a:pt x="18335" y="6403"/>
                </a:lnTo>
                <a:lnTo>
                  <a:pt x="18335" y="6364"/>
                </a:lnTo>
                <a:lnTo>
                  <a:pt x="18355" y="6312"/>
                </a:lnTo>
                <a:lnTo>
                  <a:pt x="18394" y="6231"/>
                </a:lnTo>
                <a:lnTo>
                  <a:pt x="18493" y="6073"/>
                </a:lnTo>
                <a:lnTo>
                  <a:pt x="18604" y="5849"/>
                </a:lnTo>
                <a:lnTo>
                  <a:pt x="18670" y="5730"/>
                </a:lnTo>
                <a:lnTo>
                  <a:pt x="18703" y="5691"/>
                </a:lnTo>
                <a:lnTo>
                  <a:pt x="18742" y="5677"/>
                </a:lnTo>
                <a:lnTo>
                  <a:pt x="18828" y="5638"/>
                </a:lnTo>
                <a:lnTo>
                  <a:pt x="18939" y="5612"/>
                </a:lnTo>
                <a:lnTo>
                  <a:pt x="19143" y="5572"/>
                </a:lnTo>
                <a:lnTo>
                  <a:pt x="19202" y="5598"/>
                </a:lnTo>
                <a:lnTo>
                  <a:pt x="19242" y="5612"/>
                </a:lnTo>
                <a:lnTo>
                  <a:pt x="19281" y="5651"/>
                </a:lnTo>
                <a:lnTo>
                  <a:pt x="19321" y="5677"/>
                </a:lnTo>
                <a:lnTo>
                  <a:pt x="19445" y="5677"/>
                </a:lnTo>
                <a:lnTo>
                  <a:pt x="19472" y="5479"/>
                </a:lnTo>
                <a:lnTo>
                  <a:pt x="19491" y="5400"/>
                </a:lnTo>
                <a:lnTo>
                  <a:pt x="19550" y="5281"/>
                </a:lnTo>
                <a:lnTo>
                  <a:pt x="19590" y="5242"/>
                </a:lnTo>
                <a:lnTo>
                  <a:pt x="19636" y="5228"/>
                </a:lnTo>
                <a:lnTo>
                  <a:pt x="19682" y="5202"/>
                </a:lnTo>
                <a:lnTo>
                  <a:pt x="19807" y="5202"/>
                </a:lnTo>
                <a:lnTo>
                  <a:pt x="19800" y="5242"/>
                </a:lnTo>
                <a:lnTo>
                  <a:pt x="19787" y="5307"/>
                </a:lnTo>
                <a:lnTo>
                  <a:pt x="19787" y="5347"/>
                </a:lnTo>
                <a:lnTo>
                  <a:pt x="19800" y="5387"/>
                </a:lnTo>
                <a:lnTo>
                  <a:pt x="19820" y="5387"/>
                </a:lnTo>
                <a:lnTo>
                  <a:pt x="19859" y="5347"/>
                </a:lnTo>
                <a:lnTo>
                  <a:pt x="19912" y="5242"/>
                </a:lnTo>
                <a:lnTo>
                  <a:pt x="19991" y="5070"/>
                </a:lnTo>
                <a:lnTo>
                  <a:pt x="20023" y="5070"/>
                </a:lnTo>
                <a:lnTo>
                  <a:pt x="20030" y="5096"/>
                </a:lnTo>
                <a:lnTo>
                  <a:pt x="20049" y="5123"/>
                </a:lnTo>
                <a:lnTo>
                  <a:pt x="20049" y="5163"/>
                </a:lnTo>
                <a:lnTo>
                  <a:pt x="20043" y="5228"/>
                </a:lnTo>
                <a:lnTo>
                  <a:pt x="20010" y="5281"/>
                </a:lnTo>
                <a:lnTo>
                  <a:pt x="19964" y="5361"/>
                </a:lnTo>
                <a:lnTo>
                  <a:pt x="19912" y="5400"/>
                </a:lnTo>
                <a:lnTo>
                  <a:pt x="19879" y="5414"/>
                </a:lnTo>
                <a:lnTo>
                  <a:pt x="19840" y="5453"/>
                </a:lnTo>
                <a:lnTo>
                  <a:pt x="19807" y="5519"/>
                </a:lnTo>
                <a:lnTo>
                  <a:pt x="19741" y="5704"/>
                </a:lnTo>
                <a:lnTo>
                  <a:pt x="19701" y="5809"/>
                </a:lnTo>
                <a:lnTo>
                  <a:pt x="19662" y="5889"/>
                </a:lnTo>
                <a:lnTo>
                  <a:pt x="19616" y="5928"/>
                </a:lnTo>
                <a:lnTo>
                  <a:pt x="19576" y="5994"/>
                </a:lnTo>
                <a:lnTo>
                  <a:pt x="19537" y="6152"/>
                </a:lnTo>
                <a:lnTo>
                  <a:pt x="19531" y="6219"/>
                </a:lnTo>
                <a:lnTo>
                  <a:pt x="19537" y="6391"/>
                </a:lnTo>
                <a:lnTo>
                  <a:pt x="19557" y="6615"/>
                </a:lnTo>
                <a:lnTo>
                  <a:pt x="19576" y="6852"/>
                </a:lnTo>
                <a:lnTo>
                  <a:pt x="19596" y="6931"/>
                </a:lnTo>
                <a:lnTo>
                  <a:pt x="19616" y="6984"/>
                </a:lnTo>
                <a:lnTo>
                  <a:pt x="19682" y="6759"/>
                </a:lnTo>
                <a:lnTo>
                  <a:pt x="19721" y="6641"/>
                </a:lnTo>
                <a:lnTo>
                  <a:pt x="19754" y="6601"/>
                </a:lnTo>
                <a:lnTo>
                  <a:pt x="19780" y="6575"/>
                </a:lnTo>
                <a:lnTo>
                  <a:pt x="19780" y="6536"/>
                </a:lnTo>
                <a:lnTo>
                  <a:pt x="19787" y="6509"/>
                </a:lnTo>
                <a:lnTo>
                  <a:pt x="19820" y="6443"/>
                </a:lnTo>
                <a:lnTo>
                  <a:pt x="19846" y="6403"/>
                </a:lnTo>
                <a:lnTo>
                  <a:pt x="19859" y="6364"/>
                </a:lnTo>
                <a:lnTo>
                  <a:pt x="19866" y="6351"/>
                </a:lnTo>
                <a:lnTo>
                  <a:pt x="19866" y="6284"/>
                </a:lnTo>
                <a:lnTo>
                  <a:pt x="19879" y="6258"/>
                </a:lnTo>
                <a:lnTo>
                  <a:pt x="19898" y="6193"/>
                </a:lnTo>
                <a:lnTo>
                  <a:pt x="19925" y="6140"/>
                </a:lnTo>
                <a:lnTo>
                  <a:pt x="19931" y="6113"/>
                </a:lnTo>
                <a:lnTo>
                  <a:pt x="19931" y="5994"/>
                </a:lnTo>
                <a:lnTo>
                  <a:pt x="19925" y="5968"/>
                </a:lnTo>
                <a:lnTo>
                  <a:pt x="19931" y="5902"/>
                </a:lnTo>
                <a:lnTo>
                  <a:pt x="20004" y="5677"/>
                </a:lnTo>
                <a:lnTo>
                  <a:pt x="20030" y="5598"/>
                </a:lnTo>
                <a:lnTo>
                  <a:pt x="20056" y="5532"/>
                </a:lnTo>
                <a:lnTo>
                  <a:pt x="20089" y="5493"/>
                </a:lnTo>
                <a:lnTo>
                  <a:pt x="20115" y="5453"/>
                </a:lnTo>
                <a:lnTo>
                  <a:pt x="20175" y="5453"/>
                </a:lnTo>
                <a:lnTo>
                  <a:pt x="20220" y="5479"/>
                </a:lnTo>
                <a:lnTo>
                  <a:pt x="20260" y="5493"/>
                </a:lnTo>
                <a:lnTo>
                  <a:pt x="20300" y="5532"/>
                </a:lnTo>
                <a:lnTo>
                  <a:pt x="20332" y="5558"/>
                </a:lnTo>
                <a:lnTo>
                  <a:pt x="20398" y="5532"/>
                </a:lnTo>
                <a:lnTo>
                  <a:pt x="20464" y="5479"/>
                </a:lnTo>
                <a:lnTo>
                  <a:pt x="20582" y="5321"/>
                </a:lnTo>
                <a:lnTo>
                  <a:pt x="20634" y="5228"/>
                </a:lnTo>
                <a:lnTo>
                  <a:pt x="20693" y="5149"/>
                </a:lnTo>
                <a:lnTo>
                  <a:pt x="20759" y="5096"/>
                </a:lnTo>
                <a:lnTo>
                  <a:pt x="20818" y="5070"/>
                </a:lnTo>
                <a:lnTo>
                  <a:pt x="20917" y="5056"/>
                </a:lnTo>
                <a:lnTo>
                  <a:pt x="20963" y="5017"/>
                </a:lnTo>
                <a:lnTo>
                  <a:pt x="20976" y="4991"/>
                </a:lnTo>
                <a:lnTo>
                  <a:pt x="20976" y="4977"/>
                </a:lnTo>
                <a:lnTo>
                  <a:pt x="20963" y="4938"/>
                </a:lnTo>
                <a:lnTo>
                  <a:pt x="20943" y="4872"/>
                </a:lnTo>
                <a:lnTo>
                  <a:pt x="20877" y="4740"/>
                </a:lnTo>
                <a:lnTo>
                  <a:pt x="20891" y="4688"/>
                </a:lnTo>
                <a:lnTo>
                  <a:pt x="20904" y="4648"/>
                </a:lnTo>
                <a:lnTo>
                  <a:pt x="20924" y="4607"/>
                </a:lnTo>
                <a:lnTo>
                  <a:pt x="20943" y="4581"/>
                </a:lnTo>
                <a:lnTo>
                  <a:pt x="20996" y="4542"/>
                </a:lnTo>
                <a:lnTo>
                  <a:pt x="21015" y="4528"/>
                </a:lnTo>
                <a:lnTo>
                  <a:pt x="21035" y="4489"/>
                </a:lnTo>
                <a:lnTo>
                  <a:pt x="21035" y="4397"/>
                </a:lnTo>
                <a:lnTo>
                  <a:pt x="21042" y="4357"/>
                </a:lnTo>
                <a:lnTo>
                  <a:pt x="21048" y="4330"/>
                </a:lnTo>
                <a:lnTo>
                  <a:pt x="21061" y="4330"/>
                </a:lnTo>
                <a:lnTo>
                  <a:pt x="21107" y="4357"/>
                </a:lnTo>
                <a:lnTo>
                  <a:pt x="21160" y="4397"/>
                </a:lnTo>
                <a:lnTo>
                  <a:pt x="21246" y="4528"/>
                </a:lnTo>
                <a:lnTo>
                  <a:pt x="21330" y="4648"/>
                </a:lnTo>
                <a:lnTo>
                  <a:pt x="21370" y="4688"/>
                </a:lnTo>
                <a:lnTo>
                  <a:pt x="21410" y="4700"/>
                </a:lnTo>
                <a:lnTo>
                  <a:pt x="21416" y="4700"/>
                </a:lnTo>
                <a:lnTo>
                  <a:pt x="21429" y="4688"/>
                </a:lnTo>
                <a:lnTo>
                  <a:pt x="21449" y="4621"/>
                </a:lnTo>
                <a:lnTo>
                  <a:pt x="21462" y="4542"/>
                </a:lnTo>
                <a:lnTo>
                  <a:pt x="21475" y="4489"/>
                </a:lnTo>
                <a:lnTo>
                  <a:pt x="21501" y="4437"/>
                </a:lnTo>
                <a:lnTo>
                  <a:pt x="21534" y="4410"/>
                </a:lnTo>
                <a:lnTo>
                  <a:pt x="21600" y="4370"/>
                </a:lnTo>
                <a:lnTo>
                  <a:pt x="21574" y="4291"/>
                </a:lnTo>
                <a:lnTo>
                  <a:pt x="21521" y="4239"/>
                </a:lnTo>
                <a:lnTo>
                  <a:pt x="21397" y="4120"/>
                </a:lnTo>
                <a:lnTo>
                  <a:pt x="21272" y="4027"/>
                </a:lnTo>
                <a:lnTo>
                  <a:pt x="21160" y="3908"/>
                </a:lnTo>
                <a:lnTo>
                  <a:pt x="21022" y="3776"/>
                </a:lnTo>
                <a:lnTo>
                  <a:pt x="20871" y="3644"/>
                </a:lnTo>
                <a:lnTo>
                  <a:pt x="20792" y="3578"/>
                </a:lnTo>
                <a:lnTo>
                  <a:pt x="20706" y="3539"/>
                </a:lnTo>
                <a:lnTo>
                  <a:pt x="20608" y="3525"/>
                </a:lnTo>
                <a:lnTo>
                  <a:pt x="20522" y="3499"/>
                </a:lnTo>
                <a:lnTo>
                  <a:pt x="20470" y="3525"/>
                </a:lnTo>
                <a:lnTo>
                  <a:pt x="20437" y="3525"/>
                </a:lnTo>
                <a:lnTo>
                  <a:pt x="20418" y="3565"/>
                </a:lnTo>
                <a:lnTo>
                  <a:pt x="20418" y="3604"/>
                </a:lnTo>
                <a:lnTo>
                  <a:pt x="20424" y="3711"/>
                </a:lnTo>
                <a:lnTo>
                  <a:pt x="20424" y="3776"/>
                </a:lnTo>
                <a:lnTo>
                  <a:pt x="20418" y="3776"/>
                </a:lnTo>
                <a:lnTo>
                  <a:pt x="20385" y="3750"/>
                </a:lnTo>
                <a:lnTo>
                  <a:pt x="20332" y="3657"/>
                </a:lnTo>
                <a:lnTo>
                  <a:pt x="20300" y="3604"/>
                </a:lnTo>
                <a:lnTo>
                  <a:pt x="20280" y="3604"/>
                </a:lnTo>
                <a:lnTo>
                  <a:pt x="19787" y="3578"/>
                </a:lnTo>
                <a:lnTo>
                  <a:pt x="19780" y="3499"/>
                </a:lnTo>
                <a:lnTo>
                  <a:pt x="19760" y="3420"/>
                </a:lnTo>
                <a:lnTo>
                  <a:pt x="19741" y="3393"/>
                </a:lnTo>
                <a:lnTo>
                  <a:pt x="19715" y="3353"/>
                </a:lnTo>
                <a:lnTo>
                  <a:pt x="19675" y="3314"/>
                </a:lnTo>
                <a:lnTo>
                  <a:pt x="19636" y="3288"/>
                </a:lnTo>
                <a:lnTo>
                  <a:pt x="19550" y="3274"/>
                </a:lnTo>
                <a:lnTo>
                  <a:pt x="19412" y="3288"/>
                </a:lnTo>
                <a:lnTo>
                  <a:pt x="19347" y="3288"/>
                </a:lnTo>
                <a:lnTo>
                  <a:pt x="19321" y="3274"/>
                </a:lnTo>
                <a:lnTo>
                  <a:pt x="19301" y="3248"/>
                </a:lnTo>
                <a:lnTo>
                  <a:pt x="19281" y="3195"/>
                </a:lnTo>
                <a:lnTo>
                  <a:pt x="19248" y="3129"/>
                </a:lnTo>
                <a:lnTo>
                  <a:pt x="19228" y="3076"/>
                </a:lnTo>
                <a:lnTo>
                  <a:pt x="19196" y="3037"/>
                </a:lnTo>
                <a:lnTo>
                  <a:pt x="19097" y="2983"/>
                </a:lnTo>
                <a:lnTo>
                  <a:pt x="18992" y="2918"/>
                </a:lnTo>
                <a:lnTo>
                  <a:pt x="18874" y="2904"/>
                </a:lnTo>
                <a:lnTo>
                  <a:pt x="18762" y="2878"/>
                </a:lnTo>
                <a:lnTo>
                  <a:pt x="18703" y="2904"/>
                </a:lnTo>
                <a:lnTo>
                  <a:pt x="18664" y="2918"/>
                </a:lnTo>
                <a:lnTo>
                  <a:pt x="18624" y="2957"/>
                </a:lnTo>
                <a:lnTo>
                  <a:pt x="18604" y="2997"/>
                </a:lnTo>
                <a:lnTo>
                  <a:pt x="18585" y="3064"/>
                </a:lnTo>
                <a:lnTo>
                  <a:pt x="18565" y="3116"/>
                </a:lnTo>
                <a:lnTo>
                  <a:pt x="18559" y="3235"/>
                </a:lnTo>
                <a:lnTo>
                  <a:pt x="18217" y="3235"/>
                </a:lnTo>
                <a:lnTo>
                  <a:pt x="18184" y="3208"/>
                </a:lnTo>
                <a:lnTo>
                  <a:pt x="18151" y="3169"/>
                </a:lnTo>
                <a:lnTo>
                  <a:pt x="18125" y="3129"/>
                </a:lnTo>
                <a:lnTo>
                  <a:pt x="18073" y="3116"/>
                </a:lnTo>
                <a:lnTo>
                  <a:pt x="18066" y="3248"/>
                </a:lnTo>
                <a:lnTo>
                  <a:pt x="18046" y="3288"/>
                </a:lnTo>
                <a:lnTo>
                  <a:pt x="18026" y="3314"/>
                </a:lnTo>
                <a:lnTo>
                  <a:pt x="18000" y="3314"/>
                </a:lnTo>
                <a:lnTo>
                  <a:pt x="17967" y="3274"/>
                </a:lnTo>
                <a:lnTo>
                  <a:pt x="17928" y="3195"/>
                </a:lnTo>
                <a:lnTo>
                  <a:pt x="17902" y="3076"/>
                </a:lnTo>
                <a:lnTo>
                  <a:pt x="17902" y="2983"/>
                </a:lnTo>
                <a:lnTo>
                  <a:pt x="17921" y="2918"/>
                </a:lnTo>
                <a:lnTo>
                  <a:pt x="17928" y="2878"/>
                </a:lnTo>
                <a:lnTo>
                  <a:pt x="17928" y="2825"/>
                </a:lnTo>
                <a:lnTo>
                  <a:pt x="17915" y="2786"/>
                </a:lnTo>
                <a:lnTo>
                  <a:pt x="17862" y="2733"/>
                </a:lnTo>
                <a:lnTo>
                  <a:pt x="17770" y="2694"/>
                </a:lnTo>
                <a:lnTo>
                  <a:pt x="17632" y="2654"/>
                </a:lnTo>
                <a:lnTo>
                  <a:pt x="17593" y="2654"/>
                </a:lnTo>
                <a:lnTo>
                  <a:pt x="17573" y="2694"/>
                </a:lnTo>
                <a:lnTo>
                  <a:pt x="17553" y="2746"/>
                </a:lnTo>
                <a:lnTo>
                  <a:pt x="17547" y="2825"/>
                </a:lnTo>
                <a:lnTo>
                  <a:pt x="17317" y="2825"/>
                </a:lnTo>
                <a:lnTo>
                  <a:pt x="17067" y="2733"/>
                </a:lnTo>
                <a:lnTo>
                  <a:pt x="16923" y="2654"/>
                </a:lnTo>
                <a:lnTo>
                  <a:pt x="16863" y="2588"/>
                </a:lnTo>
                <a:lnTo>
                  <a:pt x="16831" y="2562"/>
                </a:lnTo>
                <a:lnTo>
                  <a:pt x="16739" y="2694"/>
                </a:lnTo>
                <a:lnTo>
                  <a:pt x="16680" y="2773"/>
                </a:lnTo>
                <a:lnTo>
                  <a:pt x="16640" y="2813"/>
                </a:lnTo>
                <a:lnTo>
                  <a:pt x="16621" y="2813"/>
                </a:lnTo>
                <a:lnTo>
                  <a:pt x="16614" y="2786"/>
                </a:lnTo>
                <a:lnTo>
                  <a:pt x="16614" y="2706"/>
                </a:lnTo>
                <a:lnTo>
                  <a:pt x="16660" y="2654"/>
                </a:lnTo>
                <a:lnTo>
                  <a:pt x="16745" y="2562"/>
                </a:lnTo>
                <a:lnTo>
                  <a:pt x="16844" y="2482"/>
                </a:lnTo>
                <a:lnTo>
                  <a:pt x="16929" y="2364"/>
                </a:lnTo>
                <a:lnTo>
                  <a:pt x="16956" y="2324"/>
                </a:lnTo>
                <a:lnTo>
                  <a:pt x="16988" y="2271"/>
                </a:lnTo>
                <a:lnTo>
                  <a:pt x="16995" y="2205"/>
                </a:lnTo>
                <a:lnTo>
                  <a:pt x="16995" y="2152"/>
                </a:lnTo>
                <a:lnTo>
                  <a:pt x="16943" y="2047"/>
                </a:lnTo>
                <a:lnTo>
                  <a:pt x="16883" y="1994"/>
                </a:lnTo>
                <a:lnTo>
                  <a:pt x="16798" y="1954"/>
                </a:lnTo>
                <a:lnTo>
                  <a:pt x="16574" y="1954"/>
                </a:lnTo>
                <a:lnTo>
                  <a:pt x="16555" y="1862"/>
                </a:lnTo>
                <a:lnTo>
                  <a:pt x="16515" y="1782"/>
                </a:lnTo>
                <a:lnTo>
                  <a:pt x="16476" y="1743"/>
                </a:lnTo>
                <a:lnTo>
                  <a:pt x="16410" y="1717"/>
                </a:lnTo>
                <a:lnTo>
                  <a:pt x="16371" y="1717"/>
                </a:lnTo>
                <a:close/>
                <a:moveTo>
                  <a:pt x="11115" y="3829"/>
                </a:moveTo>
                <a:lnTo>
                  <a:pt x="11096" y="3816"/>
                </a:lnTo>
                <a:lnTo>
                  <a:pt x="11076" y="3816"/>
                </a:lnTo>
                <a:lnTo>
                  <a:pt x="11076" y="3776"/>
                </a:lnTo>
                <a:lnTo>
                  <a:pt x="11063" y="3737"/>
                </a:lnTo>
                <a:lnTo>
                  <a:pt x="11043" y="3790"/>
                </a:lnTo>
                <a:lnTo>
                  <a:pt x="11023" y="3776"/>
                </a:lnTo>
                <a:lnTo>
                  <a:pt x="11010" y="3790"/>
                </a:lnTo>
                <a:lnTo>
                  <a:pt x="10997" y="3829"/>
                </a:lnTo>
                <a:lnTo>
                  <a:pt x="11023" y="3855"/>
                </a:lnTo>
                <a:lnTo>
                  <a:pt x="11010" y="3869"/>
                </a:lnTo>
                <a:lnTo>
                  <a:pt x="10990" y="3908"/>
                </a:lnTo>
                <a:lnTo>
                  <a:pt x="11017" y="3908"/>
                </a:lnTo>
                <a:lnTo>
                  <a:pt x="11043" y="3895"/>
                </a:lnTo>
                <a:lnTo>
                  <a:pt x="11076" y="3855"/>
                </a:lnTo>
                <a:lnTo>
                  <a:pt x="11115" y="3829"/>
                </a:lnTo>
                <a:close/>
                <a:moveTo>
                  <a:pt x="3035" y="1796"/>
                </a:moveTo>
                <a:lnTo>
                  <a:pt x="2963" y="1836"/>
                </a:lnTo>
                <a:lnTo>
                  <a:pt x="2930" y="1822"/>
                </a:lnTo>
                <a:lnTo>
                  <a:pt x="2890" y="1836"/>
                </a:lnTo>
                <a:lnTo>
                  <a:pt x="2838" y="1941"/>
                </a:lnTo>
                <a:lnTo>
                  <a:pt x="2825" y="1980"/>
                </a:lnTo>
                <a:lnTo>
                  <a:pt x="2766" y="2033"/>
                </a:lnTo>
                <a:lnTo>
                  <a:pt x="2713" y="2073"/>
                </a:lnTo>
                <a:lnTo>
                  <a:pt x="2667" y="2152"/>
                </a:lnTo>
                <a:lnTo>
                  <a:pt x="2680" y="2166"/>
                </a:lnTo>
                <a:lnTo>
                  <a:pt x="2693" y="2205"/>
                </a:lnTo>
                <a:lnTo>
                  <a:pt x="2713" y="2192"/>
                </a:lnTo>
                <a:lnTo>
                  <a:pt x="2726" y="2166"/>
                </a:lnTo>
                <a:lnTo>
                  <a:pt x="2752" y="2192"/>
                </a:lnTo>
                <a:lnTo>
                  <a:pt x="2772" y="2192"/>
                </a:lnTo>
                <a:lnTo>
                  <a:pt x="2785" y="2166"/>
                </a:lnTo>
                <a:lnTo>
                  <a:pt x="2805" y="2205"/>
                </a:lnTo>
                <a:lnTo>
                  <a:pt x="2812" y="2231"/>
                </a:lnTo>
                <a:lnTo>
                  <a:pt x="2825" y="2245"/>
                </a:lnTo>
                <a:lnTo>
                  <a:pt x="2838" y="2231"/>
                </a:lnTo>
                <a:lnTo>
                  <a:pt x="2851" y="2205"/>
                </a:lnTo>
                <a:lnTo>
                  <a:pt x="2871" y="2152"/>
                </a:lnTo>
                <a:lnTo>
                  <a:pt x="2897" y="2126"/>
                </a:lnTo>
                <a:lnTo>
                  <a:pt x="2917" y="2113"/>
                </a:lnTo>
                <a:lnTo>
                  <a:pt x="2930" y="2073"/>
                </a:lnTo>
                <a:lnTo>
                  <a:pt x="2936" y="2007"/>
                </a:lnTo>
                <a:lnTo>
                  <a:pt x="2950" y="2033"/>
                </a:lnTo>
                <a:lnTo>
                  <a:pt x="2956" y="2073"/>
                </a:lnTo>
                <a:lnTo>
                  <a:pt x="2976" y="2113"/>
                </a:lnTo>
                <a:lnTo>
                  <a:pt x="2996" y="2126"/>
                </a:lnTo>
                <a:lnTo>
                  <a:pt x="3081" y="1994"/>
                </a:lnTo>
                <a:lnTo>
                  <a:pt x="3074" y="1954"/>
                </a:lnTo>
                <a:lnTo>
                  <a:pt x="3074" y="1915"/>
                </a:lnTo>
                <a:lnTo>
                  <a:pt x="3094" y="1875"/>
                </a:lnTo>
                <a:lnTo>
                  <a:pt x="3094" y="1836"/>
                </a:lnTo>
                <a:lnTo>
                  <a:pt x="3094" y="1822"/>
                </a:lnTo>
                <a:lnTo>
                  <a:pt x="3074" y="1796"/>
                </a:lnTo>
                <a:lnTo>
                  <a:pt x="3035" y="1796"/>
                </a:lnTo>
                <a:close/>
                <a:moveTo>
                  <a:pt x="15898" y="1836"/>
                </a:moveTo>
                <a:lnTo>
                  <a:pt x="15872" y="1875"/>
                </a:lnTo>
                <a:lnTo>
                  <a:pt x="15872" y="1901"/>
                </a:lnTo>
                <a:lnTo>
                  <a:pt x="15891" y="1915"/>
                </a:lnTo>
                <a:lnTo>
                  <a:pt x="15911" y="1915"/>
                </a:lnTo>
                <a:lnTo>
                  <a:pt x="15917" y="1901"/>
                </a:lnTo>
                <a:lnTo>
                  <a:pt x="15930" y="1836"/>
                </a:lnTo>
                <a:lnTo>
                  <a:pt x="15898" y="1836"/>
                </a:lnTo>
                <a:close/>
                <a:moveTo>
                  <a:pt x="14196" y="1862"/>
                </a:moveTo>
                <a:lnTo>
                  <a:pt x="14157" y="1875"/>
                </a:lnTo>
                <a:lnTo>
                  <a:pt x="14118" y="1901"/>
                </a:lnTo>
                <a:lnTo>
                  <a:pt x="14039" y="1994"/>
                </a:lnTo>
                <a:lnTo>
                  <a:pt x="13953" y="2073"/>
                </a:lnTo>
                <a:lnTo>
                  <a:pt x="13914" y="2087"/>
                </a:lnTo>
                <a:lnTo>
                  <a:pt x="13874" y="2113"/>
                </a:lnTo>
                <a:lnTo>
                  <a:pt x="13855" y="2113"/>
                </a:lnTo>
                <a:lnTo>
                  <a:pt x="13848" y="2087"/>
                </a:lnTo>
                <a:lnTo>
                  <a:pt x="13828" y="2073"/>
                </a:lnTo>
                <a:lnTo>
                  <a:pt x="13809" y="2047"/>
                </a:lnTo>
                <a:lnTo>
                  <a:pt x="13789" y="2073"/>
                </a:lnTo>
                <a:lnTo>
                  <a:pt x="13770" y="2087"/>
                </a:lnTo>
                <a:lnTo>
                  <a:pt x="13763" y="2113"/>
                </a:lnTo>
                <a:lnTo>
                  <a:pt x="13710" y="2113"/>
                </a:lnTo>
                <a:lnTo>
                  <a:pt x="13684" y="2152"/>
                </a:lnTo>
                <a:lnTo>
                  <a:pt x="13638" y="2205"/>
                </a:lnTo>
                <a:lnTo>
                  <a:pt x="13599" y="2284"/>
                </a:lnTo>
                <a:lnTo>
                  <a:pt x="13566" y="2297"/>
                </a:lnTo>
                <a:lnTo>
                  <a:pt x="13552" y="2324"/>
                </a:lnTo>
                <a:lnTo>
                  <a:pt x="13513" y="2324"/>
                </a:lnTo>
                <a:lnTo>
                  <a:pt x="13474" y="2337"/>
                </a:lnTo>
                <a:lnTo>
                  <a:pt x="13454" y="2364"/>
                </a:lnTo>
                <a:lnTo>
                  <a:pt x="13441" y="2376"/>
                </a:lnTo>
                <a:lnTo>
                  <a:pt x="13454" y="2417"/>
                </a:lnTo>
                <a:lnTo>
                  <a:pt x="13461" y="2456"/>
                </a:lnTo>
                <a:lnTo>
                  <a:pt x="13454" y="2496"/>
                </a:lnTo>
                <a:lnTo>
                  <a:pt x="13441" y="2536"/>
                </a:lnTo>
                <a:lnTo>
                  <a:pt x="13408" y="2615"/>
                </a:lnTo>
                <a:lnTo>
                  <a:pt x="13368" y="2667"/>
                </a:lnTo>
                <a:lnTo>
                  <a:pt x="13349" y="2706"/>
                </a:lnTo>
                <a:lnTo>
                  <a:pt x="13355" y="2746"/>
                </a:lnTo>
                <a:lnTo>
                  <a:pt x="13388" y="2813"/>
                </a:lnTo>
                <a:lnTo>
                  <a:pt x="13316" y="2839"/>
                </a:lnTo>
                <a:lnTo>
                  <a:pt x="13290" y="2878"/>
                </a:lnTo>
                <a:lnTo>
                  <a:pt x="13277" y="2904"/>
                </a:lnTo>
                <a:lnTo>
                  <a:pt x="13277" y="3024"/>
                </a:lnTo>
                <a:lnTo>
                  <a:pt x="13224" y="3129"/>
                </a:lnTo>
                <a:lnTo>
                  <a:pt x="13224" y="3195"/>
                </a:lnTo>
                <a:lnTo>
                  <a:pt x="13230" y="3235"/>
                </a:lnTo>
                <a:lnTo>
                  <a:pt x="13250" y="3248"/>
                </a:lnTo>
                <a:lnTo>
                  <a:pt x="13316" y="3248"/>
                </a:lnTo>
                <a:lnTo>
                  <a:pt x="13336" y="3274"/>
                </a:lnTo>
                <a:lnTo>
                  <a:pt x="13349" y="3314"/>
                </a:lnTo>
                <a:lnTo>
                  <a:pt x="13349" y="3406"/>
                </a:lnTo>
                <a:lnTo>
                  <a:pt x="13415" y="3406"/>
                </a:lnTo>
                <a:lnTo>
                  <a:pt x="13415" y="3420"/>
                </a:lnTo>
                <a:lnTo>
                  <a:pt x="13585" y="3420"/>
                </a:lnTo>
                <a:lnTo>
                  <a:pt x="13552" y="3367"/>
                </a:lnTo>
                <a:lnTo>
                  <a:pt x="13500" y="3314"/>
                </a:lnTo>
                <a:lnTo>
                  <a:pt x="13461" y="3195"/>
                </a:lnTo>
                <a:lnTo>
                  <a:pt x="13461" y="3129"/>
                </a:lnTo>
                <a:lnTo>
                  <a:pt x="13474" y="3037"/>
                </a:lnTo>
                <a:lnTo>
                  <a:pt x="13480" y="2918"/>
                </a:lnTo>
                <a:lnTo>
                  <a:pt x="13513" y="2825"/>
                </a:lnTo>
                <a:lnTo>
                  <a:pt x="13552" y="2746"/>
                </a:lnTo>
                <a:lnTo>
                  <a:pt x="13585" y="2667"/>
                </a:lnTo>
                <a:lnTo>
                  <a:pt x="13625" y="2588"/>
                </a:lnTo>
                <a:lnTo>
                  <a:pt x="13677" y="2562"/>
                </a:lnTo>
                <a:lnTo>
                  <a:pt x="13743" y="2482"/>
                </a:lnTo>
                <a:lnTo>
                  <a:pt x="13763" y="2443"/>
                </a:lnTo>
                <a:lnTo>
                  <a:pt x="13783" y="2417"/>
                </a:lnTo>
                <a:lnTo>
                  <a:pt x="13822" y="2403"/>
                </a:lnTo>
                <a:lnTo>
                  <a:pt x="13835" y="2376"/>
                </a:lnTo>
                <a:lnTo>
                  <a:pt x="13848" y="2364"/>
                </a:lnTo>
                <a:lnTo>
                  <a:pt x="13868" y="2297"/>
                </a:lnTo>
                <a:lnTo>
                  <a:pt x="13914" y="2271"/>
                </a:lnTo>
                <a:lnTo>
                  <a:pt x="13967" y="2245"/>
                </a:lnTo>
                <a:lnTo>
                  <a:pt x="14012" y="2231"/>
                </a:lnTo>
                <a:lnTo>
                  <a:pt x="14058" y="2192"/>
                </a:lnTo>
                <a:lnTo>
                  <a:pt x="14118" y="2152"/>
                </a:lnTo>
                <a:lnTo>
                  <a:pt x="14196" y="2113"/>
                </a:lnTo>
                <a:lnTo>
                  <a:pt x="14223" y="2087"/>
                </a:lnTo>
                <a:lnTo>
                  <a:pt x="14256" y="2047"/>
                </a:lnTo>
                <a:lnTo>
                  <a:pt x="14269" y="2007"/>
                </a:lnTo>
                <a:lnTo>
                  <a:pt x="14282" y="1980"/>
                </a:lnTo>
                <a:lnTo>
                  <a:pt x="14269" y="1941"/>
                </a:lnTo>
                <a:lnTo>
                  <a:pt x="14243" y="1901"/>
                </a:lnTo>
                <a:lnTo>
                  <a:pt x="14216" y="1875"/>
                </a:lnTo>
                <a:lnTo>
                  <a:pt x="14196" y="1862"/>
                </a:lnTo>
                <a:close/>
                <a:moveTo>
                  <a:pt x="4283" y="1915"/>
                </a:moveTo>
                <a:lnTo>
                  <a:pt x="4264" y="1941"/>
                </a:lnTo>
                <a:lnTo>
                  <a:pt x="4264" y="1980"/>
                </a:lnTo>
                <a:lnTo>
                  <a:pt x="4283" y="2007"/>
                </a:lnTo>
                <a:lnTo>
                  <a:pt x="4336" y="2047"/>
                </a:lnTo>
                <a:lnTo>
                  <a:pt x="4382" y="2113"/>
                </a:lnTo>
                <a:lnTo>
                  <a:pt x="4421" y="2126"/>
                </a:lnTo>
                <a:lnTo>
                  <a:pt x="4441" y="2113"/>
                </a:lnTo>
                <a:lnTo>
                  <a:pt x="4460" y="2073"/>
                </a:lnTo>
                <a:lnTo>
                  <a:pt x="4500" y="2192"/>
                </a:lnTo>
                <a:lnTo>
                  <a:pt x="4546" y="2297"/>
                </a:lnTo>
                <a:lnTo>
                  <a:pt x="4526" y="2324"/>
                </a:lnTo>
                <a:lnTo>
                  <a:pt x="4520" y="2364"/>
                </a:lnTo>
                <a:lnTo>
                  <a:pt x="4533" y="2443"/>
                </a:lnTo>
                <a:lnTo>
                  <a:pt x="4572" y="2496"/>
                </a:lnTo>
                <a:lnTo>
                  <a:pt x="4625" y="2536"/>
                </a:lnTo>
                <a:lnTo>
                  <a:pt x="4671" y="2562"/>
                </a:lnTo>
                <a:lnTo>
                  <a:pt x="4710" y="2536"/>
                </a:lnTo>
                <a:lnTo>
                  <a:pt x="4730" y="2482"/>
                </a:lnTo>
                <a:lnTo>
                  <a:pt x="4756" y="2482"/>
                </a:lnTo>
                <a:lnTo>
                  <a:pt x="4756" y="2522"/>
                </a:lnTo>
                <a:lnTo>
                  <a:pt x="4769" y="2536"/>
                </a:lnTo>
                <a:lnTo>
                  <a:pt x="4789" y="2562"/>
                </a:lnTo>
                <a:lnTo>
                  <a:pt x="5026" y="2562"/>
                </a:lnTo>
                <a:lnTo>
                  <a:pt x="5059" y="2522"/>
                </a:lnTo>
                <a:lnTo>
                  <a:pt x="5085" y="2496"/>
                </a:lnTo>
                <a:lnTo>
                  <a:pt x="5091" y="2536"/>
                </a:lnTo>
                <a:lnTo>
                  <a:pt x="5111" y="2562"/>
                </a:lnTo>
                <a:lnTo>
                  <a:pt x="5183" y="2562"/>
                </a:lnTo>
                <a:lnTo>
                  <a:pt x="5236" y="2536"/>
                </a:lnTo>
                <a:lnTo>
                  <a:pt x="5268" y="2522"/>
                </a:lnTo>
                <a:lnTo>
                  <a:pt x="5288" y="2496"/>
                </a:lnTo>
                <a:lnTo>
                  <a:pt x="5295" y="2456"/>
                </a:lnTo>
                <a:lnTo>
                  <a:pt x="5308" y="2403"/>
                </a:lnTo>
                <a:lnTo>
                  <a:pt x="5275" y="2403"/>
                </a:lnTo>
                <a:lnTo>
                  <a:pt x="5288" y="2364"/>
                </a:lnTo>
                <a:lnTo>
                  <a:pt x="5308" y="2364"/>
                </a:lnTo>
                <a:lnTo>
                  <a:pt x="5275" y="2284"/>
                </a:lnTo>
                <a:lnTo>
                  <a:pt x="5236" y="2245"/>
                </a:lnTo>
                <a:lnTo>
                  <a:pt x="5065" y="2245"/>
                </a:lnTo>
                <a:lnTo>
                  <a:pt x="5006" y="2284"/>
                </a:lnTo>
                <a:lnTo>
                  <a:pt x="4940" y="2324"/>
                </a:lnTo>
                <a:lnTo>
                  <a:pt x="4875" y="2337"/>
                </a:lnTo>
                <a:lnTo>
                  <a:pt x="4795" y="2324"/>
                </a:lnTo>
                <a:lnTo>
                  <a:pt x="4717" y="2284"/>
                </a:lnTo>
                <a:lnTo>
                  <a:pt x="4697" y="2297"/>
                </a:lnTo>
                <a:lnTo>
                  <a:pt x="4691" y="2297"/>
                </a:lnTo>
                <a:lnTo>
                  <a:pt x="4691" y="2271"/>
                </a:lnTo>
                <a:lnTo>
                  <a:pt x="4697" y="2245"/>
                </a:lnTo>
                <a:lnTo>
                  <a:pt x="4677" y="2231"/>
                </a:lnTo>
                <a:lnTo>
                  <a:pt x="4651" y="2231"/>
                </a:lnTo>
                <a:lnTo>
                  <a:pt x="4612" y="2192"/>
                </a:lnTo>
                <a:lnTo>
                  <a:pt x="4605" y="2152"/>
                </a:lnTo>
                <a:lnTo>
                  <a:pt x="4691" y="2152"/>
                </a:lnTo>
                <a:lnTo>
                  <a:pt x="4671" y="2126"/>
                </a:lnTo>
                <a:lnTo>
                  <a:pt x="4631" y="2113"/>
                </a:lnTo>
                <a:lnTo>
                  <a:pt x="4592" y="2073"/>
                </a:lnTo>
                <a:lnTo>
                  <a:pt x="4592" y="2033"/>
                </a:lnTo>
                <a:lnTo>
                  <a:pt x="4553" y="2033"/>
                </a:lnTo>
                <a:lnTo>
                  <a:pt x="4533" y="2047"/>
                </a:lnTo>
                <a:lnTo>
                  <a:pt x="4487" y="2047"/>
                </a:lnTo>
                <a:lnTo>
                  <a:pt x="4467" y="2033"/>
                </a:lnTo>
                <a:lnTo>
                  <a:pt x="4428" y="1980"/>
                </a:lnTo>
                <a:lnTo>
                  <a:pt x="4382" y="1941"/>
                </a:lnTo>
                <a:lnTo>
                  <a:pt x="4362" y="1915"/>
                </a:lnTo>
                <a:lnTo>
                  <a:pt x="4283" y="1915"/>
                </a:lnTo>
                <a:close/>
                <a:moveTo>
                  <a:pt x="3147" y="1954"/>
                </a:moveTo>
                <a:lnTo>
                  <a:pt x="3160" y="1994"/>
                </a:lnTo>
                <a:lnTo>
                  <a:pt x="3179" y="2007"/>
                </a:lnTo>
                <a:lnTo>
                  <a:pt x="3225" y="2007"/>
                </a:lnTo>
                <a:lnTo>
                  <a:pt x="3225" y="1954"/>
                </a:lnTo>
                <a:lnTo>
                  <a:pt x="3147" y="1954"/>
                </a:lnTo>
                <a:close/>
                <a:moveTo>
                  <a:pt x="3508" y="1954"/>
                </a:moveTo>
                <a:lnTo>
                  <a:pt x="3456" y="2007"/>
                </a:lnTo>
                <a:lnTo>
                  <a:pt x="3436" y="2033"/>
                </a:lnTo>
                <a:lnTo>
                  <a:pt x="3429" y="2087"/>
                </a:lnTo>
                <a:lnTo>
                  <a:pt x="3436" y="2113"/>
                </a:lnTo>
                <a:lnTo>
                  <a:pt x="3449" y="2126"/>
                </a:lnTo>
                <a:lnTo>
                  <a:pt x="3488" y="2152"/>
                </a:lnTo>
                <a:lnTo>
                  <a:pt x="3488" y="2205"/>
                </a:lnTo>
                <a:lnTo>
                  <a:pt x="3456" y="2231"/>
                </a:lnTo>
                <a:lnTo>
                  <a:pt x="3508" y="2245"/>
                </a:lnTo>
                <a:lnTo>
                  <a:pt x="3488" y="2284"/>
                </a:lnTo>
                <a:lnTo>
                  <a:pt x="3416" y="2284"/>
                </a:lnTo>
                <a:lnTo>
                  <a:pt x="3390" y="2271"/>
                </a:lnTo>
                <a:lnTo>
                  <a:pt x="3344" y="2205"/>
                </a:lnTo>
                <a:lnTo>
                  <a:pt x="3305" y="2152"/>
                </a:lnTo>
                <a:lnTo>
                  <a:pt x="3272" y="2126"/>
                </a:lnTo>
                <a:lnTo>
                  <a:pt x="3206" y="2126"/>
                </a:lnTo>
                <a:lnTo>
                  <a:pt x="3199" y="2087"/>
                </a:lnTo>
                <a:lnTo>
                  <a:pt x="3186" y="2073"/>
                </a:lnTo>
                <a:lnTo>
                  <a:pt x="3166" y="2073"/>
                </a:lnTo>
                <a:lnTo>
                  <a:pt x="3140" y="2047"/>
                </a:lnTo>
                <a:lnTo>
                  <a:pt x="3101" y="2073"/>
                </a:lnTo>
                <a:lnTo>
                  <a:pt x="3121" y="2113"/>
                </a:lnTo>
                <a:lnTo>
                  <a:pt x="3107" y="2113"/>
                </a:lnTo>
                <a:lnTo>
                  <a:pt x="3081" y="2126"/>
                </a:lnTo>
                <a:lnTo>
                  <a:pt x="3074" y="2152"/>
                </a:lnTo>
                <a:lnTo>
                  <a:pt x="3094" y="2166"/>
                </a:lnTo>
                <a:lnTo>
                  <a:pt x="3103" y="2174"/>
                </a:lnTo>
                <a:lnTo>
                  <a:pt x="3081" y="2166"/>
                </a:lnTo>
                <a:lnTo>
                  <a:pt x="3041" y="2166"/>
                </a:lnTo>
                <a:lnTo>
                  <a:pt x="3041" y="2245"/>
                </a:lnTo>
                <a:lnTo>
                  <a:pt x="3094" y="2271"/>
                </a:lnTo>
                <a:lnTo>
                  <a:pt x="3074" y="2271"/>
                </a:lnTo>
                <a:lnTo>
                  <a:pt x="3041" y="2245"/>
                </a:lnTo>
                <a:lnTo>
                  <a:pt x="3015" y="2271"/>
                </a:lnTo>
                <a:lnTo>
                  <a:pt x="2983" y="2284"/>
                </a:lnTo>
                <a:lnTo>
                  <a:pt x="2996" y="2324"/>
                </a:lnTo>
                <a:lnTo>
                  <a:pt x="2983" y="2364"/>
                </a:lnTo>
                <a:lnTo>
                  <a:pt x="2996" y="2403"/>
                </a:lnTo>
                <a:lnTo>
                  <a:pt x="3022" y="2417"/>
                </a:lnTo>
                <a:lnTo>
                  <a:pt x="3054" y="2443"/>
                </a:lnTo>
                <a:lnTo>
                  <a:pt x="3094" y="2456"/>
                </a:lnTo>
                <a:lnTo>
                  <a:pt x="3140" y="2443"/>
                </a:lnTo>
                <a:lnTo>
                  <a:pt x="3186" y="2417"/>
                </a:lnTo>
                <a:lnTo>
                  <a:pt x="3186" y="2376"/>
                </a:lnTo>
                <a:lnTo>
                  <a:pt x="3206" y="2364"/>
                </a:lnTo>
                <a:lnTo>
                  <a:pt x="3225" y="2417"/>
                </a:lnTo>
                <a:lnTo>
                  <a:pt x="3245" y="2456"/>
                </a:lnTo>
                <a:lnTo>
                  <a:pt x="3206" y="2456"/>
                </a:lnTo>
                <a:lnTo>
                  <a:pt x="3186" y="2482"/>
                </a:lnTo>
                <a:lnTo>
                  <a:pt x="3186" y="2536"/>
                </a:lnTo>
                <a:lnTo>
                  <a:pt x="3206" y="2562"/>
                </a:lnTo>
                <a:lnTo>
                  <a:pt x="3245" y="2575"/>
                </a:lnTo>
                <a:lnTo>
                  <a:pt x="3311" y="2562"/>
                </a:lnTo>
                <a:lnTo>
                  <a:pt x="3527" y="2443"/>
                </a:lnTo>
                <a:lnTo>
                  <a:pt x="3594" y="2443"/>
                </a:lnTo>
                <a:lnTo>
                  <a:pt x="3659" y="2456"/>
                </a:lnTo>
                <a:lnTo>
                  <a:pt x="3705" y="2364"/>
                </a:lnTo>
                <a:lnTo>
                  <a:pt x="3725" y="2297"/>
                </a:lnTo>
                <a:lnTo>
                  <a:pt x="3738" y="2245"/>
                </a:lnTo>
                <a:lnTo>
                  <a:pt x="3725" y="2205"/>
                </a:lnTo>
                <a:lnTo>
                  <a:pt x="3718" y="2166"/>
                </a:lnTo>
                <a:lnTo>
                  <a:pt x="3698" y="2152"/>
                </a:lnTo>
                <a:lnTo>
                  <a:pt x="3672" y="2152"/>
                </a:lnTo>
                <a:lnTo>
                  <a:pt x="3652" y="2166"/>
                </a:lnTo>
                <a:lnTo>
                  <a:pt x="3639" y="2192"/>
                </a:lnTo>
                <a:lnTo>
                  <a:pt x="3594" y="2192"/>
                </a:lnTo>
                <a:lnTo>
                  <a:pt x="3574" y="2152"/>
                </a:lnTo>
                <a:lnTo>
                  <a:pt x="3554" y="2087"/>
                </a:lnTo>
                <a:lnTo>
                  <a:pt x="3541" y="2033"/>
                </a:lnTo>
                <a:lnTo>
                  <a:pt x="3541" y="1980"/>
                </a:lnTo>
                <a:lnTo>
                  <a:pt x="3527" y="1980"/>
                </a:lnTo>
                <a:lnTo>
                  <a:pt x="3508" y="1954"/>
                </a:lnTo>
                <a:close/>
                <a:moveTo>
                  <a:pt x="3974" y="2007"/>
                </a:moveTo>
                <a:lnTo>
                  <a:pt x="3987" y="2047"/>
                </a:lnTo>
                <a:lnTo>
                  <a:pt x="4007" y="2073"/>
                </a:lnTo>
                <a:lnTo>
                  <a:pt x="4053" y="2073"/>
                </a:lnTo>
                <a:lnTo>
                  <a:pt x="4053" y="2166"/>
                </a:lnTo>
                <a:lnTo>
                  <a:pt x="4027" y="2152"/>
                </a:lnTo>
                <a:lnTo>
                  <a:pt x="3994" y="2126"/>
                </a:lnTo>
                <a:lnTo>
                  <a:pt x="3968" y="2087"/>
                </a:lnTo>
                <a:lnTo>
                  <a:pt x="3942" y="2073"/>
                </a:lnTo>
                <a:lnTo>
                  <a:pt x="3942" y="2126"/>
                </a:lnTo>
                <a:lnTo>
                  <a:pt x="3974" y="2205"/>
                </a:lnTo>
                <a:lnTo>
                  <a:pt x="3955" y="2205"/>
                </a:lnTo>
                <a:lnTo>
                  <a:pt x="3942" y="2192"/>
                </a:lnTo>
                <a:lnTo>
                  <a:pt x="3902" y="2126"/>
                </a:lnTo>
                <a:lnTo>
                  <a:pt x="3863" y="2047"/>
                </a:lnTo>
                <a:lnTo>
                  <a:pt x="3843" y="2033"/>
                </a:lnTo>
                <a:lnTo>
                  <a:pt x="3797" y="2033"/>
                </a:lnTo>
                <a:lnTo>
                  <a:pt x="3804" y="2075"/>
                </a:lnTo>
                <a:lnTo>
                  <a:pt x="3804" y="2152"/>
                </a:lnTo>
                <a:lnTo>
                  <a:pt x="3823" y="2192"/>
                </a:lnTo>
                <a:lnTo>
                  <a:pt x="3849" y="2192"/>
                </a:lnTo>
                <a:lnTo>
                  <a:pt x="3863" y="2231"/>
                </a:lnTo>
                <a:lnTo>
                  <a:pt x="3889" y="2231"/>
                </a:lnTo>
                <a:lnTo>
                  <a:pt x="3902" y="2271"/>
                </a:lnTo>
                <a:lnTo>
                  <a:pt x="3922" y="2284"/>
                </a:lnTo>
                <a:lnTo>
                  <a:pt x="3994" y="2271"/>
                </a:lnTo>
                <a:lnTo>
                  <a:pt x="4073" y="2245"/>
                </a:lnTo>
                <a:lnTo>
                  <a:pt x="4093" y="2245"/>
                </a:lnTo>
                <a:lnTo>
                  <a:pt x="4067" y="2284"/>
                </a:lnTo>
                <a:lnTo>
                  <a:pt x="4053" y="2284"/>
                </a:lnTo>
                <a:lnTo>
                  <a:pt x="4047" y="2324"/>
                </a:lnTo>
                <a:lnTo>
                  <a:pt x="4047" y="2364"/>
                </a:lnTo>
                <a:lnTo>
                  <a:pt x="4033" y="2376"/>
                </a:lnTo>
                <a:lnTo>
                  <a:pt x="4027" y="2403"/>
                </a:lnTo>
                <a:lnTo>
                  <a:pt x="4033" y="2417"/>
                </a:lnTo>
                <a:lnTo>
                  <a:pt x="4132" y="2417"/>
                </a:lnTo>
                <a:lnTo>
                  <a:pt x="4178" y="2403"/>
                </a:lnTo>
                <a:lnTo>
                  <a:pt x="4178" y="2324"/>
                </a:lnTo>
                <a:lnTo>
                  <a:pt x="4191" y="2271"/>
                </a:lnTo>
                <a:lnTo>
                  <a:pt x="4198" y="2192"/>
                </a:lnTo>
                <a:lnTo>
                  <a:pt x="4198" y="2087"/>
                </a:lnTo>
                <a:lnTo>
                  <a:pt x="4191" y="2047"/>
                </a:lnTo>
                <a:lnTo>
                  <a:pt x="4178" y="2033"/>
                </a:lnTo>
                <a:lnTo>
                  <a:pt x="4132" y="2033"/>
                </a:lnTo>
                <a:lnTo>
                  <a:pt x="4112" y="2047"/>
                </a:lnTo>
                <a:lnTo>
                  <a:pt x="4086" y="2047"/>
                </a:lnTo>
                <a:lnTo>
                  <a:pt x="4067" y="2033"/>
                </a:lnTo>
                <a:lnTo>
                  <a:pt x="4047" y="2007"/>
                </a:lnTo>
                <a:lnTo>
                  <a:pt x="3974" y="2007"/>
                </a:lnTo>
                <a:close/>
                <a:moveTo>
                  <a:pt x="18499" y="2047"/>
                </a:moveTo>
                <a:lnTo>
                  <a:pt x="18434" y="2113"/>
                </a:lnTo>
                <a:lnTo>
                  <a:pt x="18414" y="2166"/>
                </a:lnTo>
                <a:lnTo>
                  <a:pt x="18401" y="2231"/>
                </a:lnTo>
                <a:lnTo>
                  <a:pt x="18414" y="2297"/>
                </a:lnTo>
                <a:lnTo>
                  <a:pt x="18440" y="2364"/>
                </a:lnTo>
                <a:lnTo>
                  <a:pt x="18473" y="2403"/>
                </a:lnTo>
                <a:lnTo>
                  <a:pt x="18506" y="2417"/>
                </a:lnTo>
                <a:lnTo>
                  <a:pt x="18526" y="2417"/>
                </a:lnTo>
                <a:lnTo>
                  <a:pt x="18539" y="2403"/>
                </a:lnTo>
                <a:lnTo>
                  <a:pt x="18559" y="2364"/>
                </a:lnTo>
                <a:lnTo>
                  <a:pt x="18578" y="2376"/>
                </a:lnTo>
                <a:lnTo>
                  <a:pt x="18598" y="2403"/>
                </a:lnTo>
                <a:lnTo>
                  <a:pt x="18624" y="2376"/>
                </a:lnTo>
                <a:lnTo>
                  <a:pt x="18644" y="2364"/>
                </a:lnTo>
                <a:lnTo>
                  <a:pt x="18664" y="2337"/>
                </a:lnTo>
                <a:lnTo>
                  <a:pt x="18683" y="2337"/>
                </a:lnTo>
                <a:lnTo>
                  <a:pt x="18703" y="2364"/>
                </a:lnTo>
                <a:lnTo>
                  <a:pt x="18723" y="2376"/>
                </a:lnTo>
                <a:lnTo>
                  <a:pt x="18742" y="2364"/>
                </a:lnTo>
                <a:lnTo>
                  <a:pt x="18749" y="2364"/>
                </a:lnTo>
                <a:lnTo>
                  <a:pt x="18775" y="2337"/>
                </a:lnTo>
                <a:lnTo>
                  <a:pt x="18834" y="2337"/>
                </a:lnTo>
                <a:lnTo>
                  <a:pt x="18834" y="2297"/>
                </a:lnTo>
                <a:lnTo>
                  <a:pt x="18848" y="2271"/>
                </a:lnTo>
                <a:lnTo>
                  <a:pt x="18874" y="2192"/>
                </a:lnTo>
                <a:lnTo>
                  <a:pt x="18769" y="2126"/>
                </a:lnTo>
                <a:lnTo>
                  <a:pt x="18703" y="2087"/>
                </a:lnTo>
                <a:lnTo>
                  <a:pt x="18664" y="2073"/>
                </a:lnTo>
                <a:lnTo>
                  <a:pt x="18644" y="2087"/>
                </a:lnTo>
                <a:lnTo>
                  <a:pt x="18637" y="2113"/>
                </a:lnTo>
                <a:lnTo>
                  <a:pt x="18624" y="2192"/>
                </a:lnTo>
                <a:lnTo>
                  <a:pt x="18604" y="2192"/>
                </a:lnTo>
                <a:lnTo>
                  <a:pt x="18598" y="2166"/>
                </a:lnTo>
                <a:lnTo>
                  <a:pt x="18565" y="2126"/>
                </a:lnTo>
                <a:lnTo>
                  <a:pt x="18539" y="2073"/>
                </a:lnTo>
                <a:lnTo>
                  <a:pt x="18519" y="2073"/>
                </a:lnTo>
                <a:lnTo>
                  <a:pt x="18499" y="2047"/>
                </a:lnTo>
                <a:close/>
                <a:moveTo>
                  <a:pt x="18309" y="2152"/>
                </a:moveTo>
                <a:lnTo>
                  <a:pt x="18295" y="2192"/>
                </a:lnTo>
                <a:lnTo>
                  <a:pt x="18289" y="2205"/>
                </a:lnTo>
                <a:lnTo>
                  <a:pt x="18295" y="2245"/>
                </a:lnTo>
                <a:lnTo>
                  <a:pt x="18315" y="2245"/>
                </a:lnTo>
                <a:lnTo>
                  <a:pt x="18328" y="2231"/>
                </a:lnTo>
                <a:lnTo>
                  <a:pt x="18328" y="2192"/>
                </a:lnTo>
                <a:lnTo>
                  <a:pt x="18309" y="2152"/>
                </a:lnTo>
                <a:close/>
                <a:moveTo>
                  <a:pt x="2956" y="2166"/>
                </a:moveTo>
                <a:lnTo>
                  <a:pt x="2930" y="2192"/>
                </a:lnTo>
                <a:lnTo>
                  <a:pt x="2897" y="2231"/>
                </a:lnTo>
                <a:lnTo>
                  <a:pt x="2877" y="2271"/>
                </a:lnTo>
                <a:lnTo>
                  <a:pt x="2890" y="2284"/>
                </a:lnTo>
                <a:lnTo>
                  <a:pt x="2897" y="2297"/>
                </a:lnTo>
                <a:lnTo>
                  <a:pt x="2917" y="2324"/>
                </a:lnTo>
                <a:lnTo>
                  <a:pt x="2956" y="2271"/>
                </a:lnTo>
                <a:lnTo>
                  <a:pt x="2976" y="2231"/>
                </a:lnTo>
                <a:lnTo>
                  <a:pt x="2983" y="2166"/>
                </a:lnTo>
                <a:lnTo>
                  <a:pt x="2956" y="2166"/>
                </a:lnTo>
                <a:close/>
                <a:moveTo>
                  <a:pt x="18972" y="2205"/>
                </a:moveTo>
                <a:lnTo>
                  <a:pt x="18992" y="2245"/>
                </a:lnTo>
                <a:lnTo>
                  <a:pt x="18999" y="2284"/>
                </a:lnTo>
                <a:lnTo>
                  <a:pt x="19012" y="2324"/>
                </a:lnTo>
                <a:lnTo>
                  <a:pt x="19051" y="2364"/>
                </a:lnTo>
                <a:lnTo>
                  <a:pt x="19097" y="2403"/>
                </a:lnTo>
                <a:lnTo>
                  <a:pt x="19209" y="2403"/>
                </a:lnTo>
                <a:lnTo>
                  <a:pt x="19228" y="2376"/>
                </a:lnTo>
                <a:lnTo>
                  <a:pt x="19242" y="2337"/>
                </a:lnTo>
                <a:lnTo>
                  <a:pt x="19242" y="2324"/>
                </a:lnTo>
                <a:lnTo>
                  <a:pt x="19222" y="2297"/>
                </a:lnTo>
                <a:lnTo>
                  <a:pt x="19097" y="2271"/>
                </a:lnTo>
                <a:lnTo>
                  <a:pt x="19019" y="2245"/>
                </a:lnTo>
                <a:lnTo>
                  <a:pt x="18972" y="2205"/>
                </a:lnTo>
                <a:close/>
                <a:moveTo>
                  <a:pt x="4342" y="2271"/>
                </a:moveTo>
                <a:lnTo>
                  <a:pt x="4322" y="2297"/>
                </a:lnTo>
                <a:lnTo>
                  <a:pt x="4316" y="2337"/>
                </a:lnTo>
                <a:lnTo>
                  <a:pt x="4303" y="2364"/>
                </a:lnTo>
                <a:lnTo>
                  <a:pt x="4283" y="2376"/>
                </a:lnTo>
                <a:lnTo>
                  <a:pt x="4283" y="2403"/>
                </a:lnTo>
                <a:lnTo>
                  <a:pt x="4277" y="2417"/>
                </a:lnTo>
                <a:lnTo>
                  <a:pt x="4342" y="2482"/>
                </a:lnTo>
                <a:lnTo>
                  <a:pt x="4421" y="2536"/>
                </a:lnTo>
                <a:lnTo>
                  <a:pt x="4441" y="2522"/>
                </a:lnTo>
                <a:lnTo>
                  <a:pt x="4447" y="2496"/>
                </a:lnTo>
                <a:lnTo>
                  <a:pt x="4460" y="2456"/>
                </a:lnTo>
                <a:lnTo>
                  <a:pt x="4460" y="2403"/>
                </a:lnTo>
                <a:lnTo>
                  <a:pt x="4447" y="2364"/>
                </a:lnTo>
                <a:lnTo>
                  <a:pt x="4428" y="2297"/>
                </a:lnTo>
                <a:lnTo>
                  <a:pt x="4402" y="2271"/>
                </a:lnTo>
                <a:lnTo>
                  <a:pt x="4342" y="2271"/>
                </a:lnTo>
                <a:close/>
                <a:moveTo>
                  <a:pt x="3810" y="2297"/>
                </a:moveTo>
                <a:lnTo>
                  <a:pt x="3778" y="2337"/>
                </a:lnTo>
                <a:lnTo>
                  <a:pt x="3764" y="2364"/>
                </a:lnTo>
                <a:lnTo>
                  <a:pt x="3758" y="2417"/>
                </a:lnTo>
                <a:lnTo>
                  <a:pt x="3823" y="2417"/>
                </a:lnTo>
                <a:lnTo>
                  <a:pt x="3830" y="2403"/>
                </a:lnTo>
                <a:lnTo>
                  <a:pt x="3830" y="2364"/>
                </a:lnTo>
                <a:lnTo>
                  <a:pt x="3823" y="2324"/>
                </a:lnTo>
                <a:lnTo>
                  <a:pt x="3810" y="2297"/>
                </a:lnTo>
                <a:close/>
                <a:moveTo>
                  <a:pt x="9007" y="2297"/>
                </a:moveTo>
                <a:lnTo>
                  <a:pt x="8987" y="2324"/>
                </a:lnTo>
                <a:lnTo>
                  <a:pt x="8987" y="2403"/>
                </a:lnTo>
                <a:lnTo>
                  <a:pt x="8994" y="2417"/>
                </a:lnTo>
                <a:lnTo>
                  <a:pt x="9007" y="2417"/>
                </a:lnTo>
                <a:lnTo>
                  <a:pt x="9039" y="2403"/>
                </a:lnTo>
                <a:lnTo>
                  <a:pt x="9079" y="2364"/>
                </a:lnTo>
                <a:lnTo>
                  <a:pt x="9039" y="2364"/>
                </a:lnTo>
                <a:lnTo>
                  <a:pt x="9039" y="2297"/>
                </a:lnTo>
                <a:lnTo>
                  <a:pt x="9007" y="2297"/>
                </a:lnTo>
                <a:close/>
                <a:moveTo>
                  <a:pt x="16909" y="2456"/>
                </a:moveTo>
                <a:lnTo>
                  <a:pt x="16870" y="2496"/>
                </a:lnTo>
                <a:lnTo>
                  <a:pt x="16863" y="2536"/>
                </a:lnTo>
                <a:lnTo>
                  <a:pt x="16870" y="2562"/>
                </a:lnTo>
                <a:lnTo>
                  <a:pt x="16883" y="2575"/>
                </a:lnTo>
                <a:lnTo>
                  <a:pt x="16943" y="2575"/>
                </a:lnTo>
                <a:lnTo>
                  <a:pt x="16956" y="2562"/>
                </a:lnTo>
                <a:lnTo>
                  <a:pt x="16956" y="2496"/>
                </a:lnTo>
                <a:lnTo>
                  <a:pt x="16949" y="2482"/>
                </a:lnTo>
                <a:lnTo>
                  <a:pt x="16909" y="2456"/>
                </a:lnTo>
                <a:close/>
                <a:moveTo>
                  <a:pt x="18598" y="2522"/>
                </a:moveTo>
                <a:lnTo>
                  <a:pt x="18585" y="2562"/>
                </a:lnTo>
                <a:lnTo>
                  <a:pt x="18585" y="2588"/>
                </a:lnTo>
                <a:lnTo>
                  <a:pt x="18617" y="2615"/>
                </a:lnTo>
                <a:lnTo>
                  <a:pt x="18637" y="2588"/>
                </a:lnTo>
                <a:lnTo>
                  <a:pt x="18644" y="2575"/>
                </a:lnTo>
                <a:lnTo>
                  <a:pt x="18644" y="2562"/>
                </a:lnTo>
                <a:lnTo>
                  <a:pt x="18637" y="2522"/>
                </a:lnTo>
                <a:lnTo>
                  <a:pt x="18598" y="2522"/>
                </a:lnTo>
                <a:close/>
                <a:moveTo>
                  <a:pt x="2752" y="2536"/>
                </a:moveTo>
                <a:lnTo>
                  <a:pt x="2733" y="2562"/>
                </a:lnTo>
                <a:lnTo>
                  <a:pt x="2693" y="2575"/>
                </a:lnTo>
                <a:lnTo>
                  <a:pt x="2628" y="2562"/>
                </a:lnTo>
                <a:lnTo>
                  <a:pt x="2601" y="2562"/>
                </a:lnTo>
                <a:lnTo>
                  <a:pt x="2568" y="2575"/>
                </a:lnTo>
                <a:lnTo>
                  <a:pt x="2581" y="2654"/>
                </a:lnTo>
                <a:lnTo>
                  <a:pt x="2601" y="2733"/>
                </a:lnTo>
                <a:lnTo>
                  <a:pt x="2601" y="2786"/>
                </a:lnTo>
                <a:lnTo>
                  <a:pt x="2581" y="2839"/>
                </a:lnTo>
                <a:lnTo>
                  <a:pt x="2549" y="2944"/>
                </a:lnTo>
                <a:lnTo>
                  <a:pt x="2516" y="3037"/>
                </a:lnTo>
                <a:lnTo>
                  <a:pt x="2497" y="3103"/>
                </a:lnTo>
                <a:lnTo>
                  <a:pt x="2497" y="3155"/>
                </a:lnTo>
                <a:lnTo>
                  <a:pt x="2503" y="3169"/>
                </a:lnTo>
                <a:lnTo>
                  <a:pt x="2542" y="3195"/>
                </a:lnTo>
                <a:lnTo>
                  <a:pt x="2568" y="3208"/>
                </a:lnTo>
                <a:lnTo>
                  <a:pt x="2601" y="3235"/>
                </a:lnTo>
                <a:lnTo>
                  <a:pt x="2608" y="3288"/>
                </a:lnTo>
                <a:lnTo>
                  <a:pt x="2628" y="3314"/>
                </a:lnTo>
                <a:lnTo>
                  <a:pt x="2641" y="3327"/>
                </a:lnTo>
                <a:lnTo>
                  <a:pt x="2648" y="3353"/>
                </a:lnTo>
                <a:lnTo>
                  <a:pt x="2661" y="3367"/>
                </a:lnTo>
                <a:lnTo>
                  <a:pt x="2746" y="3314"/>
                </a:lnTo>
                <a:lnTo>
                  <a:pt x="2805" y="3248"/>
                </a:lnTo>
                <a:lnTo>
                  <a:pt x="2825" y="3208"/>
                </a:lnTo>
                <a:lnTo>
                  <a:pt x="2838" y="3129"/>
                </a:lnTo>
                <a:lnTo>
                  <a:pt x="2877" y="3037"/>
                </a:lnTo>
                <a:lnTo>
                  <a:pt x="2930" y="2957"/>
                </a:lnTo>
                <a:lnTo>
                  <a:pt x="2983" y="2904"/>
                </a:lnTo>
                <a:lnTo>
                  <a:pt x="3054" y="2865"/>
                </a:lnTo>
                <a:lnTo>
                  <a:pt x="3101" y="2839"/>
                </a:lnTo>
                <a:lnTo>
                  <a:pt x="3107" y="2825"/>
                </a:lnTo>
                <a:lnTo>
                  <a:pt x="3121" y="2813"/>
                </a:lnTo>
                <a:lnTo>
                  <a:pt x="3107" y="2773"/>
                </a:lnTo>
                <a:lnTo>
                  <a:pt x="3101" y="2733"/>
                </a:lnTo>
                <a:lnTo>
                  <a:pt x="3061" y="2667"/>
                </a:lnTo>
                <a:lnTo>
                  <a:pt x="3015" y="2627"/>
                </a:lnTo>
                <a:lnTo>
                  <a:pt x="2963" y="2615"/>
                </a:lnTo>
                <a:lnTo>
                  <a:pt x="2930" y="2627"/>
                </a:lnTo>
                <a:lnTo>
                  <a:pt x="2910" y="2654"/>
                </a:lnTo>
                <a:lnTo>
                  <a:pt x="2897" y="2627"/>
                </a:lnTo>
                <a:lnTo>
                  <a:pt x="2858" y="2615"/>
                </a:lnTo>
                <a:lnTo>
                  <a:pt x="2838" y="2588"/>
                </a:lnTo>
                <a:lnTo>
                  <a:pt x="2785" y="2562"/>
                </a:lnTo>
                <a:lnTo>
                  <a:pt x="2752" y="2536"/>
                </a:lnTo>
                <a:close/>
                <a:moveTo>
                  <a:pt x="18664" y="2615"/>
                </a:moveTo>
                <a:lnTo>
                  <a:pt x="18637" y="2654"/>
                </a:lnTo>
                <a:lnTo>
                  <a:pt x="18605" y="2711"/>
                </a:lnTo>
                <a:lnTo>
                  <a:pt x="18664" y="2746"/>
                </a:lnTo>
                <a:lnTo>
                  <a:pt x="18703" y="2773"/>
                </a:lnTo>
                <a:lnTo>
                  <a:pt x="18729" y="2786"/>
                </a:lnTo>
                <a:lnTo>
                  <a:pt x="18788" y="2786"/>
                </a:lnTo>
                <a:lnTo>
                  <a:pt x="18775" y="2706"/>
                </a:lnTo>
                <a:lnTo>
                  <a:pt x="18762" y="2654"/>
                </a:lnTo>
                <a:lnTo>
                  <a:pt x="18729" y="2627"/>
                </a:lnTo>
                <a:lnTo>
                  <a:pt x="18690" y="2615"/>
                </a:lnTo>
                <a:lnTo>
                  <a:pt x="18664" y="2615"/>
                </a:lnTo>
                <a:close/>
                <a:moveTo>
                  <a:pt x="18605" y="2711"/>
                </a:moveTo>
                <a:lnTo>
                  <a:pt x="18598" y="2706"/>
                </a:lnTo>
                <a:lnTo>
                  <a:pt x="18585" y="2746"/>
                </a:lnTo>
                <a:lnTo>
                  <a:pt x="18605" y="2711"/>
                </a:lnTo>
                <a:close/>
                <a:moveTo>
                  <a:pt x="4441" y="2627"/>
                </a:moveTo>
                <a:lnTo>
                  <a:pt x="4408" y="2654"/>
                </a:lnTo>
                <a:lnTo>
                  <a:pt x="4388" y="2667"/>
                </a:lnTo>
                <a:lnTo>
                  <a:pt x="4382" y="2694"/>
                </a:lnTo>
                <a:lnTo>
                  <a:pt x="4382" y="2746"/>
                </a:lnTo>
                <a:lnTo>
                  <a:pt x="4336" y="2746"/>
                </a:lnTo>
                <a:lnTo>
                  <a:pt x="4336" y="2813"/>
                </a:lnTo>
                <a:lnTo>
                  <a:pt x="4342" y="2918"/>
                </a:lnTo>
                <a:lnTo>
                  <a:pt x="4342" y="2957"/>
                </a:lnTo>
                <a:lnTo>
                  <a:pt x="4362" y="3024"/>
                </a:lnTo>
                <a:lnTo>
                  <a:pt x="4362" y="3155"/>
                </a:lnTo>
                <a:lnTo>
                  <a:pt x="4402" y="3155"/>
                </a:lnTo>
                <a:lnTo>
                  <a:pt x="4447" y="3064"/>
                </a:lnTo>
                <a:lnTo>
                  <a:pt x="4460" y="2997"/>
                </a:lnTo>
                <a:lnTo>
                  <a:pt x="4428" y="2997"/>
                </a:lnTo>
                <a:lnTo>
                  <a:pt x="4428" y="2957"/>
                </a:lnTo>
                <a:lnTo>
                  <a:pt x="4460" y="2957"/>
                </a:lnTo>
                <a:lnTo>
                  <a:pt x="4487" y="2983"/>
                </a:lnTo>
                <a:lnTo>
                  <a:pt x="4526" y="2957"/>
                </a:lnTo>
                <a:lnTo>
                  <a:pt x="4566" y="2918"/>
                </a:lnTo>
                <a:lnTo>
                  <a:pt x="4605" y="2813"/>
                </a:lnTo>
                <a:lnTo>
                  <a:pt x="4644" y="2746"/>
                </a:lnTo>
                <a:lnTo>
                  <a:pt x="4644" y="2694"/>
                </a:lnTo>
                <a:lnTo>
                  <a:pt x="4592" y="2667"/>
                </a:lnTo>
                <a:lnTo>
                  <a:pt x="4533" y="2654"/>
                </a:lnTo>
                <a:lnTo>
                  <a:pt x="4487" y="2627"/>
                </a:lnTo>
                <a:lnTo>
                  <a:pt x="4441" y="2627"/>
                </a:lnTo>
                <a:close/>
                <a:moveTo>
                  <a:pt x="3718" y="2706"/>
                </a:moveTo>
                <a:lnTo>
                  <a:pt x="3672" y="2746"/>
                </a:lnTo>
                <a:lnTo>
                  <a:pt x="3653" y="2786"/>
                </a:lnTo>
                <a:lnTo>
                  <a:pt x="3653" y="2825"/>
                </a:lnTo>
                <a:lnTo>
                  <a:pt x="3633" y="2839"/>
                </a:lnTo>
                <a:lnTo>
                  <a:pt x="3620" y="2839"/>
                </a:lnTo>
                <a:lnTo>
                  <a:pt x="3594" y="2825"/>
                </a:lnTo>
                <a:lnTo>
                  <a:pt x="3574" y="2839"/>
                </a:lnTo>
                <a:lnTo>
                  <a:pt x="3554" y="2878"/>
                </a:lnTo>
                <a:lnTo>
                  <a:pt x="3574" y="3037"/>
                </a:lnTo>
                <a:lnTo>
                  <a:pt x="3600" y="3195"/>
                </a:lnTo>
                <a:lnTo>
                  <a:pt x="3594" y="3208"/>
                </a:lnTo>
                <a:lnTo>
                  <a:pt x="3574" y="3208"/>
                </a:lnTo>
                <a:lnTo>
                  <a:pt x="3554" y="3195"/>
                </a:lnTo>
                <a:lnTo>
                  <a:pt x="3554" y="3155"/>
                </a:lnTo>
                <a:lnTo>
                  <a:pt x="3541" y="3116"/>
                </a:lnTo>
                <a:lnTo>
                  <a:pt x="3541" y="3064"/>
                </a:lnTo>
                <a:lnTo>
                  <a:pt x="3514" y="2983"/>
                </a:lnTo>
                <a:lnTo>
                  <a:pt x="3469" y="2944"/>
                </a:lnTo>
                <a:lnTo>
                  <a:pt x="3429" y="2944"/>
                </a:lnTo>
                <a:lnTo>
                  <a:pt x="3436" y="3024"/>
                </a:lnTo>
                <a:lnTo>
                  <a:pt x="3370" y="3037"/>
                </a:lnTo>
                <a:lnTo>
                  <a:pt x="3363" y="2997"/>
                </a:lnTo>
                <a:lnTo>
                  <a:pt x="3344" y="2957"/>
                </a:lnTo>
                <a:lnTo>
                  <a:pt x="3311" y="2918"/>
                </a:lnTo>
                <a:lnTo>
                  <a:pt x="3252" y="2918"/>
                </a:lnTo>
                <a:lnTo>
                  <a:pt x="3239" y="2944"/>
                </a:lnTo>
                <a:lnTo>
                  <a:pt x="3206" y="2997"/>
                </a:lnTo>
                <a:lnTo>
                  <a:pt x="3199" y="2904"/>
                </a:lnTo>
                <a:lnTo>
                  <a:pt x="3186" y="2865"/>
                </a:lnTo>
                <a:lnTo>
                  <a:pt x="3179" y="2839"/>
                </a:lnTo>
                <a:lnTo>
                  <a:pt x="3101" y="2878"/>
                </a:lnTo>
                <a:lnTo>
                  <a:pt x="3015" y="2944"/>
                </a:lnTo>
                <a:lnTo>
                  <a:pt x="2963" y="2997"/>
                </a:lnTo>
                <a:lnTo>
                  <a:pt x="2910" y="3129"/>
                </a:lnTo>
                <a:lnTo>
                  <a:pt x="2910" y="3208"/>
                </a:lnTo>
                <a:lnTo>
                  <a:pt x="2950" y="3288"/>
                </a:lnTo>
                <a:lnTo>
                  <a:pt x="3041" y="3288"/>
                </a:lnTo>
                <a:lnTo>
                  <a:pt x="3015" y="3314"/>
                </a:lnTo>
                <a:lnTo>
                  <a:pt x="2996" y="3327"/>
                </a:lnTo>
                <a:lnTo>
                  <a:pt x="2963" y="3353"/>
                </a:lnTo>
                <a:lnTo>
                  <a:pt x="2956" y="3367"/>
                </a:lnTo>
                <a:lnTo>
                  <a:pt x="2956" y="3393"/>
                </a:lnTo>
                <a:lnTo>
                  <a:pt x="2963" y="3420"/>
                </a:lnTo>
                <a:lnTo>
                  <a:pt x="2976" y="3446"/>
                </a:lnTo>
                <a:lnTo>
                  <a:pt x="3022" y="3459"/>
                </a:lnTo>
                <a:lnTo>
                  <a:pt x="3239" y="3459"/>
                </a:lnTo>
                <a:lnTo>
                  <a:pt x="3265" y="3486"/>
                </a:lnTo>
                <a:lnTo>
                  <a:pt x="3285" y="3499"/>
                </a:lnTo>
                <a:lnTo>
                  <a:pt x="3219" y="3525"/>
                </a:lnTo>
                <a:lnTo>
                  <a:pt x="3147" y="3525"/>
                </a:lnTo>
                <a:lnTo>
                  <a:pt x="3101" y="3539"/>
                </a:lnTo>
                <a:lnTo>
                  <a:pt x="3054" y="3565"/>
                </a:lnTo>
                <a:lnTo>
                  <a:pt x="3015" y="3618"/>
                </a:lnTo>
                <a:lnTo>
                  <a:pt x="3054" y="3711"/>
                </a:lnTo>
                <a:lnTo>
                  <a:pt x="3081" y="3750"/>
                </a:lnTo>
                <a:lnTo>
                  <a:pt x="3166" y="3750"/>
                </a:lnTo>
                <a:lnTo>
                  <a:pt x="3225" y="3790"/>
                </a:lnTo>
                <a:lnTo>
                  <a:pt x="3239" y="3816"/>
                </a:lnTo>
                <a:lnTo>
                  <a:pt x="3245" y="3855"/>
                </a:lnTo>
                <a:lnTo>
                  <a:pt x="3245" y="3895"/>
                </a:lnTo>
                <a:lnTo>
                  <a:pt x="3456" y="3895"/>
                </a:lnTo>
                <a:lnTo>
                  <a:pt x="3495" y="3855"/>
                </a:lnTo>
                <a:lnTo>
                  <a:pt x="3527" y="3855"/>
                </a:lnTo>
                <a:lnTo>
                  <a:pt x="3574" y="3829"/>
                </a:lnTo>
                <a:lnTo>
                  <a:pt x="3613" y="3816"/>
                </a:lnTo>
                <a:lnTo>
                  <a:pt x="3620" y="3776"/>
                </a:lnTo>
                <a:lnTo>
                  <a:pt x="3639" y="3737"/>
                </a:lnTo>
                <a:lnTo>
                  <a:pt x="3659" y="3737"/>
                </a:lnTo>
                <a:lnTo>
                  <a:pt x="3705" y="3750"/>
                </a:lnTo>
                <a:lnTo>
                  <a:pt x="3784" y="3829"/>
                </a:lnTo>
                <a:lnTo>
                  <a:pt x="3843" y="3855"/>
                </a:lnTo>
                <a:lnTo>
                  <a:pt x="3909" y="3855"/>
                </a:lnTo>
                <a:lnTo>
                  <a:pt x="3942" y="3829"/>
                </a:lnTo>
                <a:lnTo>
                  <a:pt x="3955" y="3776"/>
                </a:lnTo>
                <a:lnTo>
                  <a:pt x="3948" y="3750"/>
                </a:lnTo>
                <a:lnTo>
                  <a:pt x="3942" y="3711"/>
                </a:lnTo>
                <a:lnTo>
                  <a:pt x="3909" y="3711"/>
                </a:lnTo>
                <a:lnTo>
                  <a:pt x="3909" y="3657"/>
                </a:lnTo>
                <a:lnTo>
                  <a:pt x="3929" y="3644"/>
                </a:lnTo>
                <a:lnTo>
                  <a:pt x="3994" y="3644"/>
                </a:lnTo>
                <a:lnTo>
                  <a:pt x="4014" y="3618"/>
                </a:lnTo>
                <a:lnTo>
                  <a:pt x="3968" y="3565"/>
                </a:lnTo>
                <a:lnTo>
                  <a:pt x="3889" y="3486"/>
                </a:lnTo>
                <a:lnTo>
                  <a:pt x="3830" y="3406"/>
                </a:lnTo>
                <a:lnTo>
                  <a:pt x="3804" y="3367"/>
                </a:lnTo>
                <a:lnTo>
                  <a:pt x="3804" y="3314"/>
                </a:lnTo>
                <a:lnTo>
                  <a:pt x="3797" y="3235"/>
                </a:lnTo>
                <a:lnTo>
                  <a:pt x="3778" y="3155"/>
                </a:lnTo>
                <a:lnTo>
                  <a:pt x="3758" y="3064"/>
                </a:lnTo>
                <a:lnTo>
                  <a:pt x="3745" y="2957"/>
                </a:lnTo>
                <a:lnTo>
                  <a:pt x="3745" y="2918"/>
                </a:lnTo>
                <a:lnTo>
                  <a:pt x="3764" y="2878"/>
                </a:lnTo>
                <a:lnTo>
                  <a:pt x="3784" y="2865"/>
                </a:lnTo>
                <a:lnTo>
                  <a:pt x="3797" y="2813"/>
                </a:lnTo>
                <a:lnTo>
                  <a:pt x="3784" y="2773"/>
                </a:lnTo>
                <a:lnTo>
                  <a:pt x="3764" y="2746"/>
                </a:lnTo>
                <a:lnTo>
                  <a:pt x="3745" y="2733"/>
                </a:lnTo>
                <a:lnTo>
                  <a:pt x="3718" y="2706"/>
                </a:lnTo>
                <a:close/>
                <a:moveTo>
                  <a:pt x="4894" y="2706"/>
                </a:moveTo>
                <a:lnTo>
                  <a:pt x="4842" y="2733"/>
                </a:lnTo>
                <a:lnTo>
                  <a:pt x="4795" y="2773"/>
                </a:lnTo>
                <a:lnTo>
                  <a:pt x="4756" y="2813"/>
                </a:lnTo>
                <a:lnTo>
                  <a:pt x="4730" y="2878"/>
                </a:lnTo>
                <a:lnTo>
                  <a:pt x="4717" y="2944"/>
                </a:lnTo>
                <a:lnTo>
                  <a:pt x="4717" y="2957"/>
                </a:lnTo>
                <a:lnTo>
                  <a:pt x="4710" y="2997"/>
                </a:lnTo>
                <a:lnTo>
                  <a:pt x="4677" y="3064"/>
                </a:lnTo>
                <a:lnTo>
                  <a:pt x="4671" y="3116"/>
                </a:lnTo>
                <a:lnTo>
                  <a:pt x="4671" y="3208"/>
                </a:lnTo>
                <a:lnTo>
                  <a:pt x="4677" y="3248"/>
                </a:lnTo>
                <a:lnTo>
                  <a:pt x="4697" y="3314"/>
                </a:lnTo>
                <a:lnTo>
                  <a:pt x="4750" y="3314"/>
                </a:lnTo>
                <a:lnTo>
                  <a:pt x="4789" y="3327"/>
                </a:lnTo>
                <a:lnTo>
                  <a:pt x="4815" y="3353"/>
                </a:lnTo>
                <a:lnTo>
                  <a:pt x="4815" y="3406"/>
                </a:lnTo>
                <a:lnTo>
                  <a:pt x="4769" y="3393"/>
                </a:lnTo>
                <a:lnTo>
                  <a:pt x="4717" y="3393"/>
                </a:lnTo>
                <a:lnTo>
                  <a:pt x="4730" y="3420"/>
                </a:lnTo>
                <a:lnTo>
                  <a:pt x="4737" y="3446"/>
                </a:lnTo>
                <a:lnTo>
                  <a:pt x="4756" y="3486"/>
                </a:lnTo>
                <a:lnTo>
                  <a:pt x="4769" y="3525"/>
                </a:lnTo>
                <a:lnTo>
                  <a:pt x="4875" y="3525"/>
                </a:lnTo>
                <a:lnTo>
                  <a:pt x="4901" y="3578"/>
                </a:lnTo>
                <a:lnTo>
                  <a:pt x="4933" y="3604"/>
                </a:lnTo>
                <a:lnTo>
                  <a:pt x="5255" y="3604"/>
                </a:lnTo>
                <a:lnTo>
                  <a:pt x="5249" y="3657"/>
                </a:lnTo>
                <a:lnTo>
                  <a:pt x="5255" y="3697"/>
                </a:lnTo>
                <a:lnTo>
                  <a:pt x="5288" y="3697"/>
                </a:lnTo>
                <a:lnTo>
                  <a:pt x="5354" y="3565"/>
                </a:lnTo>
                <a:lnTo>
                  <a:pt x="5374" y="3539"/>
                </a:lnTo>
                <a:lnTo>
                  <a:pt x="5400" y="3565"/>
                </a:lnTo>
                <a:lnTo>
                  <a:pt x="5452" y="3644"/>
                </a:lnTo>
                <a:lnTo>
                  <a:pt x="5525" y="3776"/>
                </a:lnTo>
                <a:lnTo>
                  <a:pt x="5499" y="3790"/>
                </a:lnTo>
                <a:lnTo>
                  <a:pt x="5479" y="3790"/>
                </a:lnTo>
                <a:lnTo>
                  <a:pt x="5479" y="3855"/>
                </a:lnTo>
                <a:lnTo>
                  <a:pt x="5499" y="3869"/>
                </a:lnTo>
                <a:lnTo>
                  <a:pt x="5505" y="3869"/>
                </a:lnTo>
                <a:lnTo>
                  <a:pt x="5525" y="3855"/>
                </a:lnTo>
                <a:lnTo>
                  <a:pt x="5545" y="3829"/>
                </a:lnTo>
                <a:lnTo>
                  <a:pt x="5564" y="3829"/>
                </a:lnTo>
                <a:lnTo>
                  <a:pt x="5603" y="3869"/>
                </a:lnTo>
                <a:lnTo>
                  <a:pt x="5670" y="3948"/>
                </a:lnTo>
                <a:lnTo>
                  <a:pt x="5722" y="4041"/>
                </a:lnTo>
                <a:lnTo>
                  <a:pt x="5741" y="4106"/>
                </a:lnTo>
                <a:lnTo>
                  <a:pt x="5741" y="4199"/>
                </a:lnTo>
                <a:lnTo>
                  <a:pt x="5722" y="4265"/>
                </a:lnTo>
                <a:lnTo>
                  <a:pt x="5683" y="4330"/>
                </a:lnTo>
                <a:lnTo>
                  <a:pt x="5663" y="4357"/>
                </a:lnTo>
                <a:lnTo>
                  <a:pt x="5643" y="4357"/>
                </a:lnTo>
                <a:lnTo>
                  <a:pt x="5636" y="4370"/>
                </a:lnTo>
                <a:lnTo>
                  <a:pt x="5623" y="4410"/>
                </a:lnTo>
                <a:lnTo>
                  <a:pt x="5663" y="4489"/>
                </a:lnTo>
                <a:lnTo>
                  <a:pt x="5617" y="4528"/>
                </a:lnTo>
                <a:lnTo>
                  <a:pt x="5564" y="4542"/>
                </a:lnTo>
                <a:lnTo>
                  <a:pt x="5479" y="4542"/>
                </a:lnTo>
                <a:lnTo>
                  <a:pt x="5452" y="4569"/>
                </a:lnTo>
                <a:lnTo>
                  <a:pt x="5420" y="4581"/>
                </a:lnTo>
                <a:lnTo>
                  <a:pt x="5400" y="4621"/>
                </a:lnTo>
                <a:lnTo>
                  <a:pt x="5393" y="4661"/>
                </a:lnTo>
                <a:lnTo>
                  <a:pt x="5400" y="4700"/>
                </a:lnTo>
                <a:lnTo>
                  <a:pt x="5433" y="4740"/>
                </a:lnTo>
                <a:lnTo>
                  <a:pt x="5459" y="4779"/>
                </a:lnTo>
                <a:lnTo>
                  <a:pt x="5499" y="4779"/>
                </a:lnTo>
                <a:lnTo>
                  <a:pt x="5518" y="4767"/>
                </a:lnTo>
                <a:lnTo>
                  <a:pt x="5525" y="4740"/>
                </a:lnTo>
                <a:lnTo>
                  <a:pt x="5545" y="4727"/>
                </a:lnTo>
                <a:lnTo>
                  <a:pt x="5564" y="4740"/>
                </a:lnTo>
                <a:lnTo>
                  <a:pt x="5577" y="4740"/>
                </a:lnTo>
                <a:lnTo>
                  <a:pt x="5584" y="4767"/>
                </a:lnTo>
                <a:lnTo>
                  <a:pt x="5603" y="4740"/>
                </a:lnTo>
                <a:lnTo>
                  <a:pt x="5623" y="4688"/>
                </a:lnTo>
                <a:lnTo>
                  <a:pt x="5709" y="4806"/>
                </a:lnTo>
                <a:lnTo>
                  <a:pt x="5748" y="4858"/>
                </a:lnTo>
                <a:lnTo>
                  <a:pt x="5788" y="4898"/>
                </a:lnTo>
                <a:lnTo>
                  <a:pt x="5788" y="4977"/>
                </a:lnTo>
                <a:lnTo>
                  <a:pt x="5807" y="5017"/>
                </a:lnTo>
                <a:lnTo>
                  <a:pt x="5827" y="5030"/>
                </a:lnTo>
                <a:lnTo>
                  <a:pt x="5886" y="5056"/>
                </a:lnTo>
                <a:lnTo>
                  <a:pt x="5932" y="5096"/>
                </a:lnTo>
                <a:lnTo>
                  <a:pt x="6011" y="5149"/>
                </a:lnTo>
                <a:lnTo>
                  <a:pt x="6050" y="5163"/>
                </a:lnTo>
                <a:lnTo>
                  <a:pt x="6083" y="5189"/>
                </a:lnTo>
                <a:lnTo>
                  <a:pt x="6096" y="5228"/>
                </a:lnTo>
                <a:lnTo>
                  <a:pt x="6116" y="5242"/>
                </a:lnTo>
                <a:lnTo>
                  <a:pt x="6123" y="5228"/>
                </a:lnTo>
                <a:lnTo>
                  <a:pt x="6136" y="5189"/>
                </a:lnTo>
                <a:lnTo>
                  <a:pt x="6123" y="5149"/>
                </a:lnTo>
                <a:lnTo>
                  <a:pt x="6116" y="5109"/>
                </a:lnTo>
                <a:lnTo>
                  <a:pt x="6070" y="5030"/>
                </a:lnTo>
                <a:lnTo>
                  <a:pt x="6018" y="4951"/>
                </a:lnTo>
                <a:lnTo>
                  <a:pt x="5978" y="4898"/>
                </a:lnTo>
                <a:lnTo>
                  <a:pt x="6011" y="4898"/>
                </a:lnTo>
                <a:lnTo>
                  <a:pt x="6050" y="4951"/>
                </a:lnTo>
                <a:lnTo>
                  <a:pt x="6103" y="4991"/>
                </a:lnTo>
                <a:lnTo>
                  <a:pt x="6201" y="5070"/>
                </a:lnTo>
                <a:lnTo>
                  <a:pt x="6221" y="4977"/>
                </a:lnTo>
                <a:lnTo>
                  <a:pt x="6241" y="4898"/>
                </a:lnTo>
                <a:lnTo>
                  <a:pt x="6228" y="4858"/>
                </a:lnTo>
                <a:lnTo>
                  <a:pt x="6221" y="4832"/>
                </a:lnTo>
                <a:lnTo>
                  <a:pt x="6201" y="4819"/>
                </a:lnTo>
                <a:lnTo>
                  <a:pt x="6201" y="4700"/>
                </a:lnTo>
                <a:lnTo>
                  <a:pt x="6162" y="4700"/>
                </a:lnTo>
                <a:lnTo>
                  <a:pt x="6143" y="4661"/>
                </a:lnTo>
                <a:lnTo>
                  <a:pt x="6103" y="4661"/>
                </a:lnTo>
                <a:lnTo>
                  <a:pt x="6083" y="4648"/>
                </a:lnTo>
                <a:lnTo>
                  <a:pt x="6076" y="4581"/>
                </a:lnTo>
                <a:lnTo>
                  <a:pt x="6057" y="4489"/>
                </a:lnTo>
                <a:lnTo>
                  <a:pt x="6031" y="4489"/>
                </a:lnTo>
                <a:lnTo>
                  <a:pt x="6031" y="4437"/>
                </a:lnTo>
                <a:lnTo>
                  <a:pt x="6050" y="4449"/>
                </a:lnTo>
                <a:lnTo>
                  <a:pt x="6057" y="4437"/>
                </a:lnTo>
                <a:lnTo>
                  <a:pt x="6057" y="4370"/>
                </a:lnTo>
                <a:lnTo>
                  <a:pt x="6037" y="4397"/>
                </a:lnTo>
                <a:lnTo>
                  <a:pt x="6018" y="4370"/>
                </a:lnTo>
                <a:lnTo>
                  <a:pt x="6037" y="4357"/>
                </a:lnTo>
                <a:lnTo>
                  <a:pt x="6057" y="4330"/>
                </a:lnTo>
                <a:lnTo>
                  <a:pt x="6096" y="4330"/>
                </a:lnTo>
                <a:lnTo>
                  <a:pt x="6123" y="4370"/>
                </a:lnTo>
                <a:lnTo>
                  <a:pt x="6162" y="4476"/>
                </a:lnTo>
                <a:lnTo>
                  <a:pt x="6214" y="4569"/>
                </a:lnTo>
                <a:lnTo>
                  <a:pt x="6241" y="4607"/>
                </a:lnTo>
                <a:lnTo>
                  <a:pt x="6267" y="4621"/>
                </a:lnTo>
                <a:lnTo>
                  <a:pt x="6287" y="4607"/>
                </a:lnTo>
                <a:lnTo>
                  <a:pt x="6300" y="4569"/>
                </a:lnTo>
                <a:lnTo>
                  <a:pt x="6300" y="4489"/>
                </a:lnTo>
                <a:lnTo>
                  <a:pt x="6326" y="4489"/>
                </a:lnTo>
                <a:lnTo>
                  <a:pt x="6339" y="4476"/>
                </a:lnTo>
                <a:lnTo>
                  <a:pt x="6346" y="4449"/>
                </a:lnTo>
                <a:lnTo>
                  <a:pt x="6346" y="4397"/>
                </a:lnTo>
                <a:lnTo>
                  <a:pt x="6392" y="4370"/>
                </a:lnTo>
                <a:lnTo>
                  <a:pt x="6405" y="4357"/>
                </a:lnTo>
                <a:lnTo>
                  <a:pt x="6412" y="4318"/>
                </a:lnTo>
                <a:lnTo>
                  <a:pt x="6405" y="4278"/>
                </a:lnTo>
                <a:lnTo>
                  <a:pt x="6392" y="4239"/>
                </a:lnTo>
                <a:lnTo>
                  <a:pt x="6385" y="4225"/>
                </a:lnTo>
                <a:lnTo>
                  <a:pt x="6339" y="4225"/>
                </a:lnTo>
                <a:lnTo>
                  <a:pt x="6320" y="4199"/>
                </a:lnTo>
                <a:lnTo>
                  <a:pt x="6307" y="4159"/>
                </a:lnTo>
                <a:lnTo>
                  <a:pt x="6267" y="4159"/>
                </a:lnTo>
                <a:lnTo>
                  <a:pt x="6241" y="4186"/>
                </a:lnTo>
                <a:lnTo>
                  <a:pt x="6221" y="4159"/>
                </a:lnTo>
                <a:lnTo>
                  <a:pt x="6214" y="4146"/>
                </a:lnTo>
                <a:lnTo>
                  <a:pt x="6195" y="4027"/>
                </a:lnTo>
                <a:lnTo>
                  <a:pt x="6162" y="4000"/>
                </a:lnTo>
                <a:lnTo>
                  <a:pt x="6123" y="3988"/>
                </a:lnTo>
                <a:lnTo>
                  <a:pt x="6103" y="3948"/>
                </a:lnTo>
                <a:lnTo>
                  <a:pt x="6083" y="3869"/>
                </a:lnTo>
                <a:lnTo>
                  <a:pt x="6057" y="3869"/>
                </a:lnTo>
                <a:lnTo>
                  <a:pt x="6031" y="3855"/>
                </a:lnTo>
                <a:lnTo>
                  <a:pt x="6050" y="3816"/>
                </a:lnTo>
                <a:lnTo>
                  <a:pt x="6057" y="3790"/>
                </a:lnTo>
                <a:lnTo>
                  <a:pt x="6096" y="3750"/>
                </a:lnTo>
                <a:lnTo>
                  <a:pt x="6083" y="3711"/>
                </a:lnTo>
                <a:lnTo>
                  <a:pt x="6070" y="3711"/>
                </a:lnTo>
                <a:lnTo>
                  <a:pt x="5998" y="3697"/>
                </a:lnTo>
                <a:lnTo>
                  <a:pt x="6018" y="3683"/>
                </a:lnTo>
                <a:lnTo>
                  <a:pt x="6037" y="3657"/>
                </a:lnTo>
                <a:lnTo>
                  <a:pt x="6076" y="3644"/>
                </a:lnTo>
                <a:lnTo>
                  <a:pt x="6057" y="3565"/>
                </a:lnTo>
                <a:lnTo>
                  <a:pt x="6037" y="3539"/>
                </a:lnTo>
                <a:lnTo>
                  <a:pt x="5978" y="3539"/>
                </a:lnTo>
                <a:lnTo>
                  <a:pt x="5978" y="3459"/>
                </a:lnTo>
                <a:lnTo>
                  <a:pt x="5939" y="3446"/>
                </a:lnTo>
                <a:lnTo>
                  <a:pt x="5906" y="3406"/>
                </a:lnTo>
                <a:lnTo>
                  <a:pt x="5834" y="3353"/>
                </a:lnTo>
                <a:lnTo>
                  <a:pt x="5827" y="3314"/>
                </a:lnTo>
                <a:lnTo>
                  <a:pt x="5807" y="3274"/>
                </a:lnTo>
                <a:lnTo>
                  <a:pt x="5768" y="3248"/>
                </a:lnTo>
                <a:lnTo>
                  <a:pt x="5689" y="3248"/>
                </a:lnTo>
                <a:lnTo>
                  <a:pt x="5670" y="3235"/>
                </a:lnTo>
                <a:lnTo>
                  <a:pt x="5636" y="3169"/>
                </a:lnTo>
                <a:lnTo>
                  <a:pt x="5617" y="3116"/>
                </a:lnTo>
                <a:lnTo>
                  <a:pt x="5577" y="3037"/>
                </a:lnTo>
                <a:lnTo>
                  <a:pt x="5545" y="3024"/>
                </a:lnTo>
                <a:lnTo>
                  <a:pt x="5505" y="2997"/>
                </a:lnTo>
                <a:lnTo>
                  <a:pt x="5420" y="2983"/>
                </a:lnTo>
                <a:lnTo>
                  <a:pt x="5393" y="2997"/>
                </a:lnTo>
                <a:lnTo>
                  <a:pt x="5354" y="3076"/>
                </a:lnTo>
                <a:lnTo>
                  <a:pt x="5334" y="3103"/>
                </a:lnTo>
                <a:lnTo>
                  <a:pt x="5328" y="3076"/>
                </a:lnTo>
                <a:lnTo>
                  <a:pt x="5315" y="3076"/>
                </a:lnTo>
                <a:lnTo>
                  <a:pt x="5295" y="3064"/>
                </a:lnTo>
                <a:lnTo>
                  <a:pt x="5288" y="3037"/>
                </a:lnTo>
                <a:lnTo>
                  <a:pt x="5275" y="3064"/>
                </a:lnTo>
                <a:lnTo>
                  <a:pt x="5255" y="3076"/>
                </a:lnTo>
                <a:lnTo>
                  <a:pt x="5249" y="3103"/>
                </a:lnTo>
                <a:lnTo>
                  <a:pt x="5236" y="3076"/>
                </a:lnTo>
                <a:lnTo>
                  <a:pt x="5236" y="3064"/>
                </a:lnTo>
                <a:lnTo>
                  <a:pt x="5249" y="2997"/>
                </a:lnTo>
                <a:lnTo>
                  <a:pt x="5223" y="2839"/>
                </a:lnTo>
                <a:lnTo>
                  <a:pt x="5203" y="2786"/>
                </a:lnTo>
                <a:lnTo>
                  <a:pt x="5183" y="2773"/>
                </a:lnTo>
                <a:lnTo>
                  <a:pt x="5085" y="2773"/>
                </a:lnTo>
                <a:lnTo>
                  <a:pt x="5019" y="2813"/>
                </a:lnTo>
                <a:lnTo>
                  <a:pt x="4979" y="2839"/>
                </a:lnTo>
                <a:lnTo>
                  <a:pt x="4960" y="2865"/>
                </a:lnTo>
                <a:lnTo>
                  <a:pt x="4940" y="2918"/>
                </a:lnTo>
                <a:lnTo>
                  <a:pt x="4933" y="2983"/>
                </a:lnTo>
                <a:lnTo>
                  <a:pt x="4940" y="3037"/>
                </a:lnTo>
                <a:lnTo>
                  <a:pt x="4947" y="3103"/>
                </a:lnTo>
                <a:lnTo>
                  <a:pt x="4947" y="3116"/>
                </a:lnTo>
                <a:lnTo>
                  <a:pt x="4940" y="3155"/>
                </a:lnTo>
                <a:lnTo>
                  <a:pt x="4914" y="3169"/>
                </a:lnTo>
                <a:lnTo>
                  <a:pt x="4894" y="3169"/>
                </a:lnTo>
                <a:lnTo>
                  <a:pt x="4894" y="3024"/>
                </a:lnTo>
                <a:lnTo>
                  <a:pt x="4875" y="3024"/>
                </a:lnTo>
                <a:lnTo>
                  <a:pt x="4875" y="2944"/>
                </a:lnTo>
                <a:lnTo>
                  <a:pt x="4881" y="2904"/>
                </a:lnTo>
                <a:lnTo>
                  <a:pt x="4914" y="2865"/>
                </a:lnTo>
                <a:lnTo>
                  <a:pt x="4940" y="2825"/>
                </a:lnTo>
                <a:lnTo>
                  <a:pt x="4960" y="2773"/>
                </a:lnTo>
                <a:lnTo>
                  <a:pt x="4894" y="2706"/>
                </a:lnTo>
                <a:close/>
                <a:moveTo>
                  <a:pt x="4067" y="2733"/>
                </a:moveTo>
                <a:lnTo>
                  <a:pt x="4027" y="2746"/>
                </a:lnTo>
                <a:lnTo>
                  <a:pt x="4007" y="2786"/>
                </a:lnTo>
                <a:lnTo>
                  <a:pt x="3994" y="2786"/>
                </a:lnTo>
                <a:lnTo>
                  <a:pt x="3987" y="2813"/>
                </a:lnTo>
                <a:lnTo>
                  <a:pt x="3994" y="2839"/>
                </a:lnTo>
                <a:lnTo>
                  <a:pt x="4007" y="2865"/>
                </a:lnTo>
                <a:lnTo>
                  <a:pt x="4053" y="2865"/>
                </a:lnTo>
                <a:lnTo>
                  <a:pt x="4053" y="2983"/>
                </a:lnTo>
                <a:lnTo>
                  <a:pt x="3994" y="2983"/>
                </a:lnTo>
                <a:lnTo>
                  <a:pt x="3968" y="2957"/>
                </a:lnTo>
                <a:lnTo>
                  <a:pt x="3929" y="2944"/>
                </a:lnTo>
                <a:lnTo>
                  <a:pt x="3929" y="2997"/>
                </a:lnTo>
                <a:lnTo>
                  <a:pt x="3974" y="3076"/>
                </a:lnTo>
                <a:lnTo>
                  <a:pt x="4027" y="3116"/>
                </a:lnTo>
                <a:lnTo>
                  <a:pt x="4073" y="3155"/>
                </a:lnTo>
                <a:lnTo>
                  <a:pt x="4139" y="3288"/>
                </a:lnTo>
                <a:lnTo>
                  <a:pt x="4158" y="3314"/>
                </a:lnTo>
                <a:lnTo>
                  <a:pt x="4178" y="3274"/>
                </a:lnTo>
                <a:lnTo>
                  <a:pt x="4211" y="3235"/>
                </a:lnTo>
                <a:lnTo>
                  <a:pt x="4244" y="3208"/>
                </a:lnTo>
                <a:lnTo>
                  <a:pt x="4264" y="3195"/>
                </a:lnTo>
                <a:lnTo>
                  <a:pt x="4277" y="3129"/>
                </a:lnTo>
                <a:lnTo>
                  <a:pt x="4283" y="3024"/>
                </a:lnTo>
                <a:lnTo>
                  <a:pt x="4237" y="2997"/>
                </a:lnTo>
                <a:lnTo>
                  <a:pt x="4244" y="2957"/>
                </a:lnTo>
                <a:lnTo>
                  <a:pt x="4244" y="2944"/>
                </a:lnTo>
                <a:lnTo>
                  <a:pt x="4244" y="2918"/>
                </a:lnTo>
                <a:lnTo>
                  <a:pt x="4237" y="2904"/>
                </a:lnTo>
                <a:lnTo>
                  <a:pt x="4211" y="2904"/>
                </a:lnTo>
                <a:lnTo>
                  <a:pt x="4171" y="2918"/>
                </a:lnTo>
                <a:lnTo>
                  <a:pt x="4211" y="2865"/>
                </a:lnTo>
                <a:lnTo>
                  <a:pt x="4231" y="2825"/>
                </a:lnTo>
                <a:lnTo>
                  <a:pt x="4237" y="2773"/>
                </a:lnTo>
                <a:lnTo>
                  <a:pt x="4231" y="2746"/>
                </a:lnTo>
                <a:lnTo>
                  <a:pt x="4218" y="2733"/>
                </a:lnTo>
                <a:lnTo>
                  <a:pt x="4067" y="2733"/>
                </a:lnTo>
                <a:close/>
                <a:moveTo>
                  <a:pt x="5268" y="2733"/>
                </a:moveTo>
                <a:lnTo>
                  <a:pt x="5236" y="2746"/>
                </a:lnTo>
                <a:lnTo>
                  <a:pt x="5229" y="2773"/>
                </a:lnTo>
                <a:lnTo>
                  <a:pt x="5229" y="2825"/>
                </a:lnTo>
                <a:lnTo>
                  <a:pt x="5236" y="2839"/>
                </a:lnTo>
                <a:lnTo>
                  <a:pt x="5268" y="2878"/>
                </a:lnTo>
                <a:lnTo>
                  <a:pt x="5268" y="2918"/>
                </a:lnTo>
                <a:lnTo>
                  <a:pt x="5275" y="2957"/>
                </a:lnTo>
                <a:lnTo>
                  <a:pt x="5308" y="2957"/>
                </a:lnTo>
                <a:lnTo>
                  <a:pt x="5334" y="2983"/>
                </a:lnTo>
                <a:lnTo>
                  <a:pt x="5367" y="2957"/>
                </a:lnTo>
                <a:lnTo>
                  <a:pt x="5380" y="2957"/>
                </a:lnTo>
                <a:lnTo>
                  <a:pt x="5413" y="2944"/>
                </a:lnTo>
                <a:lnTo>
                  <a:pt x="5439" y="2944"/>
                </a:lnTo>
                <a:lnTo>
                  <a:pt x="5479" y="2957"/>
                </a:lnTo>
                <a:lnTo>
                  <a:pt x="5499" y="2944"/>
                </a:lnTo>
                <a:lnTo>
                  <a:pt x="5518" y="2904"/>
                </a:lnTo>
                <a:lnTo>
                  <a:pt x="5452" y="2813"/>
                </a:lnTo>
                <a:lnTo>
                  <a:pt x="5413" y="2773"/>
                </a:lnTo>
                <a:lnTo>
                  <a:pt x="5374" y="2773"/>
                </a:lnTo>
                <a:lnTo>
                  <a:pt x="5315" y="2746"/>
                </a:lnTo>
                <a:lnTo>
                  <a:pt x="5268" y="2733"/>
                </a:lnTo>
                <a:close/>
                <a:moveTo>
                  <a:pt x="14360" y="2746"/>
                </a:moveTo>
                <a:lnTo>
                  <a:pt x="14347" y="2773"/>
                </a:lnTo>
                <a:lnTo>
                  <a:pt x="14341" y="2825"/>
                </a:lnTo>
                <a:lnTo>
                  <a:pt x="14341" y="2865"/>
                </a:lnTo>
                <a:lnTo>
                  <a:pt x="14387" y="2839"/>
                </a:lnTo>
                <a:lnTo>
                  <a:pt x="14426" y="2825"/>
                </a:lnTo>
                <a:lnTo>
                  <a:pt x="14387" y="2746"/>
                </a:lnTo>
                <a:lnTo>
                  <a:pt x="14360" y="2746"/>
                </a:lnTo>
                <a:close/>
                <a:moveTo>
                  <a:pt x="21015" y="3155"/>
                </a:moveTo>
                <a:lnTo>
                  <a:pt x="20982" y="3169"/>
                </a:lnTo>
                <a:lnTo>
                  <a:pt x="20943" y="3195"/>
                </a:lnTo>
                <a:lnTo>
                  <a:pt x="20917" y="3248"/>
                </a:lnTo>
                <a:lnTo>
                  <a:pt x="20904" y="3288"/>
                </a:lnTo>
                <a:lnTo>
                  <a:pt x="20917" y="3327"/>
                </a:lnTo>
                <a:lnTo>
                  <a:pt x="20937" y="3327"/>
                </a:lnTo>
                <a:lnTo>
                  <a:pt x="21035" y="3327"/>
                </a:lnTo>
                <a:lnTo>
                  <a:pt x="21101" y="3288"/>
                </a:lnTo>
                <a:lnTo>
                  <a:pt x="21121" y="3274"/>
                </a:lnTo>
                <a:lnTo>
                  <a:pt x="21121" y="3235"/>
                </a:lnTo>
                <a:lnTo>
                  <a:pt x="21107" y="3208"/>
                </a:lnTo>
                <a:lnTo>
                  <a:pt x="21081" y="3169"/>
                </a:lnTo>
                <a:lnTo>
                  <a:pt x="21042" y="3155"/>
                </a:lnTo>
                <a:lnTo>
                  <a:pt x="21015" y="3155"/>
                </a:lnTo>
                <a:close/>
                <a:moveTo>
                  <a:pt x="4355" y="3195"/>
                </a:moveTo>
                <a:lnTo>
                  <a:pt x="4342" y="3208"/>
                </a:lnTo>
                <a:lnTo>
                  <a:pt x="4342" y="3288"/>
                </a:lnTo>
                <a:lnTo>
                  <a:pt x="4303" y="3288"/>
                </a:lnTo>
                <a:lnTo>
                  <a:pt x="4296" y="3314"/>
                </a:lnTo>
                <a:lnTo>
                  <a:pt x="4283" y="3353"/>
                </a:lnTo>
                <a:lnTo>
                  <a:pt x="4296" y="3406"/>
                </a:lnTo>
                <a:lnTo>
                  <a:pt x="4303" y="3446"/>
                </a:lnTo>
                <a:lnTo>
                  <a:pt x="4303" y="3486"/>
                </a:lnTo>
                <a:lnTo>
                  <a:pt x="4277" y="3539"/>
                </a:lnTo>
                <a:lnTo>
                  <a:pt x="4283" y="3604"/>
                </a:lnTo>
                <a:lnTo>
                  <a:pt x="4303" y="3618"/>
                </a:lnTo>
                <a:lnTo>
                  <a:pt x="4355" y="3657"/>
                </a:lnTo>
                <a:lnTo>
                  <a:pt x="4402" y="3683"/>
                </a:lnTo>
                <a:lnTo>
                  <a:pt x="4421" y="3711"/>
                </a:lnTo>
                <a:lnTo>
                  <a:pt x="4421" y="3750"/>
                </a:lnTo>
                <a:lnTo>
                  <a:pt x="4402" y="3869"/>
                </a:lnTo>
                <a:lnTo>
                  <a:pt x="4447" y="3829"/>
                </a:lnTo>
                <a:lnTo>
                  <a:pt x="4447" y="3895"/>
                </a:lnTo>
                <a:lnTo>
                  <a:pt x="4441" y="3934"/>
                </a:lnTo>
                <a:lnTo>
                  <a:pt x="4402" y="3974"/>
                </a:lnTo>
                <a:lnTo>
                  <a:pt x="4382" y="3988"/>
                </a:lnTo>
                <a:lnTo>
                  <a:pt x="4342" y="4067"/>
                </a:lnTo>
                <a:lnTo>
                  <a:pt x="4336" y="4146"/>
                </a:lnTo>
                <a:lnTo>
                  <a:pt x="4303" y="4146"/>
                </a:lnTo>
                <a:lnTo>
                  <a:pt x="4303" y="3988"/>
                </a:lnTo>
                <a:lnTo>
                  <a:pt x="4264" y="3948"/>
                </a:lnTo>
                <a:lnTo>
                  <a:pt x="4211" y="3934"/>
                </a:lnTo>
                <a:lnTo>
                  <a:pt x="4191" y="3948"/>
                </a:lnTo>
                <a:lnTo>
                  <a:pt x="4171" y="3974"/>
                </a:lnTo>
                <a:lnTo>
                  <a:pt x="4158" y="4000"/>
                </a:lnTo>
                <a:lnTo>
                  <a:pt x="4158" y="4067"/>
                </a:lnTo>
                <a:lnTo>
                  <a:pt x="3889" y="4067"/>
                </a:lnTo>
                <a:lnTo>
                  <a:pt x="3804" y="4000"/>
                </a:lnTo>
                <a:lnTo>
                  <a:pt x="3764" y="3974"/>
                </a:lnTo>
                <a:lnTo>
                  <a:pt x="3738" y="3934"/>
                </a:lnTo>
                <a:lnTo>
                  <a:pt x="3718" y="3869"/>
                </a:lnTo>
                <a:lnTo>
                  <a:pt x="3698" y="3816"/>
                </a:lnTo>
                <a:lnTo>
                  <a:pt x="3600" y="3855"/>
                </a:lnTo>
                <a:lnTo>
                  <a:pt x="3554" y="3869"/>
                </a:lnTo>
                <a:lnTo>
                  <a:pt x="3541" y="3908"/>
                </a:lnTo>
                <a:lnTo>
                  <a:pt x="3534" y="3934"/>
                </a:lnTo>
                <a:lnTo>
                  <a:pt x="3541" y="3974"/>
                </a:lnTo>
                <a:lnTo>
                  <a:pt x="3560" y="3988"/>
                </a:lnTo>
                <a:lnTo>
                  <a:pt x="3620" y="3974"/>
                </a:lnTo>
                <a:lnTo>
                  <a:pt x="3679" y="3908"/>
                </a:lnTo>
                <a:lnTo>
                  <a:pt x="3679" y="3948"/>
                </a:lnTo>
                <a:lnTo>
                  <a:pt x="3672" y="3988"/>
                </a:lnTo>
                <a:lnTo>
                  <a:pt x="3633" y="4000"/>
                </a:lnTo>
                <a:lnTo>
                  <a:pt x="3594" y="4027"/>
                </a:lnTo>
                <a:lnTo>
                  <a:pt x="3580" y="4041"/>
                </a:lnTo>
                <a:lnTo>
                  <a:pt x="3574" y="4080"/>
                </a:lnTo>
                <a:lnTo>
                  <a:pt x="3594" y="4159"/>
                </a:lnTo>
                <a:lnTo>
                  <a:pt x="3594" y="4225"/>
                </a:lnTo>
                <a:lnTo>
                  <a:pt x="3560" y="4199"/>
                </a:lnTo>
                <a:lnTo>
                  <a:pt x="3541" y="4159"/>
                </a:lnTo>
                <a:lnTo>
                  <a:pt x="3527" y="4106"/>
                </a:lnTo>
                <a:lnTo>
                  <a:pt x="3508" y="4067"/>
                </a:lnTo>
                <a:lnTo>
                  <a:pt x="3469" y="4041"/>
                </a:lnTo>
                <a:lnTo>
                  <a:pt x="3331" y="4041"/>
                </a:lnTo>
                <a:lnTo>
                  <a:pt x="3272" y="4067"/>
                </a:lnTo>
                <a:lnTo>
                  <a:pt x="3219" y="4080"/>
                </a:lnTo>
                <a:lnTo>
                  <a:pt x="3166" y="4080"/>
                </a:lnTo>
                <a:lnTo>
                  <a:pt x="3127" y="4000"/>
                </a:lnTo>
                <a:lnTo>
                  <a:pt x="3147" y="3988"/>
                </a:lnTo>
                <a:lnTo>
                  <a:pt x="3199" y="3988"/>
                </a:lnTo>
                <a:lnTo>
                  <a:pt x="3219" y="3974"/>
                </a:lnTo>
                <a:lnTo>
                  <a:pt x="3179" y="3869"/>
                </a:lnTo>
                <a:lnTo>
                  <a:pt x="3147" y="3829"/>
                </a:lnTo>
                <a:lnTo>
                  <a:pt x="3107" y="3829"/>
                </a:lnTo>
                <a:lnTo>
                  <a:pt x="3041" y="3855"/>
                </a:lnTo>
                <a:lnTo>
                  <a:pt x="2996" y="3855"/>
                </a:lnTo>
                <a:lnTo>
                  <a:pt x="2956" y="3829"/>
                </a:lnTo>
                <a:lnTo>
                  <a:pt x="2877" y="3750"/>
                </a:lnTo>
                <a:lnTo>
                  <a:pt x="2805" y="3683"/>
                </a:lnTo>
                <a:lnTo>
                  <a:pt x="2766" y="3657"/>
                </a:lnTo>
                <a:lnTo>
                  <a:pt x="2693" y="3657"/>
                </a:lnTo>
                <a:lnTo>
                  <a:pt x="2667" y="3683"/>
                </a:lnTo>
                <a:lnTo>
                  <a:pt x="2628" y="3711"/>
                </a:lnTo>
                <a:lnTo>
                  <a:pt x="2608" y="3697"/>
                </a:lnTo>
                <a:lnTo>
                  <a:pt x="2601" y="3657"/>
                </a:lnTo>
                <a:lnTo>
                  <a:pt x="2581" y="3604"/>
                </a:lnTo>
                <a:lnTo>
                  <a:pt x="2549" y="3618"/>
                </a:lnTo>
                <a:lnTo>
                  <a:pt x="2523" y="3697"/>
                </a:lnTo>
                <a:lnTo>
                  <a:pt x="2477" y="3697"/>
                </a:lnTo>
                <a:lnTo>
                  <a:pt x="2464" y="3683"/>
                </a:lnTo>
                <a:lnTo>
                  <a:pt x="2424" y="3604"/>
                </a:lnTo>
                <a:lnTo>
                  <a:pt x="2398" y="3539"/>
                </a:lnTo>
                <a:lnTo>
                  <a:pt x="2391" y="3499"/>
                </a:lnTo>
                <a:lnTo>
                  <a:pt x="2372" y="3525"/>
                </a:lnTo>
                <a:lnTo>
                  <a:pt x="2358" y="3525"/>
                </a:lnTo>
                <a:lnTo>
                  <a:pt x="2352" y="3578"/>
                </a:lnTo>
                <a:lnTo>
                  <a:pt x="2339" y="3618"/>
                </a:lnTo>
                <a:lnTo>
                  <a:pt x="2332" y="3644"/>
                </a:lnTo>
                <a:lnTo>
                  <a:pt x="2312" y="3644"/>
                </a:lnTo>
                <a:lnTo>
                  <a:pt x="2293" y="3618"/>
                </a:lnTo>
                <a:lnTo>
                  <a:pt x="2273" y="3578"/>
                </a:lnTo>
                <a:lnTo>
                  <a:pt x="2194" y="3618"/>
                </a:lnTo>
                <a:lnTo>
                  <a:pt x="2128" y="3657"/>
                </a:lnTo>
                <a:lnTo>
                  <a:pt x="2050" y="3711"/>
                </a:lnTo>
                <a:lnTo>
                  <a:pt x="2030" y="3711"/>
                </a:lnTo>
                <a:lnTo>
                  <a:pt x="1991" y="3683"/>
                </a:lnTo>
                <a:lnTo>
                  <a:pt x="1984" y="3683"/>
                </a:lnTo>
                <a:lnTo>
                  <a:pt x="1984" y="3697"/>
                </a:lnTo>
                <a:lnTo>
                  <a:pt x="1977" y="3737"/>
                </a:lnTo>
                <a:lnTo>
                  <a:pt x="1964" y="3750"/>
                </a:lnTo>
                <a:lnTo>
                  <a:pt x="1918" y="3750"/>
                </a:lnTo>
                <a:lnTo>
                  <a:pt x="1899" y="3776"/>
                </a:lnTo>
                <a:lnTo>
                  <a:pt x="1885" y="3790"/>
                </a:lnTo>
                <a:lnTo>
                  <a:pt x="1885" y="3816"/>
                </a:lnTo>
                <a:lnTo>
                  <a:pt x="1899" y="3855"/>
                </a:lnTo>
                <a:lnTo>
                  <a:pt x="1846" y="3855"/>
                </a:lnTo>
                <a:lnTo>
                  <a:pt x="1793" y="3829"/>
                </a:lnTo>
                <a:lnTo>
                  <a:pt x="1734" y="3790"/>
                </a:lnTo>
                <a:lnTo>
                  <a:pt x="1669" y="3737"/>
                </a:lnTo>
                <a:lnTo>
                  <a:pt x="1649" y="3697"/>
                </a:lnTo>
                <a:lnTo>
                  <a:pt x="1636" y="3683"/>
                </a:lnTo>
                <a:lnTo>
                  <a:pt x="1609" y="3683"/>
                </a:lnTo>
                <a:lnTo>
                  <a:pt x="1544" y="3618"/>
                </a:lnTo>
                <a:lnTo>
                  <a:pt x="1511" y="3604"/>
                </a:lnTo>
                <a:lnTo>
                  <a:pt x="1425" y="3604"/>
                </a:lnTo>
                <a:lnTo>
                  <a:pt x="1380" y="3618"/>
                </a:lnTo>
                <a:lnTo>
                  <a:pt x="1320" y="3618"/>
                </a:lnTo>
                <a:lnTo>
                  <a:pt x="1242" y="3604"/>
                </a:lnTo>
                <a:lnTo>
                  <a:pt x="1182" y="3565"/>
                </a:lnTo>
                <a:lnTo>
                  <a:pt x="1156" y="3539"/>
                </a:lnTo>
                <a:lnTo>
                  <a:pt x="1136" y="3525"/>
                </a:lnTo>
                <a:lnTo>
                  <a:pt x="972" y="3525"/>
                </a:lnTo>
                <a:lnTo>
                  <a:pt x="933" y="3486"/>
                </a:lnTo>
                <a:lnTo>
                  <a:pt x="907" y="3420"/>
                </a:lnTo>
                <a:lnTo>
                  <a:pt x="801" y="3420"/>
                </a:lnTo>
                <a:lnTo>
                  <a:pt x="749" y="3393"/>
                </a:lnTo>
                <a:lnTo>
                  <a:pt x="709" y="3446"/>
                </a:lnTo>
                <a:lnTo>
                  <a:pt x="703" y="3446"/>
                </a:lnTo>
                <a:lnTo>
                  <a:pt x="723" y="3393"/>
                </a:lnTo>
                <a:lnTo>
                  <a:pt x="683" y="3353"/>
                </a:lnTo>
                <a:lnTo>
                  <a:pt x="676" y="3327"/>
                </a:lnTo>
                <a:lnTo>
                  <a:pt x="657" y="3327"/>
                </a:lnTo>
                <a:lnTo>
                  <a:pt x="624" y="3353"/>
                </a:lnTo>
                <a:lnTo>
                  <a:pt x="604" y="3367"/>
                </a:lnTo>
                <a:lnTo>
                  <a:pt x="585" y="3406"/>
                </a:lnTo>
                <a:lnTo>
                  <a:pt x="558" y="3446"/>
                </a:lnTo>
                <a:lnTo>
                  <a:pt x="479" y="3446"/>
                </a:lnTo>
                <a:lnTo>
                  <a:pt x="407" y="3525"/>
                </a:lnTo>
                <a:lnTo>
                  <a:pt x="328" y="3618"/>
                </a:lnTo>
                <a:lnTo>
                  <a:pt x="210" y="3855"/>
                </a:lnTo>
                <a:lnTo>
                  <a:pt x="99" y="3855"/>
                </a:lnTo>
                <a:lnTo>
                  <a:pt x="66" y="3988"/>
                </a:lnTo>
                <a:lnTo>
                  <a:pt x="105" y="4027"/>
                </a:lnTo>
                <a:lnTo>
                  <a:pt x="171" y="4067"/>
                </a:lnTo>
                <a:lnTo>
                  <a:pt x="190" y="4106"/>
                </a:lnTo>
                <a:lnTo>
                  <a:pt x="210" y="4159"/>
                </a:lnTo>
                <a:lnTo>
                  <a:pt x="223" y="4225"/>
                </a:lnTo>
                <a:lnTo>
                  <a:pt x="243" y="4239"/>
                </a:lnTo>
                <a:lnTo>
                  <a:pt x="315" y="4318"/>
                </a:lnTo>
                <a:lnTo>
                  <a:pt x="348" y="4370"/>
                </a:lnTo>
                <a:lnTo>
                  <a:pt x="368" y="4449"/>
                </a:lnTo>
                <a:lnTo>
                  <a:pt x="250" y="4449"/>
                </a:lnTo>
                <a:lnTo>
                  <a:pt x="230" y="4409"/>
                </a:lnTo>
                <a:lnTo>
                  <a:pt x="230" y="4357"/>
                </a:lnTo>
                <a:lnTo>
                  <a:pt x="190" y="4357"/>
                </a:lnTo>
                <a:lnTo>
                  <a:pt x="99" y="4449"/>
                </a:lnTo>
                <a:lnTo>
                  <a:pt x="0" y="4528"/>
                </a:lnTo>
                <a:lnTo>
                  <a:pt x="19" y="4581"/>
                </a:lnTo>
                <a:lnTo>
                  <a:pt x="66" y="4607"/>
                </a:lnTo>
                <a:lnTo>
                  <a:pt x="59" y="4648"/>
                </a:lnTo>
                <a:lnTo>
                  <a:pt x="59" y="4661"/>
                </a:lnTo>
                <a:lnTo>
                  <a:pt x="66" y="4700"/>
                </a:lnTo>
                <a:lnTo>
                  <a:pt x="79" y="4727"/>
                </a:lnTo>
                <a:lnTo>
                  <a:pt x="85" y="4767"/>
                </a:lnTo>
                <a:lnTo>
                  <a:pt x="223" y="4767"/>
                </a:lnTo>
                <a:lnTo>
                  <a:pt x="243" y="4779"/>
                </a:lnTo>
                <a:lnTo>
                  <a:pt x="263" y="4806"/>
                </a:lnTo>
                <a:lnTo>
                  <a:pt x="289" y="4806"/>
                </a:lnTo>
                <a:lnTo>
                  <a:pt x="315" y="4779"/>
                </a:lnTo>
                <a:lnTo>
                  <a:pt x="335" y="4767"/>
                </a:lnTo>
                <a:lnTo>
                  <a:pt x="354" y="4740"/>
                </a:lnTo>
                <a:lnTo>
                  <a:pt x="374" y="4727"/>
                </a:lnTo>
                <a:lnTo>
                  <a:pt x="407" y="4727"/>
                </a:lnTo>
                <a:lnTo>
                  <a:pt x="407" y="4779"/>
                </a:lnTo>
                <a:lnTo>
                  <a:pt x="394" y="4779"/>
                </a:lnTo>
                <a:lnTo>
                  <a:pt x="374" y="4806"/>
                </a:lnTo>
                <a:lnTo>
                  <a:pt x="394" y="4832"/>
                </a:lnTo>
                <a:lnTo>
                  <a:pt x="414" y="4898"/>
                </a:lnTo>
                <a:lnTo>
                  <a:pt x="407" y="4912"/>
                </a:lnTo>
                <a:lnTo>
                  <a:pt x="394" y="4951"/>
                </a:lnTo>
                <a:lnTo>
                  <a:pt x="335" y="4991"/>
                </a:lnTo>
                <a:lnTo>
                  <a:pt x="250" y="5070"/>
                </a:lnTo>
                <a:lnTo>
                  <a:pt x="203" y="5096"/>
                </a:lnTo>
                <a:lnTo>
                  <a:pt x="151" y="5123"/>
                </a:lnTo>
                <a:lnTo>
                  <a:pt x="105" y="5202"/>
                </a:lnTo>
                <a:lnTo>
                  <a:pt x="99" y="5242"/>
                </a:lnTo>
                <a:lnTo>
                  <a:pt x="85" y="5307"/>
                </a:lnTo>
                <a:lnTo>
                  <a:pt x="125" y="5387"/>
                </a:lnTo>
                <a:lnTo>
                  <a:pt x="151" y="5414"/>
                </a:lnTo>
                <a:lnTo>
                  <a:pt x="171" y="5479"/>
                </a:lnTo>
                <a:lnTo>
                  <a:pt x="145" y="5493"/>
                </a:lnTo>
                <a:lnTo>
                  <a:pt x="210" y="5612"/>
                </a:lnTo>
                <a:lnTo>
                  <a:pt x="250" y="5677"/>
                </a:lnTo>
                <a:lnTo>
                  <a:pt x="289" y="5691"/>
                </a:lnTo>
                <a:lnTo>
                  <a:pt x="328" y="5612"/>
                </a:lnTo>
                <a:lnTo>
                  <a:pt x="335" y="5638"/>
                </a:lnTo>
                <a:lnTo>
                  <a:pt x="348" y="5651"/>
                </a:lnTo>
                <a:lnTo>
                  <a:pt x="348" y="5849"/>
                </a:lnTo>
                <a:lnTo>
                  <a:pt x="368" y="5889"/>
                </a:lnTo>
                <a:lnTo>
                  <a:pt x="388" y="5863"/>
                </a:lnTo>
                <a:lnTo>
                  <a:pt x="394" y="5849"/>
                </a:lnTo>
                <a:lnTo>
                  <a:pt x="421" y="5849"/>
                </a:lnTo>
                <a:lnTo>
                  <a:pt x="421" y="5783"/>
                </a:lnTo>
                <a:lnTo>
                  <a:pt x="473" y="5849"/>
                </a:lnTo>
                <a:lnTo>
                  <a:pt x="532" y="5902"/>
                </a:lnTo>
                <a:lnTo>
                  <a:pt x="539" y="5823"/>
                </a:lnTo>
                <a:lnTo>
                  <a:pt x="565" y="5849"/>
                </a:lnTo>
                <a:lnTo>
                  <a:pt x="598" y="5863"/>
                </a:lnTo>
                <a:lnTo>
                  <a:pt x="637" y="5849"/>
                </a:lnTo>
                <a:lnTo>
                  <a:pt x="676" y="5809"/>
                </a:lnTo>
                <a:lnTo>
                  <a:pt x="709" y="5809"/>
                </a:lnTo>
                <a:lnTo>
                  <a:pt x="683" y="5863"/>
                </a:lnTo>
                <a:lnTo>
                  <a:pt x="663" y="5928"/>
                </a:lnTo>
                <a:lnTo>
                  <a:pt x="637" y="5994"/>
                </a:lnTo>
                <a:lnTo>
                  <a:pt x="604" y="6061"/>
                </a:lnTo>
                <a:lnTo>
                  <a:pt x="519" y="6152"/>
                </a:lnTo>
                <a:lnTo>
                  <a:pt x="473" y="6231"/>
                </a:lnTo>
                <a:lnTo>
                  <a:pt x="440" y="6284"/>
                </a:lnTo>
                <a:lnTo>
                  <a:pt x="421" y="6324"/>
                </a:lnTo>
                <a:lnTo>
                  <a:pt x="368" y="6324"/>
                </a:lnTo>
                <a:lnTo>
                  <a:pt x="335" y="6351"/>
                </a:lnTo>
                <a:lnTo>
                  <a:pt x="315" y="6391"/>
                </a:lnTo>
                <a:lnTo>
                  <a:pt x="309" y="6430"/>
                </a:lnTo>
                <a:lnTo>
                  <a:pt x="270" y="6509"/>
                </a:lnTo>
                <a:lnTo>
                  <a:pt x="243" y="6522"/>
                </a:lnTo>
                <a:lnTo>
                  <a:pt x="210" y="6522"/>
                </a:lnTo>
                <a:lnTo>
                  <a:pt x="190" y="6536"/>
                </a:lnTo>
                <a:lnTo>
                  <a:pt x="171" y="6575"/>
                </a:lnTo>
                <a:lnTo>
                  <a:pt x="203" y="6601"/>
                </a:lnTo>
                <a:lnTo>
                  <a:pt x="230" y="6575"/>
                </a:lnTo>
                <a:lnTo>
                  <a:pt x="283" y="6536"/>
                </a:lnTo>
                <a:lnTo>
                  <a:pt x="328" y="6470"/>
                </a:lnTo>
                <a:lnTo>
                  <a:pt x="348" y="6443"/>
                </a:lnTo>
                <a:lnTo>
                  <a:pt x="374" y="6430"/>
                </a:lnTo>
                <a:lnTo>
                  <a:pt x="473" y="6391"/>
                </a:lnTo>
                <a:lnTo>
                  <a:pt x="519" y="6351"/>
                </a:lnTo>
                <a:lnTo>
                  <a:pt x="552" y="6312"/>
                </a:lnTo>
                <a:lnTo>
                  <a:pt x="578" y="6258"/>
                </a:lnTo>
                <a:lnTo>
                  <a:pt x="657" y="6179"/>
                </a:lnTo>
                <a:lnTo>
                  <a:pt x="683" y="6113"/>
                </a:lnTo>
                <a:lnTo>
                  <a:pt x="703" y="6061"/>
                </a:lnTo>
                <a:lnTo>
                  <a:pt x="723" y="6021"/>
                </a:lnTo>
                <a:lnTo>
                  <a:pt x="743" y="5994"/>
                </a:lnTo>
                <a:lnTo>
                  <a:pt x="769" y="5981"/>
                </a:lnTo>
                <a:lnTo>
                  <a:pt x="808" y="5942"/>
                </a:lnTo>
                <a:lnTo>
                  <a:pt x="827" y="5902"/>
                </a:lnTo>
                <a:lnTo>
                  <a:pt x="841" y="5823"/>
                </a:lnTo>
                <a:lnTo>
                  <a:pt x="841" y="5704"/>
                </a:lnTo>
                <a:lnTo>
                  <a:pt x="854" y="5651"/>
                </a:lnTo>
                <a:lnTo>
                  <a:pt x="913" y="5532"/>
                </a:lnTo>
                <a:lnTo>
                  <a:pt x="972" y="5440"/>
                </a:lnTo>
                <a:lnTo>
                  <a:pt x="998" y="5400"/>
                </a:lnTo>
                <a:lnTo>
                  <a:pt x="1051" y="5400"/>
                </a:lnTo>
                <a:lnTo>
                  <a:pt x="1051" y="5440"/>
                </a:lnTo>
                <a:lnTo>
                  <a:pt x="1012" y="5479"/>
                </a:lnTo>
                <a:lnTo>
                  <a:pt x="985" y="5519"/>
                </a:lnTo>
                <a:lnTo>
                  <a:pt x="966" y="5572"/>
                </a:lnTo>
                <a:lnTo>
                  <a:pt x="952" y="5651"/>
                </a:lnTo>
                <a:lnTo>
                  <a:pt x="952" y="5691"/>
                </a:lnTo>
                <a:lnTo>
                  <a:pt x="946" y="5704"/>
                </a:lnTo>
                <a:lnTo>
                  <a:pt x="946" y="5744"/>
                </a:lnTo>
                <a:lnTo>
                  <a:pt x="966" y="5744"/>
                </a:lnTo>
                <a:lnTo>
                  <a:pt x="1012" y="5730"/>
                </a:lnTo>
                <a:lnTo>
                  <a:pt x="1078" y="5677"/>
                </a:lnTo>
                <a:lnTo>
                  <a:pt x="1136" y="5598"/>
                </a:lnTo>
                <a:lnTo>
                  <a:pt x="1176" y="5519"/>
                </a:lnTo>
                <a:lnTo>
                  <a:pt x="1156" y="5453"/>
                </a:lnTo>
                <a:lnTo>
                  <a:pt x="1242" y="5400"/>
                </a:lnTo>
                <a:lnTo>
                  <a:pt x="1268" y="5479"/>
                </a:lnTo>
                <a:lnTo>
                  <a:pt x="1327" y="5532"/>
                </a:lnTo>
                <a:lnTo>
                  <a:pt x="1432" y="5612"/>
                </a:lnTo>
                <a:lnTo>
                  <a:pt x="1557" y="5612"/>
                </a:lnTo>
                <a:lnTo>
                  <a:pt x="1609" y="5651"/>
                </a:lnTo>
                <a:lnTo>
                  <a:pt x="1702" y="5704"/>
                </a:lnTo>
                <a:lnTo>
                  <a:pt x="1741" y="5744"/>
                </a:lnTo>
                <a:lnTo>
                  <a:pt x="1820" y="5902"/>
                </a:lnTo>
                <a:lnTo>
                  <a:pt x="1846" y="5928"/>
                </a:lnTo>
                <a:lnTo>
                  <a:pt x="1859" y="5902"/>
                </a:lnTo>
                <a:lnTo>
                  <a:pt x="1866" y="5902"/>
                </a:lnTo>
                <a:lnTo>
                  <a:pt x="1879" y="5849"/>
                </a:lnTo>
                <a:lnTo>
                  <a:pt x="1905" y="5889"/>
                </a:lnTo>
                <a:lnTo>
                  <a:pt x="1918" y="5902"/>
                </a:lnTo>
                <a:lnTo>
                  <a:pt x="1964" y="5902"/>
                </a:lnTo>
                <a:lnTo>
                  <a:pt x="1984" y="5942"/>
                </a:lnTo>
                <a:lnTo>
                  <a:pt x="1964" y="5968"/>
                </a:lnTo>
                <a:lnTo>
                  <a:pt x="1957" y="6021"/>
                </a:lnTo>
                <a:lnTo>
                  <a:pt x="1977" y="6073"/>
                </a:lnTo>
                <a:lnTo>
                  <a:pt x="1991" y="6100"/>
                </a:lnTo>
                <a:lnTo>
                  <a:pt x="2024" y="6033"/>
                </a:lnTo>
                <a:lnTo>
                  <a:pt x="2050" y="6033"/>
                </a:lnTo>
                <a:lnTo>
                  <a:pt x="2050" y="6100"/>
                </a:lnTo>
                <a:lnTo>
                  <a:pt x="2030" y="6140"/>
                </a:lnTo>
                <a:lnTo>
                  <a:pt x="2024" y="6140"/>
                </a:lnTo>
                <a:lnTo>
                  <a:pt x="2010" y="6152"/>
                </a:lnTo>
                <a:lnTo>
                  <a:pt x="2024" y="6219"/>
                </a:lnTo>
                <a:lnTo>
                  <a:pt x="2030" y="6219"/>
                </a:lnTo>
                <a:lnTo>
                  <a:pt x="2050" y="6231"/>
                </a:lnTo>
                <a:lnTo>
                  <a:pt x="2102" y="6231"/>
                </a:lnTo>
                <a:lnTo>
                  <a:pt x="2115" y="6258"/>
                </a:lnTo>
                <a:lnTo>
                  <a:pt x="2115" y="6351"/>
                </a:lnTo>
                <a:lnTo>
                  <a:pt x="2128" y="6391"/>
                </a:lnTo>
                <a:lnTo>
                  <a:pt x="2148" y="6443"/>
                </a:lnTo>
                <a:lnTo>
                  <a:pt x="2175" y="6470"/>
                </a:lnTo>
                <a:lnTo>
                  <a:pt x="2207" y="6482"/>
                </a:lnTo>
                <a:lnTo>
                  <a:pt x="2227" y="6482"/>
                </a:lnTo>
                <a:lnTo>
                  <a:pt x="2233" y="6509"/>
                </a:lnTo>
                <a:lnTo>
                  <a:pt x="2247" y="6536"/>
                </a:lnTo>
                <a:lnTo>
                  <a:pt x="2247" y="6694"/>
                </a:lnTo>
                <a:lnTo>
                  <a:pt x="2260" y="6733"/>
                </a:lnTo>
                <a:lnTo>
                  <a:pt x="2293" y="6733"/>
                </a:lnTo>
                <a:lnTo>
                  <a:pt x="2312" y="6759"/>
                </a:lnTo>
                <a:lnTo>
                  <a:pt x="2319" y="6800"/>
                </a:lnTo>
                <a:lnTo>
                  <a:pt x="2319" y="6852"/>
                </a:lnTo>
                <a:lnTo>
                  <a:pt x="2332" y="6892"/>
                </a:lnTo>
                <a:lnTo>
                  <a:pt x="2358" y="6931"/>
                </a:lnTo>
                <a:lnTo>
                  <a:pt x="2391" y="6971"/>
                </a:lnTo>
                <a:lnTo>
                  <a:pt x="2398" y="7050"/>
                </a:lnTo>
                <a:lnTo>
                  <a:pt x="2404" y="7103"/>
                </a:lnTo>
                <a:lnTo>
                  <a:pt x="2437" y="7156"/>
                </a:lnTo>
                <a:lnTo>
                  <a:pt x="2457" y="7182"/>
                </a:lnTo>
                <a:lnTo>
                  <a:pt x="2477" y="7182"/>
                </a:lnTo>
                <a:lnTo>
                  <a:pt x="2497" y="7222"/>
                </a:lnTo>
                <a:lnTo>
                  <a:pt x="2536" y="7236"/>
                </a:lnTo>
                <a:lnTo>
                  <a:pt x="2562" y="7262"/>
                </a:lnTo>
                <a:lnTo>
                  <a:pt x="2568" y="7301"/>
                </a:lnTo>
                <a:lnTo>
                  <a:pt x="2581" y="7315"/>
                </a:lnTo>
                <a:lnTo>
                  <a:pt x="2588" y="7354"/>
                </a:lnTo>
                <a:lnTo>
                  <a:pt x="2621" y="7380"/>
                </a:lnTo>
                <a:lnTo>
                  <a:pt x="2661" y="7407"/>
                </a:lnTo>
                <a:lnTo>
                  <a:pt x="2687" y="7447"/>
                </a:lnTo>
                <a:lnTo>
                  <a:pt x="2706" y="7487"/>
                </a:lnTo>
                <a:lnTo>
                  <a:pt x="2706" y="7513"/>
                </a:lnTo>
                <a:lnTo>
                  <a:pt x="2713" y="7552"/>
                </a:lnTo>
                <a:lnTo>
                  <a:pt x="2706" y="7605"/>
                </a:lnTo>
                <a:lnTo>
                  <a:pt x="2687" y="7671"/>
                </a:lnTo>
                <a:lnTo>
                  <a:pt x="2661" y="7605"/>
                </a:lnTo>
                <a:lnTo>
                  <a:pt x="2641" y="7592"/>
                </a:lnTo>
                <a:lnTo>
                  <a:pt x="2601" y="7592"/>
                </a:lnTo>
                <a:lnTo>
                  <a:pt x="2588" y="7605"/>
                </a:lnTo>
                <a:lnTo>
                  <a:pt x="2601" y="7684"/>
                </a:lnTo>
                <a:lnTo>
                  <a:pt x="2621" y="7724"/>
                </a:lnTo>
                <a:lnTo>
                  <a:pt x="2641" y="7776"/>
                </a:lnTo>
                <a:lnTo>
                  <a:pt x="2641" y="7962"/>
                </a:lnTo>
                <a:lnTo>
                  <a:pt x="2601" y="8225"/>
                </a:lnTo>
                <a:lnTo>
                  <a:pt x="2601" y="8265"/>
                </a:lnTo>
                <a:lnTo>
                  <a:pt x="2608" y="8318"/>
                </a:lnTo>
                <a:lnTo>
                  <a:pt x="2621" y="8397"/>
                </a:lnTo>
                <a:lnTo>
                  <a:pt x="2621" y="8595"/>
                </a:lnTo>
                <a:lnTo>
                  <a:pt x="2628" y="8674"/>
                </a:lnTo>
                <a:lnTo>
                  <a:pt x="2601" y="8727"/>
                </a:lnTo>
                <a:lnTo>
                  <a:pt x="2608" y="8753"/>
                </a:lnTo>
                <a:lnTo>
                  <a:pt x="2667" y="8965"/>
                </a:lnTo>
                <a:lnTo>
                  <a:pt x="2693" y="9044"/>
                </a:lnTo>
                <a:lnTo>
                  <a:pt x="2713" y="9083"/>
                </a:lnTo>
                <a:lnTo>
                  <a:pt x="2733" y="9083"/>
                </a:lnTo>
                <a:lnTo>
                  <a:pt x="2733" y="9190"/>
                </a:lnTo>
                <a:lnTo>
                  <a:pt x="2752" y="9295"/>
                </a:lnTo>
                <a:lnTo>
                  <a:pt x="2785" y="9374"/>
                </a:lnTo>
                <a:lnTo>
                  <a:pt x="2812" y="9467"/>
                </a:lnTo>
                <a:lnTo>
                  <a:pt x="2825" y="9520"/>
                </a:lnTo>
                <a:lnTo>
                  <a:pt x="2825" y="9546"/>
                </a:lnTo>
                <a:lnTo>
                  <a:pt x="2831" y="9559"/>
                </a:lnTo>
                <a:lnTo>
                  <a:pt x="2890" y="9599"/>
                </a:lnTo>
                <a:lnTo>
                  <a:pt x="2956" y="9678"/>
                </a:lnTo>
                <a:lnTo>
                  <a:pt x="3015" y="9730"/>
                </a:lnTo>
                <a:lnTo>
                  <a:pt x="3035" y="9797"/>
                </a:lnTo>
                <a:lnTo>
                  <a:pt x="3041" y="9837"/>
                </a:lnTo>
                <a:lnTo>
                  <a:pt x="3041" y="9876"/>
                </a:lnTo>
                <a:lnTo>
                  <a:pt x="3061" y="9969"/>
                </a:lnTo>
                <a:lnTo>
                  <a:pt x="3094" y="10061"/>
                </a:lnTo>
                <a:lnTo>
                  <a:pt x="3107" y="10179"/>
                </a:lnTo>
                <a:lnTo>
                  <a:pt x="3121" y="10219"/>
                </a:lnTo>
                <a:lnTo>
                  <a:pt x="3127" y="10258"/>
                </a:lnTo>
                <a:lnTo>
                  <a:pt x="3186" y="10377"/>
                </a:lnTo>
                <a:lnTo>
                  <a:pt x="3239" y="10496"/>
                </a:lnTo>
                <a:lnTo>
                  <a:pt x="3239" y="10523"/>
                </a:lnTo>
                <a:lnTo>
                  <a:pt x="3199" y="10523"/>
                </a:lnTo>
                <a:lnTo>
                  <a:pt x="3219" y="10563"/>
                </a:lnTo>
                <a:lnTo>
                  <a:pt x="3239" y="10589"/>
                </a:lnTo>
                <a:lnTo>
                  <a:pt x="3265" y="10602"/>
                </a:lnTo>
                <a:lnTo>
                  <a:pt x="3291" y="10642"/>
                </a:lnTo>
                <a:lnTo>
                  <a:pt x="3350" y="10787"/>
                </a:lnTo>
                <a:lnTo>
                  <a:pt x="3350" y="10893"/>
                </a:lnTo>
                <a:lnTo>
                  <a:pt x="3429" y="11051"/>
                </a:lnTo>
                <a:lnTo>
                  <a:pt x="3456" y="11051"/>
                </a:lnTo>
                <a:lnTo>
                  <a:pt x="3488" y="11144"/>
                </a:lnTo>
                <a:lnTo>
                  <a:pt x="3495" y="11130"/>
                </a:lnTo>
                <a:lnTo>
                  <a:pt x="3508" y="11091"/>
                </a:lnTo>
                <a:lnTo>
                  <a:pt x="3488" y="11038"/>
                </a:lnTo>
                <a:lnTo>
                  <a:pt x="3475" y="11012"/>
                </a:lnTo>
                <a:lnTo>
                  <a:pt x="3469" y="11012"/>
                </a:lnTo>
                <a:lnTo>
                  <a:pt x="3436" y="10972"/>
                </a:lnTo>
                <a:lnTo>
                  <a:pt x="3416" y="10893"/>
                </a:lnTo>
                <a:lnTo>
                  <a:pt x="3390" y="10747"/>
                </a:lnTo>
                <a:lnTo>
                  <a:pt x="3383" y="10681"/>
                </a:lnTo>
                <a:lnTo>
                  <a:pt x="3363" y="10642"/>
                </a:lnTo>
                <a:lnTo>
                  <a:pt x="3344" y="10589"/>
                </a:lnTo>
                <a:lnTo>
                  <a:pt x="3305" y="10430"/>
                </a:lnTo>
                <a:lnTo>
                  <a:pt x="3272" y="10338"/>
                </a:lnTo>
                <a:lnTo>
                  <a:pt x="3245" y="10298"/>
                </a:lnTo>
                <a:lnTo>
                  <a:pt x="3225" y="10272"/>
                </a:lnTo>
                <a:lnTo>
                  <a:pt x="3219" y="10232"/>
                </a:lnTo>
                <a:lnTo>
                  <a:pt x="3186" y="10127"/>
                </a:lnTo>
                <a:lnTo>
                  <a:pt x="3179" y="10088"/>
                </a:lnTo>
                <a:lnTo>
                  <a:pt x="3179" y="9969"/>
                </a:lnTo>
                <a:lnTo>
                  <a:pt x="3199" y="9981"/>
                </a:lnTo>
                <a:lnTo>
                  <a:pt x="3225" y="10007"/>
                </a:lnTo>
                <a:lnTo>
                  <a:pt x="3272" y="10048"/>
                </a:lnTo>
                <a:lnTo>
                  <a:pt x="3285" y="10061"/>
                </a:lnTo>
                <a:lnTo>
                  <a:pt x="3291" y="10127"/>
                </a:lnTo>
                <a:lnTo>
                  <a:pt x="3305" y="10167"/>
                </a:lnTo>
                <a:lnTo>
                  <a:pt x="3311" y="10206"/>
                </a:lnTo>
                <a:lnTo>
                  <a:pt x="3324" y="10232"/>
                </a:lnTo>
                <a:lnTo>
                  <a:pt x="3324" y="10272"/>
                </a:lnTo>
                <a:lnTo>
                  <a:pt x="3331" y="10312"/>
                </a:lnTo>
                <a:lnTo>
                  <a:pt x="3344" y="10338"/>
                </a:lnTo>
                <a:lnTo>
                  <a:pt x="3409" y="10496"/>
                </a:lnTo>
                <a:lnTo>
                  <a:pt x="3436" y="10496"/>
                </a:lnTo>
                <a:lnTo>
                  <a:pt x="3436" y="10523"/>
                </a:lnTo>
                <a:lnTo>
                  <a:pt x="3475" y="10602"/>
                </a:lnTo>
                <a:lnTo>
                  <a:pt x="3508" y="10628"/>
                </a:lnTo>
                <a:lnTo>
                  <a:pt x="3527" y="10681"/>
                </a:lnTo>
                <a:lnTo>
                  <a:pt x="3527" y="10787"/>
                </a:lnTo>
                <a:lnTo>
                  <a:pt x="3534" y="10800"/>
                </a:lnTo>
                <a:lnTo>
                  <a:pt x="3574" y="10853"/>
                </a:lnTo>
                <a:lnTo>
                  <a:pt x="3613" y="10919"/>
                </a:lnTo>
                <a:lnTo>
                  <a:pt x="3685" y="11077"/>
                </a:lnTo>
                <a:lnTo>
                  <a:pt x="3725" y="11170"/>
                </a:lnTo>
                <a:lnTo>
                  <a:pt x="3758" y="11289"/>
                </a:lnTo>
                <a:lnTo>
                  <a:pt x="3764" y="11328"/>
                </a:lnTo>
                <a:lnTo>
                  <a:pt x="3778" y="11342"/>
                </a:lnTo>
                <a:lnTo>
                  <a:pt x="3778" y="11394"/>
                </a:lnTo>
                <a:lnTo>
                  <a:pt x="3764" y="11433"/>
                </a:lnTo>
                <a:lnTo>
                  <a:pt x="3758" y="11460"/>
                </a:lnTo>
                <a:lnTo>
                  <a:pt x="3758" y="11500"/>
                </a:lnTo>
                <a:lnTo>
                  <a:pt x="3764" y="11552"/>
                </a:lnTo>
                <a:lnTo>
                  <a:pt x="3778" y="11579"/>
                </a:lnTo>
                <a:lnTo>
                  <a:pt x="3784" y="11579"/>
                </a:lnTo>
                <a:lnTo>
                  <a:pt x="3804" y="11619"/>
                </a:lnTo>
                <a:lnTo>
                  <a:pt x="3830" y="11658"/>
                </a:lnTo>
                <a:lnTo>
                  <a:pt x="3863" y="11684"/>
                </a:lnTo>
                <a:lnTo>
                  <a:pt x="3882" y="11712"/>
                </a:lnTo>
                <a:lnTo>
                  <a:pt x="3909" y="11751"/>
                </a:lnTo>
                <a:lnTo>
                  <a:pt x="3942" y="11764"/>
                </a:lnTo>
                <a:lnTo>
                  <a:pt x="3974" y="11791"/>
                </a:lnTo>
                <a:lnTo>
                  <a:pt x="4014" y="11843"/>
                </a:lnTo>
                <a:lnTo>
                  <a:pt x="4027" y="11870"/>
                </a:lnTo>
                <a:lnTo>
                  <a:pt x="4047" y="11882"/>
                </a:lnTo>
                <a:lnTo>
                  <a:pt x="4093" y="11882"/>
                </a:lnTo>
                <a:lnTo>
                  <a:pt x="4099" y="11909"/>
                </a:lnTo>
                <a:lnTo>
                  <a:pt x="4158" y="11962"/>
                </a:lnTo>
                <a:lnTo>
                  <a:pt x="4198" y="12001"/>
                </a:lnTo>
                <a:lnTo>
                  <a:pt x="4231" y="12015"/>
                </a:lnTo>
                <a:lnTo>
                  <a:pt x="4244" y="12015"/>
                </a:lnTo>
                <a:lnTo>
                  <a:pt x="4277" y="12041"/>
                </a:lnTo>
                <a:lnTo>
                  <a:pt x="4296" y="12054"/>
                </a:lnTo>
                <a:lnTo>
                  <a:pt x="4316" y="12080"/>
                </a:lnTo>
                <a:lnTo>
                  <a:pt x="4342" y="12054"/>
                </a:lnTo>
                <a:lnTo>
                  <a:pt x="4355" y="12015"/>
                </a:lnTo>
                <a:lnTo>
                  <a:pt x="4375" y="12001"/>
                </a:lnTo>
                <a:lnTo>
                  <a:pt x="4402" y="11975"/>
                </a:lnTo>
                <a:lnTo>
                  <a:pt x="4421" y="12001"/>
                </a:lnTo>
                <a:lnTo>
                  <a:pt x="4441" y="12015"/>
                </a:lnTo>
                <a:lnTo>
                  <a:pt x="4460" y="12015"/>
                </a:lnTo>
                <a:lnTo>
                  <a:pt x="4487" y="12054"/>
                </a:lnTo>
                <a:lnTo>
                  <a:pt x="4546" y="12173"/>
                </a:lnTo>
                <a:lnTo>
                  <a:pt x="4585" y="12226"/>
                </a:lnTo>
                <a:lnTo>
                  <a:pt x="4644" y="12266"/>
                </a:lnTo>
                <a:lnTo>
                  <a:pt x="4671" y="12266"/>
                </a:lnTo>
                <a:lnTo>
                  <a:pt x="4697" y="12292"/>
                </a:lnTo>
                <a:lnTo>
                  <a:pt x="4737" y="12345"/>
                </a:lnTo>
                <a:lnTo>
                  <a:pt x="4769" y="12371"/>
                </a:lnTo>
                <a:lnTo>
                  <a:pt x="4789" y="12371"/>
                </a:lnTo>
                <a:lnTo>
                  <a:pt x="4835" y="12345"/>
                </a:lnTo>
                <a:lnTo>
                  <a:pt x="4842" y="12345"/>
                </a:lnTo>
                <a:lnTo>
                  <a:pt x="4855" y="12410"/>
                </a:lnTo>
                <a:lnTo>
                  <a:pt x="4875" y="12464"/>
                </a:lnTo>
                <a:lnTo>
                  <a:pt x="4920" y="12556"/>
                </a:lnTo>
                <a:lnTo>
                  <a:pt x="4940" y="12582"/>
                </a:lnTo>
                <a:lnTo>
                  <a:pt x="4947" y="12622"/>
                </a:lnTo>
                <a:lnTo>
                  <a:pt x="4960" y="12675"/>
                </a:lnTo>
                <a:lnTo>
                  <a:pt x="4960" y="12754"/>
                </a:lnTo>
                <a:lnTo>
                  <a:pt x="4979" y="12794"/>
                </a:lnTo>
                <a:lnTo>
                  <a:pt x="4999" y="12794"/>
                </a:lnTo>
                <a:lnTo>
                  <a:pt x="4986" y="12780"/>
                </a:lnTo>
                <a:lnTo>
                  <a:pt x="4999" y="12754"/>
                </a:lnTo>
                <a:lnTo>
                  <a:pt x="5039" y="12807"/>
                </a:lnTo>
                <a:lnTo>
                  <a:pt x="5078" y="12873"/>
                </a:lnTo>
                <a:lnTo>
                  <a:pt x="5085" y="12926"/>
                </a:lnTo>
                <a:lnTo>
                  <a:pt x="5091" y="12952"/>
                </a:lnTo>
                <a:lnTo>
                  <a:pt x="5111" y="12966"/>
                </a:lnTo>
                <a:lnTo>
                  <a:pt x="5124" y="12992"/>
                </a:lnTo>
                <a:lnTo>
                  <a:pt x="5190" y="12992"/>
                </a:lnTo>
                <a:lnTo>
                  <a:pt x="5223" y="13071"/>
                </a:lnTo>
                <a:lnTo>
                  <a:pt x="5236" y="13084"/>
                </a:lnTo>
                <a:lnTo>
                  <a:pt x="5255" y="13097"/>
                </a:lnTo>
                <a:lnTo>
                  <a:pt x="5275" y="13084"/>
                </a:lnTo>
                <a:lnTo>
                  <a:pt x="5295" y="13045"/>
                </a:lnTo>
                <a:lnTo>
                  <a:pt x="5275" y="13005"/>
                </a:lnTo>
                <a:lnTo>
                  <a:pt x="5288" y="12966"/>
                </a:lnTo>
                <a:lnTo>
                  <a:pt x="5308" y="12926"/>
                </a:lnTo>
                <a:lnTo>
                  <a:pt x="5354" y="12887"/>
                </a:lnTo>
                <a:lnTo>
                  <a:pt x="5374" y="12926"/>
                </a:lnTo>
                <a:lnTo>
                  <a:pt x="5400" y="12966"/>
                </a:lnTo>
                <a:lnTo>
                  <a:pt x="5393" y="12992"/>
                </a:lnTo>
                <a:lnTo>
                  <a:pt x="5393" y="13005"/>
                </a:lnTo>
                <a:lnTo>
                  <a:pt x="5400" y="13031"/>
                </a:lnTo>
                <a:lnTo>
                  <a:pt x="5413" y="13045"/>
                </a:lnTo>
                <a:lnTo>
                  <a:pt x="5419" y="13035"/>
                </a:lnTo>
                <a:lnTo>
                  <a:pt x="5413" y="13071"/>
                </a:lnTo>
                <a:lnTo>
                  <a:pt x="5420" y="13097"/>
                </a:lnTo>
                <a:lnTo>
                  <a:pt x="5433" y="13137"/>
                </a:lnTo>
                <a:lnTo>
                  <a:pt x="5452" y="13164"/>
                </a:lnTo>
                <a:lnTo>
                  <a:pt x="5452" y="13282"/>
                </a:lnTo>
                <a:lnTo>
                  <a:pt x="5439" y="13335"/>
                </a:lnTo>
                <a:lnTo>
                  <a:pt x="5452" y="13375"/>
                </a:lnTo>
                <a:lnTo>
                  <a:pt x="5459" y="13427"/>
                </a:lnTo>
                <a:lnTo>
                  <a:pt x="5459" y="13454"/>
                </a:lnTo>
                <a:lnTo>
                  <a:pt x="5452" y="13494"/>
                </a:lnTo>
                <a:lnTo>
                  <a:pt x="5452" y="13506"/>
                </a:lnTo>
                <a:lnTo>
                  <a:pt x="5472" y="13533"/>
                </a:lnTo>
                <a:lnTo>
                  <a:pt x="5452" y="13585"/>
                </a:lnTo>
                <a:lnTo>
                  <a:pt x="5433" y="13625"/>
                </a:lnTo>
                <a:lnTo>
                  <a:pt x="5400" y="13639"/>
                </a:lnTo>
                <a:lnTo>
                  <a:pt x="5374" y="13704"/>
                </a:lnTo>
                <a:lnTo>
                  <a:pt x="5348" y="13824"/>
                </a:lnTo>
                <a:lnTo>
                  <a:pt x="5328" y="13876"/>
                </a:lnTo>
                <a:lnTo>
                  <a:pt x="5288" y="13876"/>
                </a:lnTo>
                <a:lnTo>
                  <a:pt x="5288" y="13995"/>
                </a:lnTo>
                <a:lnTo>
                  <a:pt x="5268" y="14048"/>
                </a:lnTo>
                <a:lnTo>
                  <a:pt x="5249" y="14088"/>
                </a:lnTo>
                <a:lnTo>
                  <a:pt x="5249" y="14246"/>
                </a:lnTo>
                <a:lnTo>
                  <a:pt x="5255" y="14285"/>
                </a:lnTo>
                <a:lnTo>
                  <a:pt x="5275" y="14299"/>
                </a:lnTo>
                <a:lnTo>
                  <a:pt x="5295" y="14285"/>
                </a:lnTo>
                <a:lnTo>
                  <a:pt x="5308" y="14299"/>
                </a:lnTo>
                <a:lnTo>
                  <a:pt x="5295" y="14339"/>
                </a:lnTo>
                <a:lnTo>
                  <a:pt x="5255" y="14418"/>
                </a:lnTo>
                <a:lnTo>
                  <a:pt x="5249" y="14457"/>
                </a:lnTo>
                <a:lnTo>
                  <a:pt x="5229" y="14497"/>
                </a:lnTo>
                <a:lnTo>
                  <a:pt x="5223" y="14576"/>
                </a:lnTo>
                <a:lnTo>
                  <a:pt x="5229" y="14629"/>
                </a:lnTo>
                <a:lnTo>
                  <a:pt x="5236" y="14695"/>
                </a:lnTo>
                <a:lnTo>
                  <a:pt x="5275" y="14788"/>
                </a:lnTo>
                <a:lnTo>
                  <a:pt x="5288" y="14800"/>
                </a:lnTo>
                <a:lnTo>
                  <a:pt x="5308" y="14827"/>
                </a:lnTo>
                <a:lnTo>
                  <a:pt x="5315" y="14880"/>
                </a:lnTo>
                <a:lnTo>
                  <a:pt x="5334" y="14946"/>
                </a:lnTo>
                <a:lnTo>
                  <a:pt x="5348" y="14959"/>
                </a:lnTo>
                <a:lnTo>
                  <a:pt x="5354" y="14985"/>
                </a:lnTo>
                <a:lnTo>
                  <a:pt x="5380" y="15078"/>
                </a:lnTo>
                <a:lnTo>
                  <a:pt x="5400" y="15209"/>
                </a:lnTo>
                <a:lnTo>
                  <a:pt x="5459" y="15407"/>
                </a:lnTo>
                <a:lnTo>
                  <a:pt x="5479" y="15488"/>
                </a:lnTo>
                <a:lnTo>
                  <a:pt x="5492" y="15527"/>
                </a:lnTo>
                <a:lnTo>
                  <a:pt x="5499" y="15567"/>
                </a:lnTo>
                <a:lnTo>
                  <a:pt x="5518" y="15606"/>
                </a:lnTo>
                <a:lnTo>
                  <a:pt x="5518" y="15751"/>
                </a:lnTo>
                <a:lnTo>
                  <a:pt x="5525" y="15777"/>
                </a:lnTo>
                <a:lnTo>
                  <a:pt x="5584" y="15870"/>
                </a:lnTo>
                <a:lnTo>
                  <a:pt x="5617" y="15923"/>
                </a:lnTo>
                <a:lnTo>
                  <a:pt x="5650" y="15949"/>
                </a:lnTo>
                <a:lnTo>
                  <a:pt x="5689" y="15989"/>
                </a:lnTo>
                <a:lnTo>
                  <a:pt x="5722" y="16042"/>
                </a:lnTo>
                <a:lnTo>
                  <a:pt x="5741" y="16068"/>
                </a:lnTo>
                <a:lnTo>
                  <a:pt x="5761" y="16081"/>
                </a:lnTo>
                <a:lnTo>
                  <a:pt x="5807" y="16107"/>
                </a:lnTo>
                <a:lnTo>
                  <a:pt x="5827" y="16147"/>
                </a:lnTo>
                <a:lnTo>
                  <a:pt x="5853" y="16187"/>
                </a:lnTo>
                <a:lnTo>
                  <a:pt x="5873" y="16240"/>
                </a:lnTo>
                <a:lnTo>
                  <a:pt x="5893" y="16319"/>
                </a:lnTo>
                <a:lnTo>
                  <a:pt x="5906" y="16491"/>
                </a:lnTo>
                <a:lnTo>
                  <a:pt x="5912" y="16649"/>
                </a:lnTo>
                <a:lnTo>
                  <a:pt x="5906" y="16781"/>
                </a:lnTo>
                <a:lnTo>
                  <a:pt x="5893" y="16900"/>
                </a:lnTo>
                <a:lnTo>
                  <a:pt x="5893" y="17084"/>
                </a:lnTo>
                <a:lnTo>
                  <a:pt x="5873" y="17230"/>
                </a:lnTo>
                <a:lnTo>
                  <a:pt x="5873" y="17270"/>
                </a:lnTo>
                <a:lnTo>
                  <a:pt x="5866" y="17375"/>
                </a:lnTo>
                <a:lnTo>
                  <a:pt x="5853" y="17480"/>
                </a:lnTo>
                <a:lnTo>
                  <a:pt x="5834" y="17573"/>
                </a:lnTo>
                <a:lnTo>
                  <a:pt x="5827" y="17692"/>
                </a:lnTo>
                <a:lnTo>
                  <a:pt x="5814" y="17784"/>
                </a:lnTo>
                <a:lnTo>
                  <a:pt x="5814" y="18207"/>
                </a:lnTo>
                <a:lnTo>
                  <a:pt x="5807" y="18352"/>
                </a:lnTo>
                <a:lnTo>
                  <a:pt x="5788" y="18484"/>
                </a:lnTo>
                <a:lnTo>
                  <a:pt x="5788" y="18497"/>
                </a:lnTo>
                <a:lnTo>
                  <a:pt x="5768" y="18524"/>
                </a:lnTo>
                <a:lnTo>
                  <a:pt x="5761" y="18576"/>
                </a:lnTo>
                <a:lnTo>
                  <a:pt x="5748" y="18643"/>
                </a:lnTo>
                <a:lnTo>
                  <a:pt x="5722" y="18761"/>
                </a:lnTo>
                <a:lnTo>
                  <a:pt x="5702" y="18815"/>
                </a:lnTo>
                <a:lnTo>
                  <a:pt x="5702" y="18973"/>
                </a:lnTo>
                <a:lnTo>
                  <a:pt x="5709" y="19025"/>
                </a:lnTo>
                <a:lnTo>
                  <a:pt x="5709" y="19039"/>
                </a:lnTo>
                <a:lnTo>
                  <a:pt x="5722" y="19039"/>
                </a:lnTo>
                <a:lnTo>
                  <a:pt x="5722" y="19104"/>
                </a:lnTo>
                <a:lnTo>
                  <a:pt x="5702" y="19104"/>
                </a:lnTo>
                <a:lnTo>
                  <a:pt x="5689" y="19197"/>
                </a:lnTo>
                <a:lnTo>
                  <a:pt x="5683" y="19303"/>
                </a:lnTo>
                <a:lnTo>
                  <a:pt x="5689" y="19395"/>
                </a:lnTo>
                <a:lnTo>
                  <a:pt x="5702" y="19434"/>
                </a:lnTo>
                <a:lnTo>
                  <a:pt x="5709" y="19448"/>
                </a:lnTo>
                <a:lnTo>
                  <a:pt x="5728" y="19434"/>
                </a:lnTo>
                <a:lnTo>
                  <a:pt x="5741" y="19395"/>
                </a:lnTo>
                <a:lnTo>
                  <a:pt x="5761" y="19395"/>
                </a:lnTo>
                <a:lnTo>
                  <a:pt x="5761" y="19474"/>
                </a:lnTo>
                <a:lnTo>
                  <a:pt x="5689" y="20095"/>
                </a:lnTo>
                <a:lnTo>
                  <a:pt x="5670" y="20095"/>
                </a:lnTo>
                <a:lnTo>
                  <a:pt x="5663" y="20055"/>
                </a:lnTo>
                <a:lnTo>
                  <a:pt x="5650" y="20029"/>
                </a:lnTo>
                <a:lnTo>
                  <a:pt x="5636" y="20016"/>
                </a:lnTo>
                <a:lnTo>
                  <a:pt x="5623" y="20029"/>
                </a:lnTo>
                <a:lnTo>
                  <a:pt x="5617" y="20069"/>
                </a:lnTo>
                <a:lnTo>
                  <a:pt x="5617" y="20108"/>
                </a:lnTo>
                <a:lnTo>
                  <a:pt x="5636" y="20188"/>
                </a:lnTo>
                <a:lnTo>
                  <a:pt x="5643" y="20267"/>
                </a:lnTo>
                <a:lnTo>
                  <a:pt x="5636" y="20306"/>
                </a:lnTo>
                <a:lnTo>
                  <a:pt x="5623" y="20346"/>
                </a:lnTo>
                <a:lnTo>
                  <a:pt x="5603" y="20385"/>
                </a:lnTo>
                <a:lnTo>
                  <a:pt x="5597" y="20439"/>
                </a:lnTo>
                <a:lnTo>
                  <a:pt x="5617" y="20570"/>
                </a:lnTo>
                <a:lnTo>
                  <a:pt x="5623" y="20676"/>
                </a:lnTo>
                <a:lnTo>
                  <a:pt x="5623" y="20807"/>
                </a:lnTo>
                <a:lnTo>
                  <a:pt x="5636" y="20860"/>
                </a:lnTo>
                <a:lnTo>
                  <a:pt x="5670" y="20927"/>
                </a:lnTo>
                <a:lnTo>
                  <a:pt x="5683" y="20979"/>
                </a:lnTo>
                <a:lnTo>
                  <a:pt x="5683" y="21019"/>
                </a:lnTo>
                <a:lnTo>
                  <a:pt x="5670" y="21058"/>
                </a:lnTo>
                <a:lnTo>
                  <a:pt x="5689" y="21072"/>
                </a:lnTo>
                <a:lnTo>
                  <a:pt x="5683" y="21098"/>
                </a:lnTo>
                <a:lnTo>
                  <a:pt x="5663" y="21111"/>
                </a:lnTo>
                <a:lnTo>
                  <a:pt x="5643" y="21151"/>
                </a:lnTo>
                <a:lnTo>
                  <a:pt x="5663" y="21191"/>
                </a:lnTo>
                <a:lnTo>
                  <a:pt x="5709" y="21270"/>
                </a:lnTo>
                <a:lnTo>
                  <a:pt x="5728" y="21296"/>
                </a:lnTo>
                <a:lnTo>
                  <a:pt x="5768" y="21309"/>
                </a:lnTo>
                <a:lnTo>
                  <a:pt x="5781" y="21349"/>
                </a:lnTo>
                <a:lnTo>
                  <a:pt x="5788" y="21362"/>
                </a:lnTo>
                <a:lnTo>
                  <a:pt x="5834" y="21362"/>
                </a:lnTo>
                <a:lnTo>
                  <a:pt x="5847" y="21402"/>
                </a:lnTo>
                <a:lnTo>
                  <a:pt x="5866" y="21428"/>
                </a:lnTo>
                <a:lnTo>
                  <a:pt x="5912" y="21468"/>
                </a:lnTo>
                <a:lnTo>
                  <a:pt x="5932" y="21481"/>
                </a:lnTo>
                <a:lnTo>
                  <a:pt x="5939" y="21547"/>
                </a:lnTo>
                <a:lnTo>
                  <a:pt x="5952" y="21586"/>
                </a:lnTo>
                <a:lnTo>
                  <a:pt x="5958" y="21600"/>
                </a:lnTo>
                <a:lnTo>
                  <a:pt x="6037" y="21600"/>
                </a:lnTo>
                <a:lnTo>
                  <a:pt x="6057" y="21586"/>
                </a:lnTo>
                <a:lnTo>
                  <a:pt x="6083" y="21586"/>
                </a:lnTo>
                <a:lnTo>
                  <a:pt x="6136" y="21547"/>
                </a:lnTo>
                <a:lnTo>
                  <a:pt x="6162" y="21521"/>
                </a:lnTo>
                <a:lnTo>
                  <a:pt x="6182" y="21507"/>
                </a:lnTo>
                <a:lnTo>
                  <a:pt x="6201" y="21507"/>
                </a:lnTo>
                <a:lnTo>
                  <a:pt x="6221" y="21481"/>
                </a:lnTo>
                <a:lnTo>
                  <a:pt x="6136" y="21402"/>
                </a:lnTo>
                <a:lnTo>
                  <a:pt x="6096" y="21362"/>
                </a:lnTo>
                <a:lnTo>
                  <a:pt x="6057" y="21296"/>
                </a:lnTo>
                <a:lnTo>
                  <a:pt x="6050" y="21230"/>
                </a:lnTo>
                <a:lnTo>
                  <a:pt x="6031" y="21151"/>
                </a:lnTo>
                <a:lnTo>
                  <a:pt x="6018" y="21058"/>
                </a:lnTo>
                <a:lnTo>
                  <a:pt x="6011" y="21019"/>
                </a:lnTo>
                <a:lnTo>
                  <a:pt x="5998" y="21006"/>
                </a:lnTo>
                <a:lnTo>
                  <a:pt x="5972" y="20967"/>
                </a:lnTo>
                <a:lnTo>
                  <a:pt x="5958" y="20900"/>
                </a:lnTo>
                <a:lnTo>
                  <a:pt x="5972" y="20807"/>
                </a:lnTo>
                <a:lnTo>
                  <a:pt x="5998" y="20716"/>
                </a:lnTo>
                <a:lnTo>
                  <a:pt x="6018" y="20689"/>
                </a:lnTo>
                <a:lnTo>
                  <a:pt x="6037" y="20689"/>
                </a:lnTo>
                <a:lnTo>
                  <a:pt x="6057" y="20676"/>
                </a:lnTo>
                <a:lnTo>
                  <a:pt x="6070" y="20649"/>
                </a:lnTo>
                <a:lnTo>
                  <a:pt x="6076" y="20557"/>
                </a:lnTo>
                <a:lnTo>
                  <a:pt x="6083" y="20530"/>
                </a:lnTo>
                <a:lnTo>
                  <a:pt x="6096" y="20491"/>
                </a:lnTo>
                <a:lnTo>
                  <a:pt x="6143" y="20425"/>
                </a:lnTo>
                <a:lnTo>
                  <a:pt x="6162" y="20385"/>
                </a:lnTo>
                <a:lnTo>
                  <a:pt x="6175" y="20306"/>
                </a:lnTo>
                <a:lnTo>
                  <a:pt x="6175" y="20267"/>
                </a:lnTo>
                <a:lnTo>
                  <a:pt x="6162" y="20241"/>
                </a:lnTo>
                <a:lnTo>
                  <a:pt x="6123" y="20200"/>
                </a:lnTo>
                <a:lnTo>
                  <a:pt x="6096" y="20148"/>
                </a:lnTo>
                <a:lnTo>
                  <a:pt x="6083" y="20108"/>
                </a:lnTo>
                <a:lnTo>
                  <a:pt x="6076" y="20069"/>
                </a:lnTo>
                <a:lnTo>
                  <a:pt x="6083" y="20016"/>
                </a:lnTo>
                <a:lnTo>
                  <a:pt x="6096" y="19976"/>
                </a:lnTo>
                <a:lnTo>
                  <a:pt x="6116" y="19936"/>
                </a:lnTo>
                <a:lnTo>
                  <a:pt x="6143" y="19910"/>
                </a:lnTo>
                <a:lnTo>
                  <a:pt x="6175" y="19897"/>
                </a:lnTo>
                <a:lnTo>
                  <a:pt x="6195" y="19897"/>
                </a:lnTo>
                <a:lnTo>
                  <a:pt x="6201" y="19857"/>
                </a:lnTo>
                <a:lnTo>
                  <a:pt x="6214" y="19725"/>
                </a:lnTo>
                <a:lnTo>
                  <a:pt x="6227" y="19659"/>
                </a:lnTo>
                <a:lnTo>
                  <a:pt x="6247" y="19606"/>
                </a:lnTo>
                <a:lnTo>
                  <a:pt x="6227" y="19593"/>
                </a:lnTo>
                <a:lnTo>
                  <a:pt x="6227" y="19527"/>
                </a:lnTo>
                <a:lnTo>
                  <a:pt x="6247" y="19553"/>
                </a:lnTo>
                <a:lnTo>
                  <a:pt x="6267" y="19567"/>
                </a:lnTo>
                <a:lnTo>
                  <a:pt x="6280" y="19567"/>
                </a:lnTo>
                <a:lnTo>
                  <a:pt x="6300" y="19553"/>
                </a:lnTo>
                <a:lnTo>
                  <a:pt x="6307" y="19527"/>
                </a:lnTo>
                <a:lnTo>
                  <a:pt x="6300" y="19488"/>
                </a:lnTo>
                <a:lnTo>
                  <a:pt x="6287" y="19474"/>
                </a:lnTo>
                <a:lnTo>
                  <a:pt x="6267" y="19488"/>
                </a:lnTo>
                <a:lnTo>
                  <a:pt x="6247" y="19514"/>
                </a:lnTo>
                <a:lnTo>
                  <a:pt x="6241" y="19488"/>
                </a:lnTo>
                <a:lnTo>
                  <a:pt x="6221" y="19448"/>
                </a:lnTo>
                <a:lnTo>
                  <a:pt x="6214" y="19395"/>
                </a:lnTo>
                <a:lnTo>
                  <a:pt x="6214" y="19303"/>
                </a:lnTo>
                <a:lnTo>
                  <a:pt x="6227" y="19276"/>
                </a:lnTo>
                <a:lnTo>
                  <a:pt x="6260" y="19303"/>
                </a:lnTo>
                <a:lnTo>
                  <a:pt x="6300" y="19329"/>
                </a:lnTo>
                <a:lnTo>
                  <a:pt x="6326" y="19355"/>
                </a:lnTo>
                <a:lnTo>
                  <a:pt x="6366" y="19316"/>
                </a:lnTo>
                <a:lnTo>
                  <a:pt x="6372" y="19303"/>
                </a:lnTo>
                <a:lnTo>
                  <a:pt x="6372" y="19264"/>
                </a:lnTo>
                <a:lnTo>
                  <a:pt x="6385" y="19197"/>
                </a:lnTo>
                <a:lnTo>
                  <a:pt x="6385" y="19065"/>
                </a:lnTo>
                <a:lnTo>
                  <a:pt x="6392" y="19013"/>
                </a:lnTo>
                <a:lnTo>
                  <a:pt x="6425" y="18985"/>
                </a:lnTo>
                <a:lnTo>
                  <a:pt x="6451" y="18985"/>
                </a:lnTo>
                <a:lnTo>
                  <a:pt x="6491" y="19013"/>
                </a:lnTo>
                <a:lnTo>
                  <a:pt x="6517" y="18985"/>
                </a:lnTo>
                <a:lnTo>
                  <a:pt x="6589" y="18973"/>
                </a:lnTo>
                <a:lnTo>
                  <a:pt x="6629" y="18946"/>
                </a:lnTo>
                <a:lnTo>
                  <a:pt x="6655" y="18906"/>
                </a:lnTo>
                <a:lnTo>
                  <a:pt x="6681" y="18854"/>
                </a:lnTo>
                <a:lnTo>
                  <a:pt x="6701" y="18775"/>
                </a:lnTo>
                <a:lnTo>
                  <a:pt x="6714" y="18735"/>
                </a:lnTo>
                <a:lnTo>
                  <a:pt x="6720" y="18656"/>
                </a:lnTo>
                <a:lnTo>
                  <a:pt x="6701" y="18617"/>
                </a:lnTo>
                <a:lnTo>
                  <a:pt x="6681" y="18603"/>
                </a:lnTo>
                <a:lnTo>
                  <a:pt x="6674" y="18576"/>
                </a:lnTo>
                <a:lnTo>
                  <a:pt x="6661" y="18497"/>
                </a:lnTo>
                <a:lnTo>
                  <a:pt x="6655" y="18445"/>
                </a:lnTo>
                <a:lnTo>
                  <a:pt x="6629" y="18405"/>
                </a:lnTo>
                <a:lnTo>
                  <a:pt x="6615" y="18392"/>
                </a:lnTo>
                <a:lnTo>
                  <a:pt x="6615" y="18352"/>
                </a:lnTo>
                <a:lnTo>
                  <a:pt x="6655" y="18352"/>
                </a:lnTo>
                <a:lnTo>
                  <a:pt x="6674" y="18366"/>
                </a:lnTo>
                <a:lnTo>
                  <a:pt x="6701" y="18392"/>
                </a:lnTo>
                <a:lnTo>
                  <a:pt x="6760" y="18431"/>
                </a:lnTo>
                <a:lnTo>
                  <a:pt x="6819" y="18445"/>
                </a:lnTo>
                <a:lnTo>
                  <a:pt x="6845" y="18431"/>
                </a:lnTo>
                <a:lnTo>
                  <a:pt x="6878" y="18405"/>
                </a:lnTo>
                <a:lnTo>
                  <a:pt x="6918" y="18326"/>
                </a:lnTo>
                <a:lnTo>
                  <a:pt x="6944" y="18207"/>
                </a:lnTo>
                <a:lnTo>
                  <a:pt x="6970" y="18101"/>
                </a:lnTo>
                <a:lnTo>
                  <a:pt x="7029" y="17982"/>
                </a:lnTo>
                <a:lnTo>
                  <a:pt x="7062" y="17943"/>
                </a:lnTo>
                <a:lnTo>
                  <a:pt x="7088" y="17864"/>
                </a:lnTo>
                <a:lnTo>
                  <a:pt x="7108" y="17784"/>
                </a:lnTo>
                <a:lnTo>
                  <a:pt x="7115" y="17731"/>
                </a:lnTo>
                <a:lnTo>
                  <a:pt x="7154" y="17613"/>
                </a:lnTo>
                <a:lnTo>
                  <a:pt x="7174" y="17559"/>
                </a:lnTo>
                <a:lnTo>
                  <a:pt x="7200" y="17520"/>
                </a:lnTo>
                <a:lnTo>
                  <a:pt x="7200" y="17203"/>
                </a:lnTo>
                <a:lnTo>
                  <a:pt x="7213" y="17164"/>
                </a:lnTo>
                <a:lnTo>
                  <a:pt x="7220" y="17124"/>
                </a:lnTo>
                <a:lnTo>
                  <a:pt x="7272" y="17072"/>
                </a:lnTo>
                <a:lnTo>
                  <a:pt x="7292" y="17031"/>
                </a:lnTo>
                <a:lnTo>
                  <a:pt x="7299" y="16993"/>
                </a:lnTo>
                <a:lnTo>
                  <a:pt x="7357" y="16952"/>
                </a:lnTo>
                <a:lnTo>
                  <a:pt x="7397" y="16940"/>
                </a:lnTo>
                <a:lnTo>
                  <a:pt x="7437" y="16873"/>
                </a:lnTo>
                <a:lnTo>
                  <a:pt x="7443" y="16860"/>
                </a:lnTo>
                <a:lnTo>
                  <a:pt x="7456" y="16821"/>
                </a:lnTo>
                <a:lnTo>
                  <a:pt x="7502" y="16794"/>
                </a:lnTo>
                <a:lnTo>
                  <a:pt x="7588" y="16794"/>
                </a:lnTo>
                <a:lnTo>
                  <a:pt x="7607" y="16768"/>
                </a:lnTo>
                <a:lnTo>
                  <a:pt x="7633" y="16728"/>
                </a:lnTo>
                <a:lnTo>
                  <a:pt x="7647" y="16689"/>
                </a:lnTo>
                <a:lnTo>
                  <a:pt x="7653" y="16649"/>
                </a:lnTo>
                <a:lnTo>
                  <a:pt x="7653" y="16609"/>
                </a:lnTo>
                <a:lnTo>
                  <a:pt x="7732" y="16372"/>
                </a:lnTo>
                <a:lnTo>
                  <a:pt x="7745" y="16214"/>
                </a:lnTo>
                <a:lnTo>
                  <a:pt x="7752" y="16187"/>
                </a:lnTo>
                <a:lnTo>
                  <a:pt x="7772" y="16121"/>
                </a:lnTo>
                <a:lnTo>
                  <a:pt x="7778" y="16107"/>
                </a:lnTo>
                <a:lnTo>
                  <a:pt x="7778" y="16081"/>
                </a:lnTo>
                <a:lnTo>
                  <a:pt x="7791" y="15989"/>
                </a:lnTo>
                <a:lnTo>
                  <a:pt x="7798" y="15870"/>
                </a:lnTo>
                <a:lnTo>
                  <a:pt x="7791" y="15698"/>
                </a:lnTo>
                <a:lnTo>
                  <a:pt x="7778" y="15619"/>
                </a:lnTo>
                <a:lnTo>
                  <a:pt x="7791" y="15606"/>
                </a:lnTo>
                <a:lnTo>
                  <a:pt x="7798" y="15567"/>
                </a:lnTo>
                <a:lnTo>
                  <a:pt x="7830" y="15527"/>
                </a:lnTo>
                <a:lnTo>
                  <a:pt x="7870" y="15448"/>
                </a:lnTo>
                <a:lnTo>
                  <a:pt x="7897" y="15369"/>
                </a:lnTo>
                <a:lnTo>
                  <a:pt x="7942" y="15249"/>
                </a:lnTo>
                <a:lnTo>
                  <a:pt x="7995" y="15130"/>
                </a:lnTo>
                <a:lnTo>
                  <a:pt x="8015" y="15065"/>
                </a:lnTo>
                <a:lnTo>
                  <a:pt x="8034" y="14985"/>
                </a:lnTo>
                <a:lnTo>
                  <a:pt x="8041" y="14906"/>
                </a:lnTo>
                <a:lnTo>
                  <a:pt x="8041" y="14734"/>
                </a:lnTo>
                <a:lnTo>
                  <a:pt x="8034" y="14669"/>
                </a:lnTo>
                <a:lnTo>
                  <a:pt x="8015" y="14616"/>
                </a:lnTo>
                <a:lnTo>
                  <a:pt x="7995" y="14590"/>
                </a:lnTo>
                <a:lnTo>
                  <a:pt x="7955" y="14576"/>
                </a:lnTo>
                <a:lnTo>
                  <a:pt x="7903" y="14576"/>
                </a:lnTo>
                <a:lnTo>
                  <a:pt x="7877" y="14550"/>
                </a:lnTo>
                <a:lnTo>
                  <a:pt x="7791" y="14378"/>
                </a:lnTo>
                <a:lnTo>
                  <a:pt x="7752" y="14339"/>
                </a:lnTo>
                <a:lnTo>
                  <a:pt x="7693" y="14299"/>
                </a:lnTo>
                <a:lnTo>
                  <a:pt x="7607" y="14325"/>
                </a:lnTo>
                <a:lnTo>
                  <a:pt x="7588" y="14325"/>
                </a:lnTo>
                <a:lnTo>
                  <a:pt x="7568" y="14285"/>
                </a:lnTo>
                <a:lnTo>
                  <a:pt x="7542" y="14259"/>
                </a:lnTo>
                <a:lnTo>
                  <a:pt x="7509" y="14259"/>
                </a:lnTo>
                <a:lnTo>
                  <a:pt x="7489" y="14285"/>
                </a:lnTo>
                <a:lnTo>
                  <a:pt x="7476" y="14299"/>
                </a:lnTo>
                <a:lnTo>
                  <a:pt x="7456" y="14299"/>
                </a:lnTo>
                <a:lnTo>
                  <a:pt x="7456" y="14206"/>
                </a:lnTo>
                <a:lnTo>
                  <a:pt x="7443" y="14193"/>
                </a:lnTo>
                <a:lnTo>
                  <a:pt x="7437" y="14167"/>
                </a:lnTo>
                <a:lnTo>
                  <a:pt x="7404" y="14153"/>
                </a:lnTo>
                <a:lnTo>
                  <a:pt x="7299" y="14048"/>
                </a:lnTo>
                <a:lnTo>
                  <a:pt x="7272" y="14034"/>
                </a:lnTo>
                <a:lnTo>
                  <a:pt x="7240" y="14048"/>
                </a:lnTo>
                <a:lnTo>
                  <a:pt x="7220" y="14088"/>
                </a:lnTo>
                <a:lnTo>
                  <a:pt x="7187" y="14193"/>
                </a:lnTo>
                <a:lnTo>
                  <a:pt x="7174" y="14220"/>
                </a:lnTo>
                <a:lnTo>
                  <a:pt x="7167" y="14246"/>
                </a:lnTo>
                <a:lnTo>
                  <a:pt x="7154" y="14220"/>
                </a:lnTo>
                <a:lnTo>
                  <a:pt x="7154" y="14206"/>
                </a:lnTo>
                <a:lnTo>
                  <a:pt x="7095" y="14206"/>
                </a:lnTo>
                <a:lnTo>
                  <a:pt x="7088" y="14153"/>
                </a:lnTo>
                <a:lnTo>
                  <a:pt x="7069" y="14114"/>
                </a:lnTo>
                <a:lnTo>
                  <a:pt x="7049" y="14088"/>
                </a:lnTo>
                <a:lnTo>
                  <a:pt x="7042" y="14074"/>
                </a:lnTo>
                <a:lnTo>
                  <a:pt x="7042" y="14048"/>
                </a:lnTo>
                <a:lnTo>
                  <a:pt x="7049" y="13969"/>
                </a:lnTo>
                <a:lnTo>
                  <a:pt x="7069" y="13916"/>
                </a:lnTo>
                <a:lnTo>
                  <a:pt x="7108" y="13864"/>
                </a:lnTo>
                <a:lnTo>
                  <a:pt x="7134" y="13797"/>
                </a:lnTo>
                <a:lnTo>
                  <a:pt x="7108" y="13744"/>
                </a:lnTo>
                <a:lnTo>
                  <a:pt x="7095" y="13704"/>
                </a:lnTo>
                <a:lnTo>
                  <a:pt x="7069" y="13585"/>
                </a:lnTo>
                <a:lnTo>
                  <a:pt x="7062" y="13467"/>
                </a:lnTo>
                <a:lnTo>
                  <a:pt x="7029" y="13454"/>
                </a:lnTo>
                <a:lnTo>
                  <a:pt x="7003" y="13388"/>
                </a:lnTo>
                <a:lnTo>
                  <a:pt x="6970" y="13335"/>
                </a:lnTo>
                <a:lnTo>
                  <a:pt x="6944" y="13322"/>
                </a:lnTo>
                <a:lnTo>
                  <a:pt x="6924" y="13322"/>
                </a:lnTo>
                <a:lnTo>
                  <a:pt x="6858" y="13256"/>
                </a:lnTo>
                <a:lnTo>
                  <a:pt x="6799" y="13256"/>
                </a:lnTo>
                <a:lnTo>
                  <a:pt x="6701" y="13243"/>
                </a:lnTo>
                <a:lnTo>
                  <a:pt x="6661" y="13203"/>
                </a:lnTo>
                <a:lnTo>
                  <a:pt x="6655" y="13176"/>
                </a:lnTo>
                <a:lnTo>
                  <a:pt x="6642" y="13137"/>
                </a:lnTo>
                <a:lnTo>
                  <a:pt x="6629" y="13124"/>
                </a:lnTo>
                <a:lnTo>
                  <a:pt x="6609" y="13097"/>
                </a:lnTo>
                <a:lnTo>
                  <a:pt x="6589" y="13045"/>
                </a:lnTo>
                <a:lnTo>
                  <a:pt x="6530" y="12926"/>
                </a:lnTo>
                <a:lnTo>
                  <a:pt x="6464" y="12926"/>
                </a:lnTo>
                <a:lnTo>
                  <a:pt x="6464" y="12847"/>
                </a:lnTo>
                <a:lnTo>
                  <a:pt x="6451" y="12807"/>
                </a:lnTo>
                <a:lnTo>
                  <a:pt x="6431" y="12794"/>
                </a:lnTo>
                <a:lnTo>
                  <a:pt x="6385" y="12780"/>
                </a:lnTo>
                <a:lnTo>
                  <a:pt x="6353" y="12741"/>
                </a:lnTo>
                <a:lnTo>
                  <a:pt x="6346" y="12701"/>
                </a:lnTo>
                <a:lnTo>
                  <a:pt x="6346" y="12675"/>
                </a:lnTo>
                <a:lnTo>
                  <a:pt x="6353" y="12675"/>
                </a:lnTo>
                <a:lnTo>
                  <a:pt x="6372" y="12662"/>
                </a:lnTo>
                <a:lnTo>
                  <a:pt x="6287" y="12662"/>
                </a:lnTo>
                <a:lnTo>
                  <a:pt x="6260" y="12675"/>
                </a:lnTo>
                <a:lnTo>
                  <a:pt x="6241" y="12715"/>
                </a:lnTo>
                <a:lnTo>
                  <a:pt x="6201" y="12741"/>
                </a:lnTo>
                <a:lnTo>
                  <a:pt x="6175" y="12715"/>
                </a:lnTo>
                <a:lnTo>
                  <a:pt x="6162" y="12715"/>
                </a:lnTo>
                <a:lnTo>
                  <a:pt x="6156" y="12675"/>
                </a:lnTo>
                <a:lnTo>
                  <a:pt x="6037" y="12675"/>
                </a:lnTo>
                <a:lnTo>
                  <a:pt x="6018" y="12662"/>
                </a:lnTo>
                <a:lnTo>
                  <a:pt x="6018" y="12596"/>
                </a:lnTo>
                <a:lnTo>
                  <a:pt x="5958" y="12582"/>
                </a:lnTo>
                <a:lnTo>
                  <a:pt x="5939" y="12543"/>
                </a:lnTo>
                <a:lnTo>
                  <a:pt x="5925" y="12503"/>
                </a:lnTo>
                <a:lnTo>
                  <a:pt x="5893" y="12503"/>
                </a:lnTo>
                <a:lnTo>
                  <a:pt x="5893" y="12517"/>
                </a:lnTo>
                <a:lnTo>
                  <a:pt x="5906" y="12543"/>
                </a:lnTo>
                <a:lnTo>
                  <a:pt x="5925" y="12556"/>
                </a:lnTo>
                <a:lnTo>
                  <a:pt x="5932" y="12582"/>
                </a:lnTo>
                <a:lnTo>
                  <a:pt x="5873" y="12582"/>
                </a:lnTo>
                <a:lnTo>
                  <a:pt x="5847" y="12596"/>
                </a:lnTo>
                <a:lnTo>
                  <a:pt x="5834" y="12622"/>
                </a:lnTo>
                <a:lnTo>
                  <a:pt x="5827" y="12662"/>
                </a:lnTo>
                <a:lnTo>
                  <a:pt x="5827" y="12701"/>
                </a:lnTo>
                <a:lnTo>
                  <a:pt x="5834" y="12741"/>
                </a:lnTo>
                <a:lnTo>
                  <a:pt x="5847" y="12754"/>
                </a:lnTo>
                <a:lnTo>
                  <a:pt x="5853" y="12794"/>
                </a:lnTo>
                <a:lnTo>
                  <a:pt x="5847" y="12833"/>
                </a:lnTo>
                <a:lnTo>
                  <a:pt x="5834" y="12873"/>
                </a:lnTo>
                <a:lnTo>
                  <a:pt x="5814" y="12847"/>
                </a:lnTo>
                <a:lnTo>
                  <a:pt x="5807" y="12807"/>
                </a:lnTo>
                <a:lnTo>
                  <a:pt x="5794" y="12741"/>
                </a:lnTo>
                <a:lnTo>
                  <a:pt x="5807" y="12662"/>
                </a:lnTo>
                <a:lnTo>
                  <a:pt x="5814" y="12556"/>
                </a:lnTo>
                <a:lnTo>
                  <a:pt x="5827" y="12543"/>
                </a:lnTo>
                <a:lnTo>
                  <a:pt x="5834" y="12503"/>
                </a:lnTo>
                <a:lnTo>
                  <a:pt x="5814" y="12464"/>
                </a:lnTo>
                <a:lnTo>
                  <a:pt x="5794" y="12464"/>
                </a:lnTo>
                <a:lnTo>
                  <a:pt x="5788" y="12490"/>
                </a:lnTo>
                <a:lnTo>
                  <a:pt x="5768" y="12517"/>
                </a:lnTo>
                <a:lnTo>
                  <a:pt x="5761" y="12543"/>
                </a:lnTo>
                <a:lnTo>
                  <a:pt x="5617" y="12622"/>
                </a:lnTo>
                <a:lnTo>
                  <a:pt x="5584" y="12662"/>
                </a:lnTo>
                <a:lnTo>
                  <a:pt x="5564" y="12675"/>
                </a:lnTo>
                <a:lnTo>
                  <a:pt x="5558" y="12715"/>
                </a:lnTo>
                <a:lnTo>
                  <a:pt x="5558" y="12780"/>
                </a:lnTo>
                <a:lnTo>
                  <a:pt x="5538" y="12833"/>
                </a:lnTo>
                <a:lnTo>
                  <a:pt x="5518" y="12847"/>
                </a:lnTo>
                <a:lnTo>
                  <a:pt x="5505" y="12873"/>
                </a:lnTo>
                <a:lnTo>
                  <a:pt x="5505" y="12913"/>
                </a:lnTo>
                <a:lnTo>
                  <a:pt x="5499" y="12926"/>
                </a:lnTo>
                <a:lnTo>
                  <a:pt x="5499" y="12952"/>
                </a:lnTo>
                <a:lnTo>
                  <a:pt x="5472" y="12952"/>
                </a:lnTo>
                <a:lnTo>
                  <a:pt x="5420" y="12847"/>
                </a:lnTo>
                <a:lnTo>
                  <a:pt x="5380" y="12807"/>
                </a:lnTo>
                <a:lnTo>
                  <a:pt x="5315" y="12807"/>
                </a:lnTo>
                <a:lnTo>
                  <a:pt x="5288" y="12847"/>
                </a:lnTo>
                <a:lnTo>
                  <a:pt x="5249" y="12873"/>
                </a:lnTo>
                <a:lnTo>
                  <a:pt x="5210" y="12887"/>
                </a:lnTo>
                <a:lnTo>
                  <a:pt x="5190" y="12873"/>
                </a:lnTo>
                <a:lnTo>
                  <a:pt x="5183" y="12847"/>
                </a:lnTo>
                <a:lnTo>
                  <a:pt x="5170" y="12807"/>
                </a:lnTo>
                <a:lnTo>
                  <a:pt x="5150" y="12794"/>
                </a:lnTo>
                <a:lnTo>
                  <a:pt x="5104" y="12741"/>
                </a:lnTo>
                <a:lnTo>
                  <a:pt x="5085" y="12675"/>
                </a:lnTo>
                <a:lnTo>
                  <a:pt x="5078" y="12622"/>
                </a:lnTo>
                <a:lnTo>
                  <a:pt x="5078" y="12371"/>
                </a:lnTo>
                <a:lnTo>
                  <a:pt x="5085" y="12266"/>
                </a:lnTo>
                <a:lnTo>
                  <a:pt x="5091" y="12173"/>
                </a:lnTo>
                <a:lnTo>
                  <a:pt x="5091" y="12120"/>
                </a:lnTo>
                <a:lnTo>
                  <a:pt x="5065" y="12094"/>
                </a:lnTo>
                <a:lnTo>
                  <a:pt x="5045" y="12054"/>
                </a:lnTo>
                <a:lnTo>
                  <a:pt x="5019" y="12041"/>
                </a:lnTo>
                <a:lnTo>
                  <a:pt x="4986" y="12015"/>
                </a:lnTo>
                <a:lnTo>
                  <a:pt x="4881" y="12041"/>
                </a:lnTo>
                <a:lnTo>
                  <a:pt x="4769" y="12041"/>
                </a:lnTo>
                <a:lnTo>
                  <a:pt x="4756" y="12001"/>
                </a:lnTo>
                <a:lnTo>
                  <a:pt x="4756" y="11975"/>
                </a:lnTo>
                <a:lnTo>
                  <a:pt x="4789" y="11935"/>
                </a:lnTo>
                <a:lnTo>
                  <a:pt x="4795" y="11922"/>
                </a:lnTo>
                <a:lnTo>
                  <a:pt x="4795" y="11684"/>
                </a:lnTo>
                <a:lnTo>
                  <a:pt x="4815" y="11684"/>
                </a:lnTo>
                <a:lnTo>
                  <a:pt x="4815" y="11712"/>
                </a:lnTo>
                <a:lnTo>
                  <a:pt x="4835" y="11658"/>
                </a:lnTo>
                <a:lnTo>
                  <a:pt x="4842" y="11579"/>
                </a:lnTo>
                <a:lnTo>
                  <a:pt x="4842" y="11513"/>
                </a:lnTo>
                <a:lnTo>
                  <a:pt x="4861" y="11460"/>
                </a:lnTo>
                <a:lnTo>
                  <a:pt x="4875" y="11394"/>
                </a:lnTo>
                <a:lnTo>
                  <a:pt x="4881" y="11368"/>
                </a:lnTo>
                <a:lnTo>
                  <a:pt x="4881" y="11328"/>
                </a:lnTo>
                <a:lnTo>
                  <a:pt x="4835" y="11328"/>
                </a:lnTo>
                <a:lnTo>
                  <a:pt x="4789" y="11302"/>
                </a:lnTo>
                <a:lnTo>
                  <a:pt x="4750" y="11302"/>
                </a:lnTo>
                <a:lnTo>
                  <a:pt x="4697" y="11342"/>
                </a:lnTo>
                <a:lnTo>
                  <a:pt x="4671" y="11381"/>
                </a:lnTo>
                <a:lnTo>
                  <a:pt x="4657" y="11421"/>
                </a:lnTo>
                <a:lnTo>
                  <a:pt x="4657" y="11460"/>
                </a:lnTo>
                <a:lnTo>
                  <a:pt x="4651" y="11513"/>
                </a:lnTo>
                <a:lnTo>
                  <a:pt x="4644" y="11552"/>
                </a:lnTo>
                <a:lnTo>
                  <a:pt x="4612" y="11631"/>
                </a:lnTo>
                <a:lnTo>
                  <a:pt x="4605" y="11672"/>
                </a:lnTo>
                <a:lnTo>
                  <a:pt x="4592" y="11684"/>
                </a:lnTo>
                <a:lnTo>
                  <a:pt x="4585" y="11712"/>
                </a:lnTo>
                <a:lnTo>
                  <a:pt x="4572" y="11684"/>
                </a:lnTo>
                <a:lnTo>
                  <a:pt x="4546" y="11672"/>
                </a:lnTo>
                <a:lnTo>
                  <a:pt x="4520" y="11684"/>
                </a:lnTo>
                <a:lnTo>
                  <a:pt x="4487" y="11712"/>
                </a:lnTo>
                <a:lnTo>
                  <a:pt x="4460" y="11724"/>
                </a:lnTo>
                <a:lnTo>
                  <a:pt x="4428" y="11751"/>
                </a:lnTo>
                <a:lnTo>
                  <a:pt x="4421" y="11724"/>
                </a:lnTo>
                <a:lnTo>
                  <a:pt x="4408" y="11724"/>
                </a:lnTo>
                <a:lnTo>
                  <a:pt x="4388" y="11684"/>
                </a:lnTo>
                <a:lnTo>
                  <a:pt x="4362" y="11658"/>
                </a:lnTo>
                <a:lnTo>
                  <a:pt x="4342" y="11619"/>
                </a:lnTo>
                <a:lnTo>
                  <a:pt x="4296" y="11500"/>
                </a:lnTo>
                <a:lnTo>
                  <a:pt x="4277" y="11433"/>
                </a:lnTo>
                <a:lnTo>
                  <a:pt x="4244" y="11381"/>
                </a:lnTo>
                <a:lnTo>
                  <a:pt x="4244" y="11328"/>
                </a:lnTo>
                <a:lnTo>
                  <a:pt x="4231" y="11249"/>
                </a:lnTo>
                <a:lnTo>
                  <a:pt x="4231" y="10958"/>
                </a:lnTo>
                <a:lnTo>
                  <a:pt x="4237" y="10879"/>
                </a:lnTo>
                <a:lnTo>
                  <a:pt x="4244" y="10787"/>
                </a:lnTo>
                <a:lnTo>
                  <a:pt x="4237" y="10721"/>
                </a:lnTo>
                <a:lnTo>
                  <a:pt x="4235" y="10706"/>
                </a:lnTo>
                <a:lnTo>
                  <a:pt x="4237" y="10707"/>
                </a:lnTo>
                <a:lnTo>
                  <a:pt x="4231" y="10668"/>
                </a:lnTo>
                <a:lnTo>
                  <a:pt x="4237" y="10563"/>
                </a:lnTo>
                <a:lnTo>
                  <a:pt x="4244" y="10496"/>
                </a:lnTo>
                <a:lnTo>
                  <a:pt x="4277" y="10430"/>
                </a:lnTo>
                <a:lnTo>
                  <a:pt x="4303" y="10391"/>
                </a:lnTo>
                <a:lnTo>
                  <a:pt x="4336" y="10377"/>
                </a:lnTo>
                <a:lnTo>
                  <a:pt x="4362" y="10377"/>
                </a:lnTo>
                <a:lnTo>
                  <a:pt x="4408" y="10272"/>
                </a:lnTo>
                <a:lnTo>
                  <a:pt x="4441" y="10219"/>
                </a:lnTo>
                <a:lnTo>
                  <a:pt x="4480" y="10206"/>
                </a:lnTo>
                <a:lnTo>
                  <a:pt x="4500" y="10219"/>
                </a:lnTo>
                <a:lnTo>
                  <a:pt x="4506" y="10232"/>
                </a:lnTo>
                <a:lnTo>
                  <a:pt x="4526" y="10232"/>
                </a:lnTo>
                <a:lnTo>
                  <a:pt x="4533" y="10258"/>
                </a:lnTo>
                <a:lnTo>
                  <a:pt x="4553" y="10232"/>
                </a:lnTo>
                <a:lnTo>
                  <a:pt x="4572" y="10219"/>
                </a:lnTo>
                <a:lnTo>
                  <a:pt x="4605" y="10232"/>
                </a:lnTo>
                <a:lnTo>
                  <a:pt x="4644" y="10272"/>
                </a:lnTo>
                <a:lnTo>
                  <a:pt x="4677" y="10312"/>
                </a:lnTo>
                <a:lnTo>
                  <a:pt x="4697" y="10312"/>
                </a:lnTo>
                <a:lnTo>
                  <a:pt x="4730" y="10298"/>
                </a:lnTo>
                <a:lnTo>
                  <a:pt x="4710" y="10272"/>
                </a:lnTo>
                <a:lnTo>
                  <a:pt x="4710" y="10232"/>
                </a:lnTo>
                <a:lnTo>
                  <a:pt x="4717" y="10167"/>
                </a:lnTo>
                <a:lnTo>
                  <a:pt x="4710" y="10179"/>
                </a:lnTo>
                <a:lnTo>
                  <a:pt x="4691" y="10167"/>
                </a:lnTo>
                <a:lnTo>
                  <a:pt x="4750" y="10140"/>
                </a:lnTo>
                <a:lnTo>
                  <a:pt x="4802" y="10127"/>
                </a:lnTo>
                <a:lnTo>
                  <a:pt x="4802" y="10167"/>
                </a:lnTo>
                <a:lnTo>
                  <a:pt x="4815" y="10167"/>
                </a:lnTo>
                <a:lnTo>
                  <a:pt x="4842" y="10140"/>
                </a:lnTo>
                <a:lnTo>
                  <a:pt x="4855" y="10140"/>
                </a:lnTo>
                <a:lnTo>
                  <a:pt x="4875" y="10127"/>
                </a:lnTo>
                <a:lnTo>
                  <a:pt x="4901" y="10140"/>
                </a:lnTo>
                <a:lnTo>
                  <a:pt x="4933" y="10179"/>
                </a:lnTo>
                <a:lnTo>
                  <a:pt x="4960" y="10219"/>
                </a:lnTo>
                <a:lnTo>
                  <a:pt x="4986" y="10232"/>
                </a:lnTo>
                <a:lnTo>
                  <a:pt x="4999" y="10219"/>
                </a:lnTo>
                <a:lnTo>
                  <a:pt x="5019" y="10179"/>
                </a:lnTo>
                <a:lnTo>
                  <a:pt x="5065" y="10179"/>
                </a:lnTo>
                <a:lnTo>
                  <a:pt x="5085" y="10219"/>
                </a:lnTo>
                <a:lnTo>
                  <a:pt x="5091" y="10258"/>
                </a:lnTo>
                <a:lnTo>
                  <a:pt x="5104" y="10312"/>
                </a:lnTo>
                <a:lnTo>
                  <a:pt x="5111" y="10456"/>
                </a:lnTo>
                <a:lnTo>
                  <a:pt x="5130" y="10563"/>
                </a:lnTo>
                <a:lnTo>
                  <a:pt x="5164" y="10642"/>
                </a:lnTo>
                <a:lnTo>
                  <a:pt x="5203" y="10721"/>
                </a:lnTo>
                <a:lnTo>
                  <a:pt x="5210" y="10800"/>
                </a:lnTo>
                <a:lnTo>
                  <a:pt x="5223" y="10814"/>
                </a:lnTo>
                <a:lnTo>
                  <a:pt x="5236" y="10840"/>
                </a:lnTo>
                <a:lnTo>
                  <a:pt x="5275" y="10787"/>
                </a:lnTo>
                <a:lnTo>
                  <a:pt x="5288" y="10721"/>
                </a:lnTo>
                <a:lnTo>
                  <a:pt x="5288" y="10602"/>
                </a:lnTo>
                <a:lnTo>
                  <a:pt x="5275" y="10563"/>
                </a:lnTo>
                <a:lnTo>
                  <a:pt x="5255" y="10496"/>
                </a:lnTo>
                <a:lnTo>
                  <a:pt x="5255" y="10470"/>
                </a:lnTo>
                <a:lnTo>
                  <a:pt x="5249" y="10391"/>
                </a:lnTo>
                <a:lnTo>
                  <a:pt x="5210" y="10232"/>
                </a:lnTo>
                <a:lnTo>
                  <a:pt x="5203" y="10167"/>
                </a:lnTo>
                <a:lnTo>
                  <a:pt x="5210" y="10048"/>
                </a:lnTo>
                <a:lnTo>
                  <a:pt x="5223" y="9969"/>
                </a:lnTo>
                <a:lnTo>
                  <a:pt x="5249" y="9889"/>
                </a:lnTo>
                <a:lnTo>
                  <a:pt x="5275" y="9837"/>
                </a:lnTo>
                <a:lnTo>
                  <a:pt x="5354" y="9730"/>
                </a:lnTo>
                <a:lnTo>
                  <a:pt x="5433" y="9665"/>
                </a:lnTo>
                <a:lnTo>
                  <a:pt x="5420" y="9639"/>
                </a:lnTo>
                <a:lnTo>
                  <a:pt x="5433" y="9625"/>
                </a:lnTo>
                <a:lnTo>
                  <a:pt x="5459" y="9585"/>
                </a:lnTo>
                <a:lnTo>
                  <a:pt x="5479" y="9559"/>
                </a:lnTo>
                <a:lnTo>
                  <a:pt x="5505" y="9546"/>
                </a:lnTo>
                <a:lnTo>
                  <a:pt x="5525" y="9520"/>
                </a:lnTo>
                <a:lnTo>
                  <a:pt x="5538" y="9480"/>
                </a:lnTo>
                <a:lnTo>
                  <a:pt x="5505" y="9467"/>
                </a:lnTo>
                <a:lnTo>
                  <a:pt x="5505" y="9427"/>
                </a:lnTo>
                <a:lnTo>
                  <a:pt x="5538" y="9427"/>
                </a:lnTo>
                <a:lnTo>
                  <a:pt x="5538" y="9400"/>
                </a:lnTo>
                <a:lnTo>
                  <a:pt x="5545" y="9388"/>
                </a:lnTo>
                <a:lnTo>
                  <a:pt x="5525" y="9374"/>
                </a:lnTo>
                <a:lnTo>
                  <a:pt x="5518" y="9348"/>
                </a:lnTo>
                <a:lnTo>
                  <a:pt x="5538" y="9334"/>
                </a:lnTo>
                <a:lnTo>
                  <a:pt x="5538" y="9308"/>
                </a:lnTo>
                <a:lnTo>
                  <a:pt x="5545" y="9295"/>
                </a:lnTo>
                <a:lnTo>
                  <a:pt x="5545" y="9255"/>
                </a:lnTo>
                <a:lnTo>
                  <a:pt x="5525" y="9255"/>
                </a:lnTo>
                <a:lnTo>
                  <a:pt x="5525" y="9190"/>
                </a:lnTo>
                <a:lnTo>
                  <a:pt x="5518" y="9044"/>
                </a:lnTo>
                <a:lnTo>
                  <a:pt x="5518" y="8978"/>
                </a:lnTo>
                <a:lnTo>
                  <a:pt x="5538" y="9057"/>
                </a:lnTo>
                <a:lnTo>
                  <a:pt x="5545" y="9110"/>
                </a:lnTo>
                <a:lnTo>
                  <a:pt x="5545" y="9176"/>
                </a:lnTo>
                <a:lnTo>
                  <a:pt x="5558" y="9190"/>
                </a:lnTo>
                <a:lnTo>
                  <a:pt x="5577" y="9110"/>
                </a:lnTo>
                <a:lnTo>
                  <a:pt x="5603" y="9018"/>
                </a:lnTo>
                <a:lnTo>
                  <a:pt x="5597" y="8978"/>
                </a:lnTo>
                <a:lnTo>
                  <a:pt x="5584" y="8939"/>
                </a:lnTo>
                <a:lnTo>
                  <a:pt x="5597" y="8925"/>
                </a:lnTo>
                <a:lnTo>
                  <a:pt x="5597" y="8939"/>
                </a:lnTo>
                <a:lnTo>
                  <a:pt x="5603" y="8939"/>
                </a:lnTo>
                <a:lnTo>
                  <a:pt x="5623" y="8925"/>
                </a:lnTo>
                <a:lnTo>
                  <a:pt x="5643" y="8859"/>
                </a:lnTo>
                <a:lnTo>
                  <a:pt x="5663" y="8767"/>
                </a:lnTo>
                <a:lnTo>
                  <a:pt x="5650" y="8753"/>
                </a:lnTo>
                <a:lnTo>
                  <a:pt x="5643" y="8714"/>
                </a:lnTo>
                <a:lnTo>
                  <a:pt x="5650" y="8688"/>
                </a:lnTo>
                <a:lnTo>
                  <a:pt x="5722" y="8688"/>
                </a:lnTo>
                <a:lnTo>
                  <a:pt x="5761" y="8674"/>
                </a:lnTo>
                <a:lnTo>
                  <a:pt x="5748" y="8648"/>
                </a:lnTo>
                <a:lnTo>
                  <a:pt x="5741" y="8648"/>
                </a:lnTo>
                <a:lnTo>
                  <a:pt x="5709" y="8674"/>
                </a:lnTo>
                <a:lnTo>
                  <a:pt x="5683" y="8674"/>
                </a:lnTo>
                <a:lnTo>
                  <a:pt x="5722" y="8634"/>
                </a:lnTo>
                <a:lnTo>
                  <a:pt x="5768" y="8634"/>
                </a:lnTo>
                <a:lnTo>
                  <a:pt x="5807" y="8608"/>
                </a:lnTo>
                <a:lnTo>
                  <a:pt x="5847" y="8569"/>
                </a:lnTo>
                <a:lnTo>
                  <a:pt x="5873" y="8569"/>
                </a:lnTo>
                <a:lnTo>
                  <a:pt x="5912" y="8555"/>
                </a:lnTo>
                <a:lnTo>
                  <a:pt x="5912" y="8529"/>
                </a:lnTo>
                <a:lnTo>
                  <a:pt x="5893" y="8555"/>
                </a:lnTo>
                <a:lnTo>
                  <a:pt x="5886" y="8555"/>
                </a:lnTo>
                <a:lnTo>
                  <a:pt x="5873" y="8529"/>
                </a:lnTo>
                <a:lnTo>
                  <a:pt x="5866" y="8476"/>
                </a:lnTo>
                <a:lnTo>
                  <a:pt x="5853" y="8437"/>
                </a:lnTo>
                <a:lnTo>
                  <a:pt x="5866" y="8383"/>
                </a:lnTo>
                <a:lnTo>
                  <a:pt x="5873" y="8344"/>
                </a:lnTo>
                <a:lnTo>
                  <a:pt x="5906" y="8265"/>
                </a:lnTo>
                <a:lnTo>
                  <a:pt x="5972" y="8173"/>
                </a:lnTo>
                <a:lnTo>
                  <a:pt x="6018" y="8173"/>
                </a:lnTo>
                <a:lnTo>
                  <a:pt x="6057" y="8146"/>
                </a:lnTo>
                <a:lnTo>
                  <a:pt x="6083" y="8094"/>
                </a:lnTo>
                <a:lnTo>
                  <a:pt x="6070" y="8054"/>
                </a:lnTo>
                <a:lnTo>
                  <a:pt x="6070" y="8037"/>
                </a:lnTo>
                <a:lnTo>
                  <a:pt x="6076" y="8067"/>
                </a:lnTo>
                <a:lnTo>
                  <a:pt x="6076" y="8054"/>
                </a:lnTo>
                <a:lnTo>
                  <a:pt x="6076" y="8027"/>
                </a:lnTo>
                <a:lnTo>
                  <a:pt x="6096" y="8027"/>
                </a:lnTo>
                <a:lnTo>
                  <a:pt x="6136" y="8054"/>
                </a:lnTo>
                <a:lnTo>
                  <a:pt x="6162" y="8054"/>
                </a:lnTo>
                <a:lnTo>
                  <a:pt x="6182" y="8027"/>
                </a:lnTo>
                <a:lnTo>
                  <a:pt x="6201" y="7975"/>
                </a:lnTo>
                <a:lnTo>
                  <a:pt x="6214" y="7962"/>
                </a:lnTo>
                <a:lnTo>
                  <a:pt x="6227" y="7962"/>
                </a:lnTo>
                <a:lnTo>
                  <a:pt x="6227" y="7988"/>
                </a:lnTo>
                <a:lnTo>
                  <a:pt x="6260" y="8015"/>
                </a:lnTo>
                <a:lnTo>
                  <a:pt x="6221" y="8027"/>
                </a:lnTo>
                <a:lnTo>
                  <a:pt x="6143" y="8106"/>
                </a:lnTo>
                <a:lnTo>
                  <a:pt x="6143" y="8146"/>
                </a:lnTo>
                <a:lnTo>
                  <a:pt x="6136" y="8186"/>
                </a:lnTo>
                <a:lnTo>
                  <a:pt x="6143" y="8213"/>
                </a:lnTo>
                <a:lnTo>
                  <a:pt x="6156" y="8239"/>
                </a:lnTo>
                <a:lnTo>
                  <a:pt x="6182" y="8278"/>
                </a:lnTo>
                <a:lnTo>
                  <a:pt x="6195" y="8265"/>
                </a:lnTo>
                <a:lnTo>
                  <a:pt x="6247" y="8186"/>
                </a:lnTo>
                <a:lnTo>
                  <a:pt x="6280" y="8146"/>
                </a:lnTo>
                <a:lnTo>
                  <a:pt x="6353" y="8094"/>
                </a:lnTo>
                <a:lnTo>
                  <a:pt x="6412" y="8027"/>
                </a:lnTo>
                <a:lnTo>
                  <a:pt x="6431" y="7988"/>
                </a:lnTo>
                <a:lnTo>
                  <a:pt x="6425" y="7975"/>
                </a:lnTo>
                <a:lnTo>
                  <a:pt x="6405" y="7962"/>
                </a:lnTo>
                <a:lnTo>
                  <a:pt x="6366" y="7962"/>
                </a:lnTo>
                <a:lnTo>
                  <a:pt x="6320" y="7935"/>
                </a:lnTo>
                <a:lnTo>
                  <a:pt x="6260" y="7882"/>
                </a:lnTo>
                <a:lnTo>
                  <a:pt x="6221" y="7803"/>
                </a:lnTo>
                <a:lnTo>
                  <a:pt x="6214" y="7764"/>
                </a:lnTo>
                <a:lnTo>
                  <a:pt x="6201" y="7724"/>
                </a:lnTo>
                <a:lnTo>
                  <a:pt x="6214" y="7684"/>
                </a:lnTo>
                <a:lnTo>
                  <a:pt x="6227" y="7631"/>
                </a:lnTo>
                <a:lnTo>
                  <a:pt x="6175" y="7605"/>
                </a:lnTo>
                <a:lnTo>
                  <a:pt x="6195" y="7592"/>
                </a:lnTo>
                <a:lnTo>
                  <a:pt x="6247" y="7513"/>
                </a:lnTo>
                <a:lnTo>
                  <a:pt x="6260" y="7487"/>
                </a:lnTo>
                <a:lnTo>
                  <a:pt x="6260" y="7433"/>
                </a:lnTo>
                <a:lnTo>
                  <a:pt x="6247" y="7407"/>
                </a:lnTo>
                <a:lnTo>
                  <a:pt x="6221" y="7394"/>
                </a:lnTo>
                <a:lnTo>
                  <a:pt x="6156" y="7394"/>
                </a:lnTo>
                <a:lnTo>
                  <a:pt x="6123" y="7407"/>
                </a:lnTo>
                <a:lnTo>
                  <a:pt x="6096" y="7407"/>
                </a:lnTo>
                <a:lnTo>
                  <a:pt x="6037" y="7473"/>
                </a:lnTo>
                <a:lnTo>
                  <a:pt x="5998" y="7513"/>
                </a:lnTo>
                <a:lnTo>
                  <a:pt x="5952" y="7552"/>
                </a:lnTo>
                <a:lnTo>
                  <a:pt x="5978" y="7487"/>
                </a:lnTo>
                <a:lnTo>
                  <a:pt x="6011" y="7447"/>
                </a:lnTo>
                <a:lnTo>
                  <a:pt x="6037" y="7433"/>
                </a:lnTo>
                <a:lnTo>
                  <a:pt x="6076" y="7380"/>
                </a:lnTo>
                <a:lnTo>
                  <a:pt x="6083" y="7341"/>
                </a:lnTo>
                <a:lnTo>
                  <a:pt x="6096" y="7301"/>
                </a:lnTo>
                <a:lnTo>
                  <a:pt x="6103" y="7275"/>
                </a:lnTo>
                <a:lnTo>
                  <a:pt x="6182" y="7222"/>
                </a:lnTo>
                <a:lnTo>
                  <a:pt x="6227" y="7222"/>
                </a:lnTo>
                <a:lnTo>
                  <a:pt x="6339" y="7236"/>
                </a:lnTo>
                <a:lnTo>
                  <a:pt x="6491" y="7236"/>
                </a:lnTo>
                <a:lnTo>
                  <a:pt x="6510" y="7222"/>
                </a:lnTo>
                <a:lnTo>
                  <a:pt x="6536" y="7182"/>
                </a:lnTo>
                <a:lnTo>
                  <a:pt x="6576" y="7103"/>
                </a:lnTo>
                <a:lnTo>
                  <a:pt x="6609" y="7090"/>
                </a:lnTo>
                <a:lnTo>
                  <a:pt x="6674" y="7050"/>
                </a:lnTo>
                <a:lnTo>
                  <a:pt x="6733" y="6984"/>
                </a:lnTo>
                <a:lnTo>
                  <a:pt x="6753" y="6945"/>
                </a:lnTo>
                <a:lnTo>
                  <a:pt x="6760" y="6905"/>
                </a:lnTo>
                <a:lnTo>
                  <a:pt x="6760" y="6826"/>
                </a:lnTo>
                <a:lnTo>
                  <a:pt x="6753" y="6800"/>
                </a:lnTo>
                <a:lnTo>
                  <a:pt x="6720" y="6694"/>
                </a:lnTo>
                <a:lnTo>
                  <a:pt x="6720" y="6654"/>
                </a:lnTo>
                <a:lnTo>
                  <a:pt x="6714" y="6641"/>
                </a:lnTo>
                <a:lnTo>
                  <a:pt x="6714" y="6575"/>
                </a:lnTo>
                <a:lnTo>
                  <a:pt x="6556" y="6694"/>
                </a:lnTo>
                <a:lnTo>
                  <a:pt x="6510" y="6720"/>
                </a:lnTo>
                <a:lnTo>
                  <a:pt x="6491" y="6694"/>
                </a:lnTo>
                <a:lnTo>
                  <a:pt x="6530" y="6654"/>
                </a:lnTo>
                <a:lnTo>
                  <a:pt x="6589" y="6615"/>
                </a:lnTo>
                <a:lnTo>
                  <a:pt x="6635" y="6575"/>
                </a:lnTo>
                <a:lnTo>
                  <a:pt x="6655" y="6562"/>
                </a:lnTo>
                <a:lnTo>
                  <a:pt x="6661" y="6522"/>
                </a:lnTo>
                <a:lnTo>
                  <a:pt x="6642" y="6482"/>
                </a:lnTo>
                <a:lnTo>
                  <a:pt x="6596" y="6482"/>
                </a:lnTo>
                <a:lnTo>
                  <a:pt x="6517" y="6430"/>
                </a:lnTo>
                <a:lnTo>
                  <a:pt x="6497" y="6391"/>
                </a:lnTo>
                <a:lnTo>
                  <a:pt x="6484" y="6312"/>
                </a:lnTo>
                <a:lnTo>
                  <a:pt x="6484" y="6284"/>
                </a:lnTo>
                <a:lnTo>
                  <a:pt x="6451" y="6284"/>
                </a:lnTo>
                <a:lnTo>
                  <a:pt x="6425" y="6258"/>
                </a:lnTo>
                <a:lnTo>
                  <a:pt x="6385" y="6193"/>
                </a:lnTo>
                <a:lnTo>
                  <a:pt x="6405" y="6152"/>
                </a:lnTo>
                <a:lnTo>
                  <a:pt x="6405" y="6140"/>
                </a:lnTo>
                <a:lnTo>
                  <a:pt x="6412" y="6113"/>
                </a:lnTo>
                <a:lnTo>
                  <a:pt x="6405" y="6061"/>
                </a:lnTo>
                <a:lnTo>
                  <a:pt x="6392" y="6021"/>
                </a:lnTo>
                <a:lnTo>
                  <a:pt x="6392" y="5994"/>
                </a:lnTo>
                <a:lnTo>
                  <a:pt x="6372" y="5968"/>
                </a:lnTo>
                <a:lnTo>
                  <a:pt x="6346" y="5928"/>
                </a:lnTo>
                <a:lnTo>
                  <a:pt x="6326" y="5863"/>
                </a:lnTo>
                <a:lnTo>
                  <a:pt x="6326" y="5744"/>
                </a:lnTo>
                <a:lnTo>
                  <a:pt x="6300" y="5704"/>
                </a:lnTo>
                <a:lnTo>
                  <a:pt x="6267" y="5651"/>
                </a:lnTo>
                <a:lnTo>
                  <a:pt x="6260" y="5612"/>
                </a:lnTo>
                <a:lnTo>
                  <a:pt x="6247" y="5572"/>
                </a:lnTo>
                <a:lnTo>
                  <a:pt x="6221" y="5519"/>
                </a:lnTo>
                <a:lnTo>
                  <a:pt x="6182" y="5572"/>
                </a:lnTo>
                <a:lnTo>
                  <a:pt x="6162" y="5651"/>
                </a:lnTo>
                <a:lnTo>
                  <a:pt x="6156" y="5704"/>
                </a:lnTo>
                <a:lnTo>
                  <a:pt x="6083" y="5849"/>
                </a:lnTo>
                <a:lnTo>
                  <a:pt x="6070" y="5863"/>
                </a:lnTo>
                <a:lnTo>
                  <a:pt x="6050" y="5863"/>
                </a:lnTo>
                <a:lnTo>
                  <a:pt x="6018" y="5849"/>
                </a:lnTo>
                <a:lnTo>
                  <a:pt x="6011" y="5823"/>
                </a:lnTo>
                <a:lnTo>
                  <a:pt x="5991" y="5783"/>
                </a:lnTo>
                <a:lnTo>
                  <a:pt x="5978" y="5770"/>
                </a:lnTo>
                <a:lnTo>
                  <a:pt x="5958" y="5770"/>
                </a:lnTo>
                <a:lnTo>
                  <a:pt x="5952" y="5730"/>
                </a:lnTo>
                <a:lnTo>
                  <a:pt x="5932" y="5651"/>
                </a:lnTo>
                <a:lnTo>
                  <a:pt x="5925" y="5479"/>
                </a:lnTo>
                <a:lnTo>
                  <a:pt x="5912" y="5440"/>
                </a:lnTo>
                <a:lnTo>
                  <a:pt x="5893" y="5414"/>
                </a:lnTo>
                <a:lnTo>
                  <a:pt x="5814" y="5361"/>
                </a:lnTo>
                <a:lnTo>
                  <a:pt x="5794" y="5321"/>
                </a:lnTo>
                <a:lnTo>
                  <a:pt x="5794" y="5281"/>
                </a:lnTo>
                <a:lnTo>
                  <a:pt x="5781" y="5268"/>
                </a:lnTo>
                <a:lnTo>
                  <a:pt x="5761" y="5242"/>
                </a:lnTo>
                <a:lnTo>
                  <a:pt x="5728" y="5189"/>
                </a:lnTo>
                <a:lnTo>
                  <a:pt x="5702" y="5149"/>
                </a:lnTo>
                <a:lnTo>
                  <a:pt x="5683" y="5123"/>
                </a:lnTo>
                <a:lnTo>
                  <a:pt x="5663" y="5109"/>
                </a:lnTo>
                <a:lnTo>
                  <a:pt x="5643" y="5123"/>
                </a:lnTo>
                <a:lnTo>
                  <a:pt x="5636" y="5123"/>
                </a:lnTo>
                <a:lnTo>
                  <a:pt x="5623" y="5149"/>
                </a:lnTo>
                <a:lnTo>
                  <a:pt x="5603" y="5163"/>
                </a:lnTo>
                <a:lnTo>
                  <a:pt x="5564" y="5149"/>
                </a:lnTo>
                <a:lnTo>
                  <a:pt x="5525" y="5123"/>
                </a:lnTo>
                <a:lnTo>
                  <a:pt x="5492" y="5096"/>
                </a:lnTo>
                <a:lnTo>
                  <a:pt x="5420" y="5096"/>
                </a:lnTo>
                <a:lnTo>
                  <a:pt x="5400" y="5109"/>
                </a:lnTo>
                <a:lnTo>
                  <a:pt x="5380" y="5149"/>
                </a:lnTo>
                <a:lnTo>
                  <a:pt x="5380" y="5189"/>
                </a:lnTo>
                <a:lnTo>
                  <a:pt x="5393" y="5228"/>
                </a:lnTo>
                <a:lnTo>
                  <a:pt x="5413" y="5268"/>
                </a:lnTo>
                <a:lnTo>
                  <a:pt x="5413" y="5361"/>
                </a:lnTo>
                <a:lnTo>
                  <a:pt x="5393" y="5387"/>
                </a:lnTo>
                <a:lnTo>
                  <a:pt x="5380" y="5400"/>
                </a:lnTo>
                <a:lnTo>
                  <a:pt x="5380" y="5414"/>
                </a:lnTo>
                <a:lnTo>
                  <a:pt x="5400" y="5479"/>
                </a:lnTo>
                <a:lnTo>
                  <a:pt x="5420" y="5532"/>
                </a:lnTo>
                <a:lnTo>
                  <a:pt x="5433" y="5572"/>
                </a:lnTo>
                <a:lnTo>
                  <a:pt x="5433" y="5612"/>
                </a:lnTo>
                <a:lnTo>
                  <a:pt x="5420" y="5651"/>
                </a:lnTo>
                <a:lnTo>
                  <a:pt x="5400" y="5704"/>
                </a:lnTo>
                <a:lnTo>
                  <a:pt x="5374" y="5730"/>
                </a:lnTo>
                <a:lnTo>
                  <a:pt x="5354" y="5744"/>
                </a:lnTo>
                <a:lnTo>
                  <a:pt x="5393" y="5863"/>
                </a:lnTo>
                <a:lnTo>
                  <a:pt x="5452" y="6021"/>
                </a:lnTo>
                <a:lnTo>
                  <a:pt x="5472" y="6179"/>
                </a:lnTo>
                <a:lnTo>
                  <a:pt x="5472" y="6284"/>
                </a:lnTo>
                <a:lnTo>
                  <a:pt x="5400" y="6430"/>
                </a:lnTo>
                <a:lnTo>
                  <a:pt x="5348" y="6509"/>
                </a:lnTo>
                <a:lnTo>
                  <a:pt x="5308" y="6536"/>
                </a:lnTo>
                <a:lnTo>
                  <a:pt x="5348" y="6615"/>
                </a:lnTo>
                <a:lnTo>
                  <a:pt x="5354" y="6733"/>
                </a:lnTo>
                <a:lnTo>
                  <a:pt x="5367" y="6852"/>
                </a:lnTo>
                <a:lnTo>
                  <a:pt x="5374" y="6892"/>
                </a:lnTo>
                <a:lnTo>
                  <a:pt x="5374" y="6931"/>
                </a:lnTo>
                <a:lnTo>
                  <a:pt x="5354" y="6971"/>
                </a:lnTo>
                <a:lnTo>
                  <a:pt x="5348" y="7011"/>
                </a:lnTo>
                <a:lnTo>
                  <a:pt x="5334" y="7024"/>
                </a:lnTo>
                <a:lnTo>
                  <a:pt x="5328" y="7050"/>
                </a:lnTo>
                <a:lnTo>
                  <a:pt x="5308" y="7064"/>
                </a:lnTo>
                <a:lnTo>
                  <a:pt x="5288" y="7090"/>
                </a:lnTo>
                <a:lnTo>
                  <a:pt x="5275" y="7090"/>
                </a:lnTo>
                <a:lnTo>
                  <a:pt x="5229" y="7011"/>
                </a:lnTo>
                <a:lnTo>
                  <a:pt x="5190" y="6931"/>
                </a:lnTo>
                <a:lnTo>
                  <a:pt x="5164" y="6826"/>
                </a:lnTo>
                <a:lnTo>
                  <a:pt x="5150" y="6800"/>
                </a:lnTo>
                <a:lnTo>
                  <a:pt x="5150" y="6562"/>
                </a:lnTo>
                <a:lnTo>
                  <a:pt x="5130" y="6482"/>
                </a:lnTo>
                <a:lnTo>
                  <a:pt x="5104" y="6430"/>
                </a:lnTo>
                <a:lnTo>
                  <a:pt x="4960" y="6430"/>
                </a:lnTo>
                <a:lnTo>
                  <a:pt x="4901" y="6351"/>
                </a:lnTo>
                <a:lnTo>
                  <a:pt x="4835" y="6272"/>
                </a:lnTo>
                <a:lnTo>
                  <a:pt x="4697" y="6152"/>
                </a:lnTo>
                <a:lnTo>
                  <a:pt x="4657" y="6113"/>
                </a:lnTo>
                <a:lnTo>
                  <a:pt x="4631" y="6100"/>
                </a:lnTo>
                <a:lnTo>
                  <a:pt x="4605" y="6073"/>
                </a:lnTo>
                <a:lnTo>
                  <a:pt x="4585" y="6100"/>
                </a:lnTo>
                <a:lnTo>
                  <a:pt x="4566" y="6113"/>
                </a:lnTo>
                <a:lnTo>
                  <a:pt x="4546" y="6140"/>
                </a:lnTo>
                <a:lnTo>
                  <a:pt x="4526" y="6140"/>
                </a:lnTo>
                <a:lnTo>
                  <a:pt x="4526" y="6033"/>
                </a:lnTo>
                <a:lnTo>
                  <a:pt x="4506" y="5942"/>
                </a:lnTo>
                <a:lnTo>
                  <a:pt x="4480" y="5849"/>
                </a:lnTo>
                <a:lnTo>
                  <a:pt x="4467" y="5809"/>
                </a:lnTo>
                <a:lnTo>
                  <a:pt x="4447" y="5809"/>
                </a:lnTo>
                <a:lnTo>
                  <a:pt x="4421" y="5823"/>
                </a:lnTo>
                <a:lnTo>
                  <a:pt x="4388" y="5849"/>
                </a:lnTo>
                <a:lnTo>
                  <a:pt x="4402" y="5770"/>
                </a:lnTo>
                <a:lnTo>
                  <a:pt x="4388" y="5651"/>
                </a:lnTo>
                <a:lnTo>
                  <a:pt x="4402" y="5532"/>
                </a:lnTo>
                <a:lnTo>
                  <a:pt x="4408" y="5440"/>
                </a:lnTo>
                <a:lnTo>
                  <a:pt x="4441" y="5361"/>
                </a:lnTo>
                <a:lnTo>
                  <a:pt x="4506" y="5163"/>
                </a:lnTo>
                <a:lnTo>
                  <a:pt x="4526" y="5096"/>
                </a:lnTo>
                <a:lnTo>
                  <a:pt x="4533" y="5070"/>
                </a:lnTo>
                <a:lnTo>
                  <a:pt x="4572" y="5056"/>
                </a:lnTo>
                <a:lnTo>
                  <a:pt x="4605" y="5056"/>
                </a:lnTo>
                <a:lnTo>
                  <a:pt x="4631" y="5030"/>
                </a:lnTo>
                <a:lnTo>
                  <a:pt x="4631" y="5017"/>
                </a:lnTo>
                <a:lnTo>
                  <a:pt x="4644" y="4977"/>
                </a:lnTo>
                <a:lnTo>
                  <a:pt x="4625" y="4938"/>
                </a:lnTo>
                <a:lnTo>
                  <a:pt x="4592" y="4912"/>
                </a:lnTo>
                <a:lnTo>
                  <a:pt x="4553" y="4898"/>
                </a:lnTo>
                <a:lnTo>
                  <a:pt x="4526" y="4872"/>
                </a:lnTo>
                <a:lnTo>
                  <a:pt x="4533" y="4872"/>
                </a:lnTo>
                <a:lnTo>
                  <a:pt x="4533" y="4858"/>
                </a:lnTo>
                <a:lnTo>
                  <a:pt x="4566" y="4858"/>
                </a:lnTo>
                <a:lnTo>
                  <a:pt x="4651" y="4912"/>
                </a:lnTo>
                <a:lnTo>
                  <a:pt x="4677" y="4912"/>
                </a:lnTo>
                <a:lnTo>
                  <a:pt x="4677" y="4872"/>
                </a:lnTo>
                <a:lnTo>
                  <a:pt x="4691" y="4832"/>
                </a:lnTo>
                <a:lnTo>
                  <a:pt x="4691" y="4819"/>
                </a:lnTo>
                <a:lnTo>
                  <a:pt x="4750" y="4819"/>
                </a:lnTo>
                <a:lnTo>
                  <a:pt x="4776" y="4806"/>
                </a:lnTo>
                <a:lnTo>
                  <a:pt x="4802" y="4767"/>
                </a:lnTo>
                <a:lnTo>
                  <a:pt x="4855" y="4661"/>
                </a:lnTo>
                <a:lnTo>
                  <a:pt x="4855" y="4581"/>
                </a:lnTo>
                <a:lnTo>
                  <a:pt x="4756" y="4569"/>
                </a:lnTo>
                <a:lnTo>
                  <a:pt x="4710" y="4528"/>
                </a:lnTo>
                <a:lnTo>
                  <a:pt x="4697" y="4489"/>
                </a:lnTo>
                <a:lnTo>
                  <a:pt x="4677" y="4449"/>
                </a:lnTo>
                <a:lnTo>
                  <a:pt x="4717" y="4449"/>
                </a:lnTo>
                <a:lnTo>
                  <a:pt x="4769" y="4516"/>
                </a:lnTo>
                <a:lnTo>
                  <a:pt x="4789" y="4542"/>
                </a:lnTo>
                <a:lnTo>
                  <a:pt x="4842" y="4542"/>
                </a:lnTo>
                <a:lnTo>
                  <a:pt x="4875" y="4516"/>
                </a:lnTo>
                <a:lnTo>
                  <a:pt x="4901" y="4449"/>
                </a:lnTo>
                <a:lnTo>
                  <a:pt x="4914" y="4410"/>
                </a:lnTo>
                <a:lnTo>
                  <a:pt x="4894" y="4357"/>
                </a:lnTo>
                <a:lnTo>
                  <a:pt x="4894" y="4318"/>
                </a:lnTo>
                <a:lnTo>
                  <a:pt x="4933" y="4330"/>
                </a:lnTo>
                <a:lnTo>
                  <a:pt x="4966" y="4397"/>
                </a:lnTo>
                <a:lnTo>
                  <a:pt x="4986" y="4410"/>
                </a:lnTo>
                <a:lnTo>
                  <a:pt x="5019" y="4397"/>
                </a:lnTo>
                <a:lnTo>
                  <a:pt x="5059" y="4370"/>
                </a:lnTo>
                <a:lnTo>
                  <a:pt x="5059" y="4318"/>
                </a:lnTo>
                <a:lnTo>
                  <a:pt x="5065" y="4318"/>
                </a:lnTo>
                <a:lnTo>
                  <a:pt x="5085" y="4357"/>
                </a:lnTo>
                <a:lnTo>
                  <a:pt x="5091" y="4357"/>
                </a:lnTo>
                <a:lnTo>
                  <a:pt x="5150" y="4278"/>
                </a:lnTo>
                <a:lnTo>
                  <a:pt x="5190" y="4199"/>
                </a:lnTo>
                <a:lnTo>
                  <a:pt x="5210" y="4146"/>
                </a:lnTo>
                <a:lnTo>
                  <a:pt x="5203" y="4120"/>
                </a:lnTo>
                <a:lnTo>
                  <a:pt x="5183" y="4080"/>
                </a:lnTo>
                <a:lnTo>
                  <a:pt x="5170" y="4067"/>
                </a:lnTo>
                <a:lnTo>
                  <a:pt x="5164" y="4041"/>
                </a:lnTo>
                <a:lnTo>
                  <a:pt x="5150" y="3974"/>
                </a:lnTo>
                <a:lnTo>
                  <a:pt x="5164" y="3934"/>
                </a:lnTo>
                <a:lnTo>
                  <a:pt x="5203" y="3869"/>
                </a:lnTo>
                <a:lnTo>
                  <a:pt x="5203" y="3776"/>
                </a:lnTo>
                <a:lnTo>
                  <a:pt x="5164" y="3750"/>
                </a:lnTo>
                <a:lnTo>
                  <a:pt x="5130" y="3711"/>
                </a:lnTo>
                <a:lnTo>
                  <a:pt x="5104" y="3683"/>
                </a:lnTo>
                <a:lnTo>
                  <a:pt x="5059" y="3657"/>
                </a:lnTo>
                <a:lnTo>
                  <a:pt x="5039" y="3657"/>
                </a:lnTo>
                <a:lnTo>
                  <a:pt x="5006" y="3644"/>
                </a:lnTo>
                <a:lnTo>
                  <a:pt x="4986" y="3644"/>
                </a:lnTo>
                <a:lnTo>
                  <a:pt x="4966" y="3657"/>
                </a:lnTo>
                <a:lnTo>
                  <a:pt x="4960" y="3683"/>
                </a:lnTo>
                <a:lnTo>
                  <a:pt x="4947" y="3711"/>
                </a:lnTo>
                <a:lnTo>
                  <a:pt x="4960" y="3750"/>
                </a:lnTo>
                <a:lnTo>
                  <a:pt x="4966" y="3790"/>
                </a:lnTo>
                <a:lnTo>
                  <a:pt x="4986" y="3829"/>
                </a:lnTo>
                <a:lnTo>
                  <a:pt x="4979" y="3869"/>
                </a:lnTo>
                <a:lnTo>
                  <a:pt x="4960" y="3869"/>
                </a:lnTo>
                <a:lnTo>
                  <a:pt x="4940" y="3895"/>
                </a:lnTo>
                <a:lnTo>
                  <a:pt x="4920" y="3934"/>
                </a:lnTo>
                <a:lnTo>
                  <a:pt x="4914" y="4027"/>
                </a:lnTo>
                <a:lnTo>
                  <a:pt x="4901" y="4080"/>
                </a:lnTo>
                <a:lnTo>
                  <a:pt x="4861" y="4159"/>
                </a:lnTo>
                <a:lnTo>
                  <a:pt x="4822" y="4159"/>
                </a:lnTo>
                <a:lnTo>
                  <a:pt x="4802" y="4146"/>
                </a:lnTo>
                <a:lnTo>
                  <a:pt x="4789" y="4067"/>
                </a:lnTo>
                <a:lnTo>
                  <a:pt x="4776" y="4000"/>
                </a:lnTo>
                <a:lnTo>
                  <a:pt x="4776" y="3974"/>
                </a:lnTo>
                <a:lnTo>
                  <a:pt x="4789" y="3948"/>
                </a:lnTo>
                <a:lnTo>
                  <a:pt x="4802" y="3934"/>
                </a:lnTo>
                <a:lnTo>
                  <a:pt x="4802" y="3908"/>
                </a:lnTo>
                <a:lnTo>
                  <a:pt x="4795" y="3869"/>
                </a:lnTo>
                <a:lnTo>
                  <a:pt x="4776" y="3816"/>
                </a:lnTo>
                <a:lnTo>
                  <a:pt x="4750" y="3776"/>
                </a:lnTo>
                <a:lnTo>
                  <a:pt x="4730" y="3750"/>
                </a:lnTo>
                <a:lnTo>
                  <a:pt x="4710" y="3750"/>
                </a:lnTo>
                <a:lnTo>
                  <a:pt x="4697" y="3776"/>
                </a:lnTo>
                <a:lnTo>
                  <a:pt x="4691" y="3855"/>
                </a:lnTo>
                <a:lnTo>
                  <a:pt x="4677" y="3908"/>
                </a:lnTo>
                <a:lnTo>
                  <a:pt x="4657" y="3934"/>
                </a:lnTo>
                <a:lnTo>
                  <a:pt x="4644" y="3934"/>
                </a:lnTo>
                <a:lnTo>
                  <a:pt x="4644" y="3829"/>
                </a:lnTo>
                <a:lnTo>
                  <a:pt x="4625" y="3790"/>
                </a:lnTo>
                <a:lnTo>
                  <a:pt x="4592" y="3776"/>
                </a:lnTo>
                <a:lnTo>
                  <a:pt x="4612" y="3711"/>
                </a:lnTo>
                <a:lnTo>
                  <a:pt x="4592" y="3697"/>
                </a:lnTo>
                <a:lnTo>
                  <a:pt x="4566" y="3697"/>
                </a:lnTo>
                <a:lnTo>
                  <a:pt x="4533" y="3683"/>
                </a:lnTo>
                <a:lnTo>
                  <a:pt x="4506" y="3657"/>
                </a:lnTo>
                <a:lnTo>
                  <a:pt x="4546" y="3618"/>
                </a:lnTo>
                <a:lnTo>
                  <a:pt x="4553" y="3578"/>
                </a:lnTo>
                <a:lnTo>
                  <a:pt x="4566" y="3539"/>
                </a:lnTo>
                <a:lnTo>
                  <a:pt x="4566" y="3525"/>
                </a:lnTo>
                <a:lnTo>
                  <a:pt x="4533" y="3459"/>
                </a:lnTo>
                <a:lnTo>
                  <a:pt x="4506" y="3446"/>
                </a:lnTo>
                <a:lnTo>
                  <a:pt x="4487" y="3327"/>
                </a:lnTo>
                <a:lnTo>
                  <a:pt x="4467" y="3248"/>
                </a:lnTo>
                <a:lnTo>
                  <a:pt x="4421" y="3208"/>
                </a:lnTo>
                <a:lnTo>
                  <a:pt x="4375" y="3195"/>
                </a:lnTo>
                <a:lnTo>
                  <a:pt x="4355" y="3195"/>
                </a:lnTo>
                <a:close/>
                <a:moveTo>
                  <a:pt x="13658" y="3459"/>
                </a:moveTo>
                <a:lnTo>
                  <a:pt x="13645" y="3486"/>
                </a:lnTo>
                <a:lnTo>
                  <a:pt x="13645" y="3539"/>
                </a:lnTo>
                <a:lnTo>
                  <a:pt x="13664" y="3578"/>
                </a:lnTo>
                <a:lnTo>
                  <a:pt x="13697" y="3604"/>
                </a:lnTo>
                <a:lnTo>
                  <a:pt x="13710" y="3618"/>
                </a:lnTo>
                <a:lnTo>
                  <a:pt x="13730" y="3618"/>
                </a:lnTo>
                <a:lnTo>
                  <a:pt x="13743" y="3604"/>
                </a:lnTo>
                <a:lnTo>
                  <a:pt x="13743" y="3565"/>
                </a:lnTo>
                <a:lnTo>
                  <a:pt x="13730" y="3539"/>
                </a:lnTo>
                <a:lnTo>
                  <a:pt x="13697" y="3486"/>
                </a:lnTo>
                <a:lnTo>
                  <a:pt x="13658" y="3459"/>
                </a:lnTo>
                <a:close/>
                <a:moveTo>
                  <a:pt x="6858" y="3499"/>
                </a:moveTo>
                <a:lnTo>
                  <a:pt x="6826" y="3525"/>
                </a:lnTo>
                <a:lnTo>
                  <a:pt x="6819" y="3539"/>
                </a:lnTo>
                <a:lnTo>
                  <a:pt x="6806" y="3578"/>
                </a:lnTo>
                <a:lnTo>
                  <a:pt x="6826" y="3683"/>
                </a:lnTo>
                <a:lnTo>
                  <a:pt x="6839" y="3711"/>
                </a:lnTo>
                <a:lnTo>
                  <a:pt x="6858" y="3737"/>
                </a:lnTo>
                <a:lnTo>
                  <a:pt x="6904" y="3737"/>
                </a:lnTo>
                <a:lnTo>
                  <a:pt x="6951" y="3711"/>
                </a:lnTo>
                <a:lnTo>
                  <a:pt x="6970" y="3697"/>
                </a:lnTo>
                <a:lnTo>
                  <a:pt x="6983" y="3644"/>
                </a:lnTo>
                <a:lnTo>
                  <a:pt x="6951" y="3604"/>
                </a:lnTo>
                <a:lnTo>
                  <a:pt x="6898" y="3525"/>
                </a:lnTo>
                <a:lnTo>
                  <a:pt x="6858" y="3499"/>
                </a:lnTo>
                <a:close/>
                <a:moveTo>
                  <a:pt x="20273" y="3499"/>
                </a:moveTo>
                <a:lnTo>
                  <a:pt x="20293" y="3578"/>
                </a:lnTo>
                <a:lnTo>
                  <a:pt x="20313" y="3604"/>
                </a:lnTo>
                <a:lnTo>
                  <a:pt x="20332" y="3604"/>
                </a:lnTo>
                <a:lnTo>
                  <a:pt x="20345" y="3578"/>
                </a:lnTo>
                <a:lnTo>
                  <a:pt x="20345" y="3525"/>
                </a:lnTo>
                <a:lnTo>
                  <a:pt x="20339" y="3499"/>
                </a:lnTo>
                <a:lnTo>
                  <a:pt x="20273" y="3499"/>
                </a:lnTo>
                <a:close/>
                <a:moveTo>
                  <a:pt x="4198" y="3644"/>
                </a:moveTo>
                <a:lnTo>
                  <a:pt x="4171" y="3697"/>
                </a:lnTo>
                <a:lnTo>
                  <a:pt x="4158" y="3737"/>
                </a:lnTo>
                <a:lnTo>
                  <a:pt x="4152" y="3776"/>
                </a:lnTo>
                <a:lnTo>
                  <a:pt x="4112" y="3776"/>
                </a:lnTo>
                <a:lnTo>
                  <a:pt x="4099" y="3790"/>
                </a:lnTo>
                <a:lnTo>
                  <a:pt x="4191" y="3869"/>
                </a:lnTo>
                <a:lnTo>
                  <a:pt x="4283" y="3935"/>
                </a:lnTo>
                <a:lnTo>
                  <a:pt x="4303" y="3908"/>
                </a:lnTo>
                <a:lnTo>
                  <a:pt x="4316" y="3895"/>
                </a:lnTo>
                <a:lnTo>
                  <a:pt x="4342" y="3855"/>
                </a:lnTo>
                <a:lnTo>
                  <a:pt x="4322" y="3790"/>
                </a:lnTo>
                <a:lnTo>
                  <a:pt x="4283" y="3711"/>
                </a:lnTo>
                <a:lnTo>
                  <a:pt x="4244" y="3657"/>
                </a:lnTo>
                <a:lnTo>
                  <a:pt x="4211" y="3644"/>
                </a:lnTo>
                <a:lnTo>
                  <a:pt x="4198" y="3644"/>
                </a:lnTo>
                <a:close/>
                <a:moveTo>
                  <a:pt x="13060" y="3644"/>
                </a:moveTo>
                <a:lnTo>
                  <a:pt x="13047" y="3657"/>
                </a:lnTo>
                <a:lnTo>
                  <a:pt x="13027" y="3697"/>
                </a:lnTo>
                <a:lnTo>
                  <a:pt x="13020" y="3737"/>
                </a:lnTo>
                <a:lnTo>
                  <a:pt x="13001" y="3790"/>
                </a:lnTo>
                <a:lnTo>
                  <a:pt x="13007" y="3816"/>
                </a:lnTo>
                <a:lnTo>
                  <a:pt x="13007" y="3829"/>
                </a:lnTo>
                <a:lnTo>
                  <a:pt x="13066" y="3829"/>
                </a:lnTo>
                <a:lnTo>
                  <a:pt x="13086" y="3816"/>
                </a:lnTo>
                <a:lnTo>
                  <a:pt x="13132" y="3750"/>
                </a:lnTo>
                <a:lnTo>
                  <a:pt x="13132" y="3711"/>
                </a:lnTo>
                <a:lnTo>
                  <a:pt x="13119" y="3697"/>
                </a:lnTo>
                <a:lnTo>
                  <a:pt x="13099" y="3683"/>
                </a:lnTo>
                <a:lnTo>
                  <a:pt x="13079" y="3657"/>
                </a:lnTo>
                <a:lnTo>
                  <a:pt x="13060" y="3644"/>
                </a:lnTo>
                <a:close/>
                <a:moveTo>
                  <a:pt x="5374" y="3737"/>
                </a:moveTo>
                <a:lnTo>
                  <a:pt x="5354" y="3750"/>
                </a:lnTo>
                <a:lnTo>
                  <a:pt x="5334" y="3790"/>
                </a:lnTo>
                <a:lnTo>
                  <a:pt x="5328" y="3816"/>
                </a:lnTo>
                <a:lnTo>
                  <a:pt x="5328" y="3829"/>
                </a:lnTo>
                <a:lnTo>
                  <a:pt x="5348" y="3829"/>
                </a:lnTo>
                <a:lnTo>
                  <a:pt x="5367" y="3816"/>
                </a:lnTo>
                <a:lnTo>
                  <a:pt x="5374" y="3737"/>
                </a:lnTo>
                <a:close/>
                <a:moveTo>
                  <a:pt x="5492" y="3974"/>
                </a:moveTo>
                <a:lnTo>
                  <a:pt x="5472" y="3988"/>
                </a:lnTo>
                <a:lnTo>
                  <a:pt x="5459" y="4027"/>
                </a:lnTo>
                <a:lnTo>
                  <a:pt x="5452" y="4080"/>
                </a:lnTo>
                <a:lnTo>
                  <a:pt x="5459" y="4120"/>
                </a:lnTo>
                <a:lnTo>
                  <a:pt x="5479" y="4159"/>
                </a:lnTo>
                <a:lnTo>
                  <a:pt x="5505" y="4186"/>
                </a:lnTo>
                <a:lnTo>
                  <a:pt x="5558" y="4159"/>
                </a:lnTo>
                <a:lnTo>
                  <a:pt x="5577" y="4120"/>
                </a:lnTo>
                <a:lnTo>
                  <a:pt x="5584" y="4080"/>
                </a:lnTo>
                <a:lnTo>
                  <a:pt x="5577" y="4041"/>
                </a:lnTo>
                <a:lnTo>
                  <a:pt x="5564" y="4000"/>
                </a:lnTo>
                <a:lnTo>
                  <a:pt x="5538" y="3988"/>
                </a:lnTo>
                <a:lnTo>
                  <a:pt x="5518" y="3974"/>
                </a:lnTo>
                <a:lnTo>
                  <a:pt x="5492" y="3974"/>
                </a:lnTo>
                <a:close/>
                <a:moveTo>
                  <a:pt x="5636" y="3988"/>
                </a:moveTo>
                <a:lnTo>
                  <a:pt x="5617" y="4000"/>
                </a:lnTo>
                <a:lnTo>
                  <a:pt x="5603" y="4027"/>
                </a:lnTo>
                <a:lnTo>
                  <a:pt x="5617" y="4067"/>
                </a:lnTo>
                <a:lnTo>
                  <a:pt x="5636" y="4067"/>
                </a:lnTo>
                <a:lnTo>
                  <a:pt x="5670" y="4041"/>
                </a:lnTo>
                <a:lnTo>
                  <a:pt x="5663" y="4000"/>
                </a:lnTo>
                <a:lnTo>
                  <a:pt x="5643" y="3988"/>
                </a:lnTo>
                <a:lnTo>
                  <a:pt x="5636" y="3988"/>
                </a:lnTo>
                <a:close/>
                <a:moveTo>
                  <a:pt x="8770" y="4291"/>
                </a:moveTo>
                <a:lnTo>
                  <a:pt x="8763" y="4318"/>
                </a:lnTo>
                <a:lnTo>
                  <a:pt x="8750" y="4318"/>
                </a:lnTo>
                <a:lnTo>
                  <a:pt x="8744" y="4330"/>
                </a:lnTo>
                <a:lnTo>
                  <a:pt x="8737" y="4357"/>
                </a:lnTo>
                <a:lnTo>
                  <a:pt x="8737" y="4370"/>
                </a:lnTo>
                <a:lnTo>
                  <a:pt x="8685" y="4370"/>
                </a:lnTo>
                <a:lnTo>
                  <a:pt x="8705" y="4410"/>
                </a:lnTo>
                <a:lnTo>
                  <a:pt x="8737" y="4437"/>
                </a:lnTo>
                <a:lnTo>
                  <a:pt x="8803" y="4476"/>
                </a:lnTo>
                <a:lnTo>
                  <a:pt x="8809" y="4516"/>
                </a:lnTo>
                <a:lnTo>
                  <a:pt x="8750" y="4528"/>
                </a:lnTo>
                <a:lnTo>
                  <a:pt x="8698" y="4542"/>
                </a:lnTo>
                <a:lnTo>
                  <a:pt x="8718" y="4569"/>
                </a:lnTo>
                <a:lnTo>
                  <a:pt x="8737" y="4569"/>
                </a:lnTo>
                <a:lnTo>
                  <a:pt x="8763" y="4542"/>
                </a:lnTo>
                <a:lnTo>
                  <a:pt x="8790" y="4569"/>
                </a:lnTo>
                <a:lnTo>
                  <a:pt x="8783" y="4621"/>
                </a:lnTo>
                <a:lnTo>
                  <a:pt x="8770" y="4688"/>
                </a:lnTo>
                <a:lnTo>
                  <a:pt x="8750" y="4700"/>
                </a:lnTo>
                <a:lnTo>
                  <a:pt x="8809" y="4740"/>
                </a:lnTo>
                <a:lnTo>
                  <a:pt x="8849" y="4779"/>
                </a:lnTo>
                <a:lnTo>
                  <a:pt x="8934" y="4832"/>
                </a:lnTo>
                <a:lnTo>
                  <a:pt x="8987" y="4858"/>
                </a:lnTo>
                <a:lnTo>
                  <a:pt x="9092" y="4858"/>
                </a:lnTo>
                <a:lnTo>
                  <a:pt x="9131" y="4819"/>
                </a:lnTo>
                <a:lnTo>
                  <a:pt x="9204" y="4767"/>
                </a:lnTo>
                <a:lnTo>
                  <a:pt x="9256" y="4700"/>
                </a:lnTo>
                <a:lnTo>
                  <a:pt x="9302" y="4607"/>
                </a:lnTo>
                <a:lnTo>
                  <a:pt x="9302" y="4542"/>
                </a:lnTo>
                <a:lnTo>
                  <a:pt x="9296" y="4528"/>
                </a:lnTo>
                <a:lnTo>
                  <a:pt x="9263" y="4489"/>
                </a:lnTo>
                <a:lnTo>
                  <a:pt x="9236" y="4449"/>
                </a:lnTo>
                <a:lnTo>
                  <a:pt x="9236" y="4410"/>
                </a:lnTo>
                <a:lnTo>
                  <a:pt x="9223" y="4370"/>
                </a:lnTo>
                <a:lnTo>
                  <a:pt x="9243" y="4330"/>
                </a:lnTo>
                <a:lnTo>
                  <a:pt x="9217" y="4357"/>
                </a:lnTo>
                <a:lnTo>
                  <a:pt x="9158" y="4357"/>
                </a:lnTo>
                <a:lnTo>
                  <a:pt x="9158" y="4330"/>
                </a:lnTo>
                <a:lnTo>
                  <a:pt x="9151" y="4291"/>
                </a:lnTo>
                <a:lnTo>
                  <a:pt x="9138" y="4318"/>
                </a:lnTo>
                <a:lnTo>
                  <a:pt x="9131" y="4291"/>
                </a:lnTo>
                <a:lnTo>
                  <a:pt x="9118" y="4330"/>
                </a:lnTo>
                <a:lnTo>
                  <a:pt x="9118" y="4370"/>
                </a:lnTo>
                <a:lnTo>
                  <a:pt x="9098" y="4357"/>
                </a:lnTo>
                <a:lnTo>
                  <a:pt x="9092" y="4357"/>
                </a:lnTo>
                <a:lnTo>
                  <a:pt x="9039" y="4370"/>
                </a:lnTo>
                <a:lnTo>
                  <a:pt x="8974" y="4370"/>
                </a:lnTo>
                <a:lnTo>
                  <a:pt x="8974" y="4410"/>
                </a:lnTo>
                <a:lnTo>
                  <a:pt x="8947" y="4370"/>
                </a:lnTo>
                <a:lnTo>
                  <a:pt x="8895" y="4410"/>
                </a:lnTo>
                <a:lnTo>
                  <a:pt x="8882" y="4397"/>
                </a:lnTo>
                <a:lnTo>
                  <a:pt x="8869" y="4370"/>
                </a:lnTo>
                <a:lnTo>
                  <a:pt x="8869" y="4437"/>
                </a:lnTo>
                <a:lnTo>
                  <a:pt x="8849" y="4437"/>
                </a:lnTo>
                <a:lnTo>
                  <a:pt x="8829" y="4449"/>
                </a:lnTo>
                <a:lnTo>
                  <a:pt x="8823" y="4449"/>
                </a:lnTo>
                <a:lnTo>
                  <a:pt x="8809" y="4410"/>
                </a:lnTo>
                <a:lnTo>
                  <a:pt x="8790" y="4291"/>
                </a:lnTo>
                <a:lnTo>
                  <a:pt x="8770" y="4291"/>
                </a:lnTo>
                <a:close/>
                <a:moveTo>
                  <a:pt x="5026" y="4437"/>
                </a:moveTo>
                <a:lnTo>
                  <a:pt x="5026" y="4449"/>
                </a:lnTo>
                <a:lnTo>
                  <a:pt x="5039" y="4476"/>
                </a:lnTo>
                <a:lnTo>
                  <a:pt x="5059" y="4489"/>
                </a:lnTo>
                <a:lnTo>
                  <a:pt x="5065" y="4516"/>
                </a:lnTo>
                <a:lnTo>
                  <a:pt x="5059" y="4449"/>
                </a:lnTo>
                <a:lnTo>
                  <a:pt x="5045" y="4437"/>
                </a:lnTo>
                <a:lnTo>
                  <a:pt x="5026" y="4437"/>
                </a:lnTo>
                <a:close/>
                <a:moveTo>
                  <a:pt x="4960" y="4449"/>
                </a:moveTo>
                <a:lnTo>
                  <a:pt x="4940" y="4476"/>
                </a:lnTo>
                <a:lnTo>
                  <a:pt x="4933" y="4489"/>
                </a:lnTo>
                <a:lnTo>
                  <a:pt x="4901" y="4569"/>
                </a:lnTo>
                <a:lnTo>
                  <a:pt x="4894" y="4648"/>
                </a:lnTo>
                <a:lnTo>
                  <a:pt x="4894" y="4779"/>
                </a:lnTo>
                <a:lnTo>
                  <a:pt x="4881" y="4806"/>
                </a:lnTo>
                <a:lnTo>
                  <a:pt x="4875" y="4832"/>
                </a:lnTo>
                <a:lnTo>
                  <a:pt x="4855" y="4858"/>
                </a:lnTo>
                <a:lnTo>
                  <a:pt x="4842" y="4872"/>
                </a:lnTo>
                <a:lnTo>
                  <a:pt x="4842" y="4912"/>
                </a:lnTo>
                <a:lnTo>
                  <a:pt x="4933" y="4912"/>
                </a:lnTo>
                <a:lnTo>
                  <a:pt x="4933" y="4991"/>
                </a:lnTo>
                <a:lnTo>
                  <a:pt x="4960" y="4991"/>
                </a:lnTo>
                <a:lnTo>
                  <a:pt x="4960" y="4977"/>
                </a:lnTo>
                <a:lnTo>
                  <a:pt x="4986" y="4977"/>
                </a:lnTo>
                <a:lnTo>
                  <a:pt x="5026" y="4938"/>
                </a:lnTo>
                <a:lnTo>
                  <a:pt x="5059" y="4872"/>
                </a:lnTo>
                <a:lnTo>
                  <a:pt x="5065" y="4819"/>
                </a:lnTo>
                <a:lnTo>
                  <a:pt x="5144" y="4912"/>
                </a:lnTo>
                <a:lnTo>
                  <a:pt x="5203" y="4912"/>
                </a:lnTo>
                <a:lnTo>
                  <a:pt x="5236" y="4898"/>
                </a:lnTo>
                <a:lnTo>
                  <a:pt x="5268" y="4872"/>
                </a:lnTo>
                <a:lnTo>
                  <a:pt x="5255" y="4832"/>
                </a:lnTo>
                <a:lnTo>
                  <a:pt x="5229" y="4832"/>
                </a:lnTo>
                <a:lnTo>
                  <a:pt x="5210" y="4819"/>
                </a:lnTo>
                <a:lnTo>
                  <a:pt x="5183" y="4779"/>
                </a:lnTo>
                <a:lnTo>
                  <a:pt x="5170" y="4767"/>
                </a:lnTo>
                <a:lnTo>
                  <a:pt x="5164" y="4700"/>
                </a:lnTo>
                <a:lnTo>
                  <a:pt x="5150" y="4688"/>
                </a:lnTo>
                <a:lnTo>
                  <a:pt x="5130" y="4661"/>
                </a:lnTo>
                <a:lnTo>
                  <a:pt x="5091" y="4621"/>
                </a:lnTo>
                <a:lnTo>
                  <a:pt x="5059" y="4607"/>
                </a:lnTo>
                <a:lnTo>
                  <a:pt x="5039" y="4569"/>
                </a:lnTo>
                <a:lnTo>
                  <a:pt x="5019" y="4542"/>
                </a:lnTo>
                <a:lnTo>
                  <a:pt x="4999" y="4569"/>
                </a:lnTo>
                <a:lnTo>
                  <a:pt x="4979" y="4528"/>
                </a:lnTo>
                <a:lnTo>
                  <a:pt x="4960" y="4449"/>
                </a:lnTo>
                <a:close/>
                <a:moveTo>
                  <a:pt x="5400" y="4912"/>
                </a:moveTo>
                <a:lnTo>
                  <a:pt x="5393" y="4938"/>
                </a:lnTo>
                <a:lnTo>
                  <a:pt x="5380" y="4951"/>
                </a:lnTo>
                <a:lnTo>
                  <a:pt x="5400" y="4977"/>
                </a:lnTo>
                <a:lnTo>
                  <a:pt x="5433" y="4951"/>
                </a:lnTo>
                <a:lnTo>
                  <a:pt x="5400" y="4912"/>
                </a:lnTo>
                <a:close/>
                <a:moveTo>
                  <a:pt x="5104" y="5030"/>
                </a:moveTo>
                <a:lnTo>
                  <a:pt x="5058" y="5123"/>
                </a:lnTo>
                <a:lnTo>
                  <a:pt x="5058" y="5189"/>
                </a:lnTo>
                <a:lnTo>
                  <a:pt x="5085" y="5163"/>
                </a:lnTo>
                <a:lnTo>
                  <a:pt x="5111" y="5123"/>
                </a:lnTo>
                <a:lnTo>
                  <a:pt x="5164" y="5056"/>
                </a:lnTo>
                <a:lnTo>
                  <a:pt x="5144" y="5030"/>
                </a:lnTo>
                <a:lnTo>
                  <a:pt x="5104" y="5030"/>
                </a:lnTo>
                <a:close/>
                <a:moveTo>
                  <a:pt x="5275" y="5149"/>
                </a:moveTo>
                <a:lnTo>
                  <a:pt x="5255" y="5163"/>
                </a:lnTo>
                <a:lnTo>
                  <a:pt x="5255" y="5202"/>
                </a:lnTo>
                <a:lnTo>
                  <a:pt x="5288" y="5281"/>
                </a:lnTo>
                <a:lnTo>
                  <a:pt x="5308" y="5242"/>
                </a:lnTo>
                <a:lnTo>
                  <a:pt x="5328" y="5189"/>
                </a:lnTo>
                <a:lnTo>
                  <a:pt x="5308" y="5149"/>
                </a:lnTo>
                <a:lnTo>
                  <a:pt x="5275" y="5149"/>
                </a:lnTo>
                <a:close/>
                <a:moveTo>
                  <a:pt x="66" y="5559"/>
                </a:moveTo>
                <a:lnTo>
                  <a:pt x="59" y="5599"/>
                </a:lnTo>
                <a:lnTo>
                  <a:pt x="26" y="5599"/>
                </a:lnTo>
                <a:lnTo>
                  <a:pt x="46" y="5638"/>
                </a:lnTo>
                <a:lnTo>
                  <a:pt x="125" y="5638"/>
                </a:lnTo>
                <a:lnTo>
                  <a:pt x="119" y="5573"/>
                </a:lnTo>
                <a:lnTo>
                  <a:pt x="105" y="5559"/>
                </a:lnTo>
                <a:lnTo>
                  <a:pt x="66" y="5559"/>
                </a:lnTo>
                <a:close/>
                <a:moveTo>
                  <a:pt x="11476" y="5691"/>
                </a:moveTo>
                <a:lnTo>
                  <a:pt x="11457" y="5730"/>
                </a:lnTo>
                <a:lnTo>
                  <a:pt x="11470" y="5770"/>
                </a:lnTo>
                <a:lnTo>
                  <a:pt x="11476" y="5783"/>
                </a:lnTo>
                <a:lnTo>
                  <a:pt x="11450" y="5809"/>
                </a:lnTo>
                <a:lnTo>
                  <a:pt x="11431" y="5823"/>
                </a:lnTo>
                <a:lnTo>
                  <a:pt x="11431" y="5863"/>
                </a:lnTo>
                <a:lnTo>
                  <a:pt x="11437" y="5889"/>
                </a:lnTo>
                <a:lnTo>
                  <a:pt x="11450" y="5889"/>
                </a:lnTo>
                <a:lnTo>
                  <a:pt x="11470" y="5863"/>
                </a:lnTo>
                <a:lnTo>
                  <a:pt x="11490" y="5849"/>
                </a:lnTo>
                <a:lnTo>
                  <a:pt x="11490" y="5783"/>
                </a:lnTo>
                <a:lnTo>
                  <a:pt x="11496" y="5770"/>
                </a:lnTo>
                <a:lnTo>
                  <a:pt x="11509" y="5730"/>
                </a:lnTo>
                <a:lnTo>
                  <a:pt x="11476" y="5691"/>
                </a:lnTo>
                <a:close/>
                <a:moveTo>
                  <a:pt x="9854" y="5809"/>
                </a:moveTo>
                <a:lnTo>
                  <a:pt x="9834" y="5823"/>
                </a:lnTo>
                <a:lnTo>
                  <a:pt x="9815" y="5863"/>
                </a:lnTo>
                <a:lnTo>
                  <a:pt x="9815" y="5889"/>
                </a:lnTo>
                <a:lnTo>
                  <a:pt x="9802" y="5928"/>
                </a:lnTo>
                <a:lnTo>
                  <a:pt x="9782" y="5942"/>
                </a:lnTo>
                <a:lnTo>
                  <a:pt x="9775" y="5981"/>
                </a:lnTo>
                <a:lnTo>
                  <a:pt x="9782" y="5994"/>
                </a:lnTo>
                <a:lnTo>
                  <a:pt x="9782" y="6033"/>
                </a:lnTo>
                <a:lnTo>
                  <a:pt x="9762" y="5994"/>
                </a:lnTo>
                <a:lnTo>
                  <a:pt x="9729" y="5994"/>
                </a:lnTo>
                <a:lnTo>
                  <a:pt x="9736" y="6021"/>
                </a:lnTo>
                <a:lnTo>
                  <a:pt x="9742" y="6061"/>
                </a:lnTo>
                <a:lnTo>
                  <a:pt x="9782" y="6073"/>
                </a:lnTo>
                <a:lnTo>
                  <a:pt x="9782" y="6113"/>
                </a:lnTo>
                <a:lnTo>
                  <a:pt x="9775" y="6140"/>
                </a:lnTo>
                <a:lnTo>
                  <a:pt x="9762" y="6152"/>
                </a:lnTo>
                <a:lnTo>
                  <a:pt x="9775" y="6193"/>
                </a:lnTo>
                <a:lnTo>
                  <a:pt x="9795" y="6193"/>
                </a:lnTo>
                <a:lnTo>
                  <a:pt x="9795" y="6231"/>
                </a:lnTo>
                <a:lnTo>
                  <a:pt x="9782" y="6272"/>
                </a:lnTo>
                <a:lnTo>
                  <a:pt x="9782" y="6324"/>
                </a:lnTo>
                <a:lnTo>
                  <a:pt x="9802" y="6324"/>
                </a:lnTo>
                <a:lnTo>
                  <a:pt x="9802" y="6272"/>
                </a:lnTo>
                <a:lnTo>
                  <a:pt x="9821" y="6284"/>
                </a:lnTo>
                <a:lnTo>
                  <a:pt x="9841" y="6284"/>
                </a:lnTo>
                <a:lnTo>
                  <a:pt x="9841" y="6364"/>
                </a:lnTo>
                <a:lnTo>
                  <a:pt x="9834" y="6430"/>
                </a:lnTo>
                <a:lnTo>
                  <a:pt x="9821" y="6470"/>
                </a:lnTo>
                <a:lnTo>
                  <a:pt x="9821" y="6482"/>
                </a:lnTo>
                <a:lnTo>
                  <a:pt x="9834" y="6482"/>
                </a:lnTo>
                <a:lnTo>
                  <a:pt x="9854" y="6509"/>
                </a:lnTo>
                <a:lnTo>
                  <a:pt x="9880" y="6482"/>
                </a:lnTo>
                <a:lnTo>
                  <a:pt x="9920" y="6482"/>
                </a:lnTo>
                <a:lnTo>
                  <a:pt x="9906" y="6509"/>
                </a:lnTo>
                <a:lnTo>
                  <a:pt x="9906" y="6562"/>
                </a:lnTo>
                <a:lnTo>
                  <a:pt x="9926" y="6575"/>
                </a:lnTo>
                <a:lnTo>
                  <a:pt x="9959" y="6575"/>
                </a:lnTo>
                <a:lnTo>
                  <a:pt x="9959" y="6654"/>
                </a:lnTo>
                <a:lnTo>
                  <a:pt x="9946" y="6680"/>
                </a:lnTo>
                <a:lnTo>
                  <a:pt x="9920" y="6694"/>
                </a:lnTo>
                <a:lnTo>
                  <a:pt x="9887" y="6720"/>
                </a:lnTo>
                <a:lnTo>
                  <a:pt x="9860" y="6733"/>
                </a:lnTo>
                <a:lnTo>
                  <a:pt x="9874" y="6800"/>
                </a:lnTo>
                <a:lnTo>
                  <a:pt x="9880" y="6852"/>
                </a:lnTo>
                <a:lnTo>
                  <a:pt x="9874" y="6892"/>
                </a:lnTo>
                <a:lnTo>
                  <a:pt x="9854" y="6931"/>
                </a:lnTo>
                <a:lnTo>
                  <a:pt x="9834" y="6945"/>
                </a:lnTo>
                <a:lnTo>
                  <a:pt x="9821" y="6984"/>
                </a:lnTo>
                <a:lnTo>
                  <a:pt x="9834" y="7011"/>
                </a:lnTo>
                <a:lnTo>
                  <a:pt x="9841" y="7011"/>
                </a:lnTo>
                <a:lnTo>
                  <a:pt x="9854" y="6984"/>
                </a:lnTo>
                <a:lnTo>
                  <a:pt x="9874" y="6984"/>
                </a:lnTo>
                <a:lnTo>
                  <a:pt x="9880" y="7011"/>
                </a:lnTo>
                <a:lnTo>
                  <a:pt x="9887" y="7024"/>
                </a:lnTo>
                <a:lnTo>
                  <a:pt x="9906" y="7050"/>
                </a:lnTo>
                <a:lnTo>
                  <a:pt x="9926" y="7024"/>
                </a:lnTo>
                <a:lnTo>
                  <a:pt x="9946" y="6984"/>
                </a:lnTo>
                <a:lnTo>
                  <a:pt x="9959" y="7024"/>
                </a:lnTo>
                <a:lnTo>
                  <a:pt x="9946" y="7064"/>
                </a:lnTo>
                <a:lnTo>
                  <a:pt x="9926" y="7064"/>
                </a:lnTo>
                <a:lnTo>
                  <a:pt x="9880" y="7090"/>
                </a:lnTo>
                <a:lnTo>
                  <a:pt x="9802" y="7236"/>
                </a:lnTo>
                <a:lnTo>
                  <a:pt x="9802" y="7262"/>
                </a:lnTo>
                <a:lnTo>
                  <a:pt x="9821" y="7262"/>
                </a:lnTo>
                <a:lnTo>
                  <a:pt x="9834" y="7236"/>
                </a:lnTo>
                <a:lnTo>
                  <a:pt x="9880" y="7236"/>
                </a:lnTo>
                <a:lnTo>
                  <a:pt x="9887" y="7182"/>
                </a:lnTo>
                <a:lnTo>
                  <a:pt x="9900" y="7156"/>
                </a:lnTo>
                <a:lnTo>
                  <a:pt x="9940" y="7156"/>
                </a:lnTo>
                <a:lnTo>
                  <a:pt x="9959" y="7182"/>
                </a:lnTo>
                <a:lnTo>
                  <a:pt x="10018" y="7156"/>
                </a:lnTo>
                <a:lnTo>
                  <a:pt x="10064" y="7143"/>
                </a:lnTo>
                <a:lnTo>
                  <a:pt x="10150" y="7143"/>
                </a:lnTo>
                <a:lnTo>
                  <a:pt x="10176" y="7117"/>
                </a:lnTo>
                <a:lnTo>
                  <a:pt x="10209" y="7090"/>
                </a:lnTo>
                <a:lnTo>
                  <a:pt x="10209" y="7050"/>
                </a:lnTo>
                <a:lnTo>
                  <a:pt x="10169" y="7024"/>
                </a:lnTo>
                <a:lnTo>
                  <a:pt x="10176" y="6984"/>
                </a:lnTo>
                <a:lnTo>
                  <a:pt x="10209" y="6945"/>
                </a:lnTo>
                <a:lnTo>
                  <a:pt x="10228" y="6905"/>
                </a:lnTo>
                <a:lnTo>
                  <a:pt x="10235" y="6866"/>
                </a:lnTo>
                <a:lnTo>
                  <a:pt x="10228" y="6826"/>
                </a:lnTo>
                <a:lnTo>
                  <a:pt x="10215" y="6813"/>
                </a:lnTo>
                <a:lnTo>
                  <a:pt x="10209" y="6800"/>
                </a:lnTo>
                <a:lnTo>
                  <a:pt x="10189" y="6773"/>
                </a:lnTo>
                <a:lnTo>
                  <a:pt x="10176" y="6773"/>
                </a:lnTo>
                <a:lnTo>
                  <a:pt x="10163" y="6800"/>
                </a:lnTo>
                <a:lnTo>
                  <a:pt x="10169" y="6773"/>
                </a:lnTo>
                <a:lnTo>
                  <a:pt x="10150" y="6813"/>
                </a:lnTo>
                <a:lnTo>
                  <a:pt x="10150" y="6773"/>
                </a:lnTo>
                <a:lnTo>
                  <a:pt x="10163" y="6759"/>
                </a:lnTo>
                <a:lnTo>
                  <a:pt x="10150" y="6733"/>
                </a:lnTo>
                <a:lnTo>
                  <a:pt x="10150" y="6720"/>
                </a:lnTo>
                <a:lnTo>
                  <a:pt x="10143" y="6680"/>
                </a:lnTo>
                <a:lnTo>
                  <a:pt x="10130" y="6654"/>
                </a:lnTo>
                <a:lnTo>
                  <a:pt x="10124" y="6601"/>
                </a:lnTo>
                <a:lnTo>
                  <a:pt x="10104" y="6536"/>
                </a:lnTo>
                <a:lnTo>
                  <a:pt x="10044" y="6470"/>
                </a:lnTo>
                <a:lnTo>
                  <a:pt x="10031" y="6403"/>
                </a:lnTo>
                <a:lnTo>
                  <a:pt x="10025" y="6364"/>
                </a:lnTo>
                <a:lnTo>
                  <a:pt x="10005" y="6312"/>
                </a:lnTo>
                <a:lnTo>
                  <a:pt x="9986" y="6284"/>
                </a:lnTo>
                <a:lnTo>
                  <a:pt x="9966" y="6284"/>
                </a:lnTo>
                <a:lnTo>
                  <a:pt x="9940" y="6272"/>
                </a:lnTo>
                <a:lnTo>
                  <a:pt x="9940" y="6258"/>
                </a:lnTo>
                <a:lnTo>
                  <a:pt x="9959" y="6258"/>
                </a:lnTo>
                <a:lnTo>
                  <a:pt x="9966" y="6179"/>
                </a:lnTo>
                <a:lnTo>
                  <a:pt x="9986" y="6113"/>
                </a:lnTo>
                <a:lnTo>
                  <a:pt x="10005" y="6061"/>
                </a:lnTo>
                <a:lnTo>
                  <a:pt x="10018" y="6021"/>
                </a:lnTo>
                <a:lnTo>
                  <a:pt x="10018" y="5981"/>
                </a:lnTo>
                <a:lnTo>
                  <a:pt x="9887" y="5981"/>
                </a:lnTo>
                <a:lnTo>
                  <a:pt x="9880" y="5942"/>
                </a:lnTo>
                <a:lnTo>
                  <a:pt x="9887" y="5928"/>
                </a:lnTo>
                <a:lnTo>
                  <a:pt x="9906" y="5902"/>
                </a:lnTo>
                <a:lnTo>
                  <a:pt x="9926" y="5863"/>
                </a:lnTo>
                <a:lnTo>
                  <a:pt x="9926" y="5809"/>
                </a:lnTo>
                <a:lnTo>
                  <a:pt x="9854" y="5809"/>
                </a:lnTo>
                <a:close/>
                <a:moveTo>
                  <a:pt x="9755" y="5849"/>
                </a:moveTo>
                <a:lnTo>
                  <a:pt x="9716" y="5863"/>
                </a:lnTo>
                <a:lnTo>
                  <a:pt x="9709" y="5889"/>
                </a:lnTo>
                <a:lnTo>
                  <a:pt x="9696" y="5902"/>
                </a:lnTo>
                <a:lnTo>
                  <a:pt x="9709" y="5928"/>
                </a:lnTo>
                <a:lnTo>
                  <a:pt x="9709" y="5942"/>
                </a:lnTo>
                <a:lnTo>
                  <a:pt x="9729" y="5942"/>
                </a:lnTo>
                <a:lnTo>
                  <a:pt x="9736" y="5928"/>
                </a:lnTo>
                <a:lnTo>
                  <a:pt x="9755" y="5849"/>
                </a:lnTo>
                <a:close/>
                <a:moveTo>
                  <a:pt x="11260" y="5902"/>
                </a:moveTo>
                <a:lnTo>
                  <a:pt x="11240" y="5928"/>
                </a:lnTo>
                <a:lnTo>
                  <a:pt x="11221" y="5968"/>
                </a:lnTo>
                <a:lnTo>
                  <a:pt x="11207" y="6021"/>
                </a:lnTo>
                <a:lnTo>
                  <a:pt x="11207" y="6073"/>
                </a:lnTo>
                <a:lnTo>
                  <a:pt x="11227" y="6021"/>
                </a:lnTo>
                <a:lnTo>
                  <a:pt x="11240" y="5994"/>
                </a:lnTo>
                <a:lnTo>
                  <a:pt x="11240" y="5968"/>
                </a:lnTo>
                <a:lnTo>
                  <a:pt x="11247" y="5942"/>
                </a:lnTo>
                <a:lnTo>
                  <a:pt x="11260" y="5902"/>
                </a:lnTo>
                <a:close/>
                <a:moveTo>
                  <a:pt x="1885" y="5928"/>
                </a:moveTo>
                <a:lnTo>
                  <a:pt x="1879" y="5942"/>
                </a:lnTo>
                <a:lnTo>
                  <a:pt x="1879" y="5994"/>
                </a:lnTo>
                <a:lnTo>
                  <a:pt x="1885" y="6033"/>
                </a:lnTo>
                <a:lnTo>
                  <a:pt x="1905" y="6073"/>
                </a:lnTo>
                <a:lnTo>
                  <a:pt x="1938" y="6100"/>
                </a:lnTo>
                <a:lnTo>
                  <a:pt x="1938" y="6179"/>
                </a:lnTo>
                <a:lnTo>
                  <a:pt x="1964" y="6258"/>
                </a:lnTo>
                <a:lnTo>
                  <a:pt x="1977" y="6231"/>
                </a:lnTo>
                <a:lnTo>
                  <a:pt x="1977" y="6100"/>
                </a:lnTo>
                <a:lnTo>
                  <a:pt x="1944" y="6100"/>
                </a:lnTo>
                <a:lnTo>
                  <a:pt x="1944" y="5928"/>
                </a:lnTo>
                <a:lnTo>
                  <a:pt x="1938" y="5942"/>
                </a:lnTo>
                <a:lnTo>
                  <a:pt x="1925" y="5928"/>
                </a:lnTo>
                <a:lnTo>
                  <a:pt x="1885" y="5928"/>
                </a:lnTo>
                <a:close/>
                <a:moveTo>
                  <a:pt x="887" y="5994"/>
                </a:moveTo>
                <a:lnTo>
                  <a:pt x="854" y="6021"/>
                </a:lnTo>
                <a:lnTo>
                  <a:pt x="841" y="6021"/>
                </a:lnTo>
                <a:lnTo>
                  <a:pt x="788" y="6073"/>
                </a:lnTo>
                <a:lnTo>
                  <a:pt x="788" y="6113"/>
                </a:lnTo>
                <a:lnTo>
                  <a:pt x="827" y="6179"/>
                </a:lnTo>
                <a:lnTo>
                  <a:pt x="867" y="6113"/>
                </a:lnTo>
                <a:lnTo>
                  <a:pt x="913" y="6060"/>
                </a:lnTo>
                <a:lnTo>
                  <a:pt x="913" y="5994"/>
                </a:lnTo>
                <a:lnTo>
                  <a:pt x="887" y="5994"/>
                </a:lnTo>
                <a:close/>
                <a:moveTo>
                  <a:pt x="10826" y="6219"/>
                </a:moveTo>
                <a:lnTo>
                  <a:pt x="10813" y="6231"/>
                </a:lnTo>
                <a:lnTo>
                  <a:pt x="10807" y="6272"/>
                </a:lnTo>
                <a:lnTo>
                  <a:pt x="10787" y="6351"/>
                </a:lnTo>
                <a:lnTo>
                  <a:pt x="10807" y="6391"/>
                </a:lnTo>
                <a:lnTo>
                  <a:pt x="10833" y="6403"/>
                </a:lnTo>
                <a:lnTo>
                  <a:pt x="10826" y="6443"/>
                </a:lnTo>
                <a:lnTo>
                  <a:pt x="10807" y="6470"/>
                </a:lnTo>
                <a:lnTo>
                  <a:pt x="10793" y="6443"/>
                </a:lnTo>
                <a:lnTo>
                  <a:pt x="10787" y="6482"/>
                </a:lnTo>
                <a:lnTo>
                  <a:pt x="10793" y="6482"/>
                </a:lnTo>
                <a:lnTo>
                  <a:pt x="10813" y="6509"/>
                </a:lnTo>
                <a:lnTo>
                  <a:pt x="10833" y="6482"/>
                </a:lnTo>
                <a:lnTo>
                  <a:pt x="10846" y="6482"/>
                </a:lnTo>
                <a:lnTo>
                  <a:pt x="10852" y="6430"/>
                </a:lnTo>
                <a:lnTo>
                  <a:pt x="10866" y="6364"/>
                </a:lnTo>
                <a:lnTo>
                  <a:pt x="10872" y="6351"/>
                </a:lnTo>
                <a:lnTo>
                  <a:pt x="10879" y="6324"/>
                </a:lnTo>
                <a:lnTo>
                  <a:pt x="10872" y="6258"/>
                </a:lnTo>
                <a:lnTo>
                  <a:pt x="10852" y="6231"/>
                </a:lnTo>
                <a:lnTo>
                  <a:pt x="10826" y="6219"/>
                </a:lnTo>
                <a:close/>
                <a:moveTo>
                  <a:pt x="2043" y="6258"/>
                </a:moveTo>
                <a:lnTo>
                  <a:pt x="2030" y="6284"/>
                </a:lnTo>
                <a:lnTo>
                  <a:pt x="2030" y="6351"/>
                </a:lnTo>
                <a:lnTo>
                  <a:pt x="2050" y="6324"/>
                </a:lnTo>
                <a:lnTo>
                  <a:pt x="2082" y="6351"/>
                </a:lnTo>
                <a:lnTo>
                  <a:pt x="2082" y="6430"/>
                </a:lnTo>
                <a:lnTo>
                  <a:pt x="2089" y="6482"/>
                </a:lnTo>
                <a:lnTo>
                  <a:pt x="2109" y="6509"/>
                </a:lnTo>
                <a:lnTo>
                  <a:pt x="2115" y="6522"/>
                </a:lnTo>
                <a:lnTo>
                  <a:pt x="2135" y="6522"/>
                </a:lnTo>
                <a:lnTo>
                  <a:pt x="2135" y="6482"/>
                </a:lnTo>
                <a:lnTo>
                  <a:pt x="2128" y="6430"/>
                </a:lnTo>
                <a:lnTo>
                  <a:pt x="2109" y="6391"/>
                </a:lnTo>
                <a:lnTo>
                  <a:pt x="2089" y="6324"/>
                </a:lnTo>
                <a:lnTo>
                  <a:pt x="2089" y="6258"/>
                </a:lnTo>
                <a:lnTo>
                  <a:pt x="2043" y="6258"/>
                </a:lnTo>
                <a:close/>
                <a:moveTo>
                  <a:pt x="10721" y="6351"/>
                </a:moveTo>
                <a:lnTo>
                  <a:pt x="10721" y="6391"/>
                </a:lnTo>
                <a:lnTo>
                  <a:pt x="10728" y="6403"/>
                </a:lnTo>
                <a:lnTo>
                  <a:pt x="10734" y="6430"/>
                </a:lnTo>
                <a:lnTo>
                  <a:pt x="10767" y="6443"/>
                </a:lnTo>
                <a:lnTo>
                  <a:pt x="10767" y="6482"/>
                </a:lnTo>
                <a:lnTo>
                  <a:pt x="10774" y="6470"/>
                </a:lnTo>
                <a:lnTo>
                  <a:pt x="10774" y="6430"/>
                </a:lnTo>
                <a:lnTo>
                  <a:pt x="10767" y="6391"/>
                </a:lnTo>
                <a:lnTo>
                  <a:pt x="10767" y="6351"/>
                </a:lnTo>
                <a:lnTo>
                  <a:pt x="10721" y="6351"/>
                </a:lnTo>
                <a:close/>
                <a:moveTo>
                  <a:pt x="9677" y="6391"/>
                </a:moveTo>
                <a:lnTo>
                  <a:pt x="9637" y="6430"/>
                </a:lnTo>
                <a:lnTo>
                  <a:pt x="9618" y="6443"/>
                </a:lnTo>
                <a:lnTo>
                  <a:pt x="9611" y="6482"/>
                </a:lnTo>
                <a:lnTo>
                  <a:pt x="9618" y="6509"/>
                </a:lnTo>
                <a:lnTo>
                  <a:pt x="9631" y="6522"/>
                </a:lnTo>
                <a:lnTo>
                  <a:pt x="9591" y="6562"/>
                </a:lnTo>
                <a:lnTo>
                  <a:pt x="9565" y="6575"/>
                </a:lnTo>
                <a:lnTo>
                  <a:pt x="9552" y="6575"/>
                </a:lnTo>
                <a:lnTo>
                  <a:pt x="9545" y="6601"/>
                </a:lnTo>
                <a:lnTo>
                  <a:pt x="9545" y="6654"/>
                </a:lnTo>
                <a:lnTo>
                  <a:pt x="9552" y="6680"/>
                </a:lnTo>
                <a:lnTo>
                  <a:pt x="9585" y="6720"/>
                </a:lnTo>
                <a:lnTo>
                  <a:pt x="9571" y="6773"/>
                </a:lnTo>
                <a:lnTo>
                  <a:pt x="9545" y="6813"/>
                </a:lnTo>
                <a:lnTo>
                  <a:pt x="9526" y="6866"/>
                </a:lnTo>
                <a:lnTo>
                  <a:pt x="9526" y="6971"/>
                </a:lnTo>
                <a:lnTo>
                  <a:pt x="9532" y="7011"/>
                </a:lnTo>
                <a:lnTo>
                  <a:pt x="9552" y="7024"/>
                </a:lnTo>
                <a:lnTo>
                  <a:pt x="9591" y="7024"/>
                </a:lnTo>
                <a:lnTo>
                  <a:pt x="9611" y="7011"/>
                </a:lnTo>
                <a:lnTo>
                  <a:pt x="9651" y="6945"/>
                </a:lnTo>
                <a:lnTo>
                  <a:pt x="9670" y="6931"/>
                </a:lnTo>
                <a:lnTo>
                  <a:pt x="9690" y="6905"/>
                </a:lnTo>
                <a:lnTo>
                  <a:pt x="9716" y="6905"/>
                </a:lnTo>
                <a:lnTo>
                  <a:pt x="9742" y="6892"/>
                </a:lnTo>
                <a:lnTo>
                  <a:pt x="9755" y="6866"/>
                </a:lnTo>
                <a:lnTo>
                  <a:pt x="9755" y="6826"/>
                </a:lnTo>
                <a:lnTo>
                  <a:pt x="9742" y="6773"/>
                </a:lnTo>
                <a:lnTo>
                  <a:pt x="9742" y="6641"/>
                </a:lnTo>
                <a:lnTo>
                  <a:pt x="9762" y="6601"/>
                </a:lnTo>
                <a:lnTo>
                  <a:pt x="9782" y="6575"/>
                </a:lnTo>
                <a:lnTo>
                  <a:pt x="9782" y="6509"/>
                </a:lnTo>
                <a:lnTo>
                  <a:pt x="9762" y="6443"/>
                </a:lnTo>
                <a:lnTo>
                  <a:pt x="9742" y="6403"/>
                </a:lnTo>
                <a:lnTo>
                  <a:pt x="9716" y="6391"/>
                </a:lnTo>
                <a:lnTo>
                  <a:pt x="9677" y="6391"/>
                </a:lnTo>
                <a:close/>
                <a:moveTo>
                  <a:pt x="18742" y="6509"/>
                </a:moveTo>
                <a:lnTo>
                  <a:pt x="18742" y="6575"/>
                </a:lnTo>
                <a:lnTo>
                  <a:pt x="18729" y="6641"/>
                </a:lnTo>
                <a:lnTo>
                  <a:pt x="18690" y="6720"/>
                </a:lnTo>
                <a:lnTo>
                  <a:pt x="18683" y="6800"/>
                </a:lnTo>
                <a:lnTo>
                  <a:pt x="18683" y="6866"/>
                </a:lnTo>
                <a:lnTo>
                  <a:pt x="18690" y="6905"/>
                </a:lnTo>
                <a:lnTo>
                  <a:pt x="18703" y="6945"/>
                </a:lnTo>
                <a:lnTo>
                  <a:pt x="18710" y="6971"/>
                </a:lnTo>
                <a:lnTo>
                  <a:pt x="18710" y="7341"/>
                </a:lnTo>
                <a:lnTo>
                  <a:pt x="18703" y="7394"/>
                </a:lnTo>
                <a:lnTo>
                  <a:pt x="18710" y="7447"/>
                </a:lnTo>
                <a:lnTo>
                  <a:pt x="18723" y="7526"/>
                </a:lnTo>
                <a:lnTo>
                  <a:pt x="18710" y="7697"/>
                </a:lnTo>
                <a:lnTo>
                  <a:pt x="18703" y="7776"/>
                </a:lnTo>
                <a:lnTo>
                  <a:pt x="18710" y="7843"/>
                </a:lnTo>
                <a:lnTo>
                  <a:pt x="18723" y="7817"/>
                </a:lnTo>
                <a:lnTo>
                  <a:pt x="18729" y="7776"/>
                </a:lnTo>
                <a:lnTo>
                  <a:pt x="18742" y="7764"/>
                </a:lnTo>
                <a:lnTo>
                  <a:pt x="18762" y="7737"/>
                </a:lnTo>
                <a:lnTo>
                  <a:pt x="18775" y="7737"/>
                </a:lnTo>
                <a:lnTo>
                  <a:pt x="18788" y="7776"/>
                </a:lnTo>
                <a:lnTo>
                  <a:pt x="18808" y="7776"/>
                </a:lnTo>
                <a:lnTo>
                  <a:pt x="18788" y="7724"/>
                </a:lnTo>
                <a:lnTo>
                  <a:pt x="18769" y="7684"/>
                </a:lnTo>
                <a:lnTo>
                  <a:pt x="18749" y="7631"/>
                </a:lnTo>
                <a:lnTo>
                  <a:pt x="18749" y="7473"/>
                </a:lnTo>
                <a:lnTo>
                  <a:pt x="18762" y="7394"/>
                </a:lnTo>
                <a:lnTo>
                  <a:pt x="18775" y="7341"/>
                </a:lnTo>
                <a:lnTo>
                  <a:pt x="18788" y="7315"/>
                </a:lnTo>
                <a:lnTo>
                  <a:pt x="18808" y="7315"/>
                </a:lnTo>
                <a:lnTo>
                  <a:pt x="18834" y="7341"/>
                </a:lnTo>
                <a:lnTo>
                  <a:pt x="18854" y="7380"/>
                </a:lnTo>
                <a:lnTo>
                  <a:pt x="18828" y="7222"/>
                </a:lnTo>
                <a:lnTo>
                  <a:pt x="18795" y="7090"/>
                </a:lnTo>
                <a:lnTo>
                  <a:pt x="18788" y="7024"/>
                </a:lnTo>
                <a:lnTo>
                  <a:pt x="18775" y="6971"/>
                </a:lnTo>
                <a:lnTo>
                  <a:pt x="18775" y="6694"/>
                </a:lnTo>
                <a:lnTo>
                  <a:pt x="18749" y="6509"/>
                </a:lnTo>
                <a:lnTo>
                  <a:pt x="18742" y="6509"/>
                </a:lnTo>
                <a:close/>
                <a:moveTo>
                  <a:pt x="9854" y="6562"/>
                </a:moveTo>
                <a:lnTo>
                  <a:pt x="9841" y="6575"/>
                </a:lnTo>
                <a:lnTo>
                  <a:pt x="9834" y="6601"/>
                </a:lnTo>
                <a:lnTo>
                  <a:pt x="9860" y="6601"/>
                </a:lnTo>
                <a:lnTo>
                  <a:pt x="9860" y="6562"/>
                </a:lnTo>
                <a:lnTo>
                  <a:pt x="9854" y="6562"/>
                </a:lnTo>
                <a:close/>
                <a:moveTo>
                  <a:pt x="2082" y="6654"/>
                </a:moveTo>
                <a:lnTo>
                  <a:pt x="2082" y="6680"/>
                </a:lnTo>
                <a:lnTo>
                  <a:pt x="2102" y="6733"/>
                </a:lnTo>
                <a:lnTo>
                  <a:pt x="2109" y="6759"/>
                </a:lnTo>
                <a:lnTo>
                  <a:pt x="2115" y="6773"/>
                </a:lnTo>
                <a:lnTo>
                  <a:pt x="2115" y="6800"/>
                </a:lnTo>
                <a:lnTo>
                  <a:pt x="2135" y="6813"/>
                </a:lnTo>
                <a:lnTo>
                  <a:pt x="2135" y="6905"/>
                </a:lnTo>
                <a:lnTo>
                  <a:pt x="2148" y="6931"/>
                </a:lnTo>
                <a:lnTo>
                  <a:pt x="2168" y="6945"/>
                </a:lnTo>
                <a:lnTo>
                  <a:pt x="2168" y="6905"/>
                </a:lnTo>
                <a:lnTo>
                  <a:pt x="2148" y="6866"/>
                </a:lnTo>
                <a:lnTo>
                  <a:pt x="2155" y="6813"/>
                </a:lnTo>
                <a:lnTo>
                  <a:pt x="2148" y="6800"/>
                </a:lnTo>
                <a:lnTo>
                  <a:pt x="2148" y="6680"/>
                </a:lnTo>
                <a:lnTo>
                  <a:pt x="2135" y="6720"/>
                </a:lnTo>
                <a:lnTo>
                  <a:pt x="2115" y="6733"/>
                </a:lnTo>
                <a:lnTo>
                  <a:pt x="2115" y="6694"/>
                </a:lnTo>
                <a:lnTo>
                  <a:pt x="2128" y="6680"/>
                </a:lnTo>
                <a:lnTo>
                  <a:pt x="2109" y="6654"/>
                </a:lnTo>
                <a:lnTo>
                  <a:pt x="2082" y="6654"/>
                </a:lnTo>
                <a:close/>
                <a:moveTo>
                  <a:pt x="5170" y="6773"/>
                </a:moveTo>
                <a:lnTo>
                  <a:pt x="5170" y="6813"/>
                </a:lnTo>
                <a:lnTo>
                  <a:pt x="5203" y="6852"/>
                </a:lnTo>
                <a:lnTo>
                  <a:pt x="5249" y="6852"/>
                </a:lnTo>
                <a:lnTo>
                  <a:pt x="5236" y="6813"/>
                </a:lnTo>
                <a:lnTo>
                  <a:pt x="5223" y="6800"/>
                </a:lnTo>
                <a:lnTo>
                  <a:pt x="5170" y="6773"/>
                </a:lnTo>
                <a:close/>
                <a:moveTo>
                  <a:pt x="6753" y="7024"/>
                </a:moveTo>
                <a:lnTo>
                  <a:pt x="6733" y="7050"/>
                </a:lnTo>
                <a:lnTo>
                  <a:pt x="6714" y="7064"/>
                </a:lnTo>
                <a:lnTo>
                  <a:pt x="6681" y="7156"/>
                </a:lnTo>
                <a:lnTo>
                  <a:pt x="6635" y="7341"/>
                </a:lnTo>
                <a:lnTo>
                  <a:pt x="6609" y="7433"/>
                </a:lnTo>
                <a:lnTo>
                  <a:pt x="6596" y="7473"/>
                </a:lnTo>
                <a:lnTo>
                  <a:pt x="6569" y="7513"/>
                </a:lnTo>
                <a:lnTo>
                  <a:pt x="6576" y="7513"/>
                </a:lnTo>
                <a:lnTo>
                  <a:pt x="6589" y="7526"/>
                </a:lnTo>
                <a:lnTo>
                  <a:pt x="6589" y="7552"/>
                </a:lnTo>
                <a:lnTo>
                  <a:pt x="6549" y="7631"/>
                </a:lnTo>
                <a:lnTo>
                  <a:pt x="6556" y="7671"/>
                </a:lnTo>
                <a:lnTo>
                  <a:pt x="6569" y="7671"/>
                </a:lnTo>
                <a:lnTo>
                  <a:pt x="6609" y="7671"/>
                </a:lnTo>
                <a:lnTo>
                  <a:pt x="6635" y="7645"/>
                </a:lnTo>
                <a:lnTo>
                  <a:pt x="6661" y="7671"/>
                </a:lnTo>
                <a:lnTo>
                  <a:pt x="6701" y="7684"/>
                </a:lnTo>
                <a:lnTo>
                  <a:pt x="6740" y="7671"/>
                </a:lnTo>
                <a:lnTo>
                  <a:pt x="6753" y="7684"/>
                </a:lnTo>
                <a:lnTo>
                  <a:pt x="6773" y="7684"/>
                </a:lnTo>
                <a:lnTo>
                  <a:pt x="6799" y="7671"/>
                </a:lnTo>
                <a:lnTo>
                  <a:pt x="6786" y="7697"/>
                </a:lnTo>
                <a:lnTo>
                  <a:pt x="6780" y="7724"/>
                </a:lnTo>
                <a:lnTo>
                  <a:pt x="6780" y="7737"/>
                </a:lnTo>
                <a:lnTo>
                  <a:pt x="6786" y="7737"/>
                </a:lnTo>
                <a:lnTo>
                  <a:pt x="6806" y="7724"/>
                </a:lnTo>
                <a:lnTo>
                  <a:pt x="6826" y="7697"/>
                </a:lnTo>
                <a:lnTo>
                  <a:pt x="6858" y="7631"/>
                </a:lnTo>
                <a:lnTo>
                  <a:pt x="6865" y="7671"/>
                </a:lnTo>
                <a:lnTo>
                  <a:pt x="6865" y="7724"/>
                </a:lnTo>
                <a:lnTo>
                  <a:pt x="6878" y="7737"/>
                </a:lnTo>
                <a:lnTo>
                  <a:pt x="6898" y="7737"/>
                </a:lnTo>
                <a:lnTo>
                  <a:pt x="6898" y="7776"/>
                </a:lnTo>
                <a:lnTo>
                  <a:pt x="6904" y="7803"/>
                </a:lnTo>
                <a:lnTo>
                  <a:pt x="6924" y="7803"/>
                </a:lnTo>
                <a:lnTo>
                  <a:pt x="6931" y="7764"/>
                </a:lnTo>
                <a:lnTo>
                  <a:pt x="6944" y="7697"/>
                </a:lnTo>
                <a:lnTo>
                  <a:pt x="6931" y="7671"/>
                </a:lnTo>
                <a:lnTo>
                  <a:pt x="6931" y="7605"/>
                </a:lnTo>
                <a:lnTo>
                  <a:pt x="6924" y="7631"/>
                </a:lnTo>
                <a:lnTo>
                  <a:pt x="6904" y="7631"/>
                </a:lnTo>
                <a:lnTo>
                  <a:pt x="6898" y="7605"/>
                </a:lnTo>
                <a:lnTo>
                  <a:pt x="6885" y="7566"/>
                </a:lnTo>
                <a:lnTo>
                  <a:pt x="6898" y="7552"/>
                </a:lnTo>
                <a:lnTo>
                  <a:pt x="6904" y="7513"/>
                </a:lnTo>
                <a:lnTo>
                  <a:pt x="6885" y="7513"/>
                </a:lnTo>
                <a:lnTo>
                  <a:pt x="6885" y="7380"/>
                </a:lnTo>
                <a:lnTo>
                  <a:pt x="6865" y="7394"/>
                </a:lnTo>
                <a:lnTo>
                  <a:pt x="6826" y="7380"/>
                </a:lnTo>
                <a:lnTo>
                  <a:pt x="6799" y="7394"/>
                </a:lnTo>
                <a:lnTo>
                  <a:pt x="6799" y="7380"/>
                </a:lnTo>
                <a:lnTo>
                  <a:pt x="6760" y="7380"/>
                </a:lnTo>
                <a:lnTo>
                  <a:pt x="6760" y="7341"/>
                </a:lnTo>
                <a:lnTo>
                  <a:pt x="6773" y="7315"/>
                </a:lnTo>
                <a:lnTo>
                  <a:pt x="6760" y="7301"/>
                </a:lnTo>
                <a:lnTo>
                  <a:pt x="6720" y="7301"/>
                </a:lnTo>
                <a:lnTo>
                  <a:pt x="6701" y="7315"/>
                </a:lnTo>
                <a:lnTo>
                  <a:pt x="6701" y="7275"/>
                </a:lnTo>
                <a:lnTo>
                  <a:pt x="6720" y="7235"/>
                </a:lnTo>
                <a:lnTo>
                  <a:pt x="6740" y="7182"/>
                </a:lnTo>
                <a:lnTo>
                  <a:pt x="6760" y="7117"/>
                </a:lnTo>
                <a:lnTo>
                  <a:pt x="6760" y="7050"/>
                </a:lnTo>
                <a:lnTo>
                  <a:pt x="6753" y="7024"/>
                </a:lnTo>
                <a:close/>
                <a:moveTo>
                  <a:pt x="2398" y="7182"/>
                </a:moveTo>
                <a:lnTo>
                  <a:pt x="2372" y="7196"/>
                </a:lnTo>
                <a:lnTo>
                  <a:pt x="2378" y="7196"/>
                </a:lnTo>
                <a:lnTo>
                  <a:pt x="2404" y="7222"/>
                </a:lnTo>
                <a:lnTo>
                  <a:pt x="2398" y="7235"/>
                </a:lnTo>
                <a:lnTo>
                  <a:pt x="2391" y="7262"/>
                </a:lnTo>
                <a:lnTo>
                  <a:pt x="2398" y="7301"/>
                </a:lnTo>
                <a:lnTo>
                  <a:pt x="2424" y="7341"/>
                </a:lnTo>
                <a:lnTo>
                  <a:pt x="2464" y="7354"/>
                </a:lnTo>
                <a:lnTo>
                  <a:pt x="2497" y="7354"/>
                </a:lnTo>
                <a:lnTo>
                  <a:pt x="2477" y="7394"/>
                </a:lnTo>
                <a:lnTo>
                  <a:pt x="2549" y="7487"/>
                </a:lnTo>
                <a:lnTo>
                  <a:pt x="2588" y="7552"/>
                </a:lnTo>
                <a:lnTo>
                  <a:pt x="2628" y="7566"/>
                </a:lnTo>
                <a:lnTo>
                  <a:pt x="2648" y="7566"/>
                </a:lnTo>
                <a:lnTo>
                  <a:pt x="2648" y="7526"/>
                </a:lnTo>
                <a:lnTo>
                  <a:pt x="2562" y="7354"/>
                </a:lnTo>
                <a:lnTo>
                  <a:pt x="2516" y="7301"/>
                </a:lnTo>
                <a:lnTo>
                  <a:pt x="2457" y="7235"/>
                </a:lnTo>
                <a:lnTo>
                  <a:pt x="2424" y="7222"/>
                </a:lnTo>
                <a:lnTo>
                  <a:pt x="2417" y="7196"/>
                </a:lnTo>
                <a:lnTo>
                  <a:pt x="2398" y="7182"/>
                </a:lnTo>
                <a:close/>
                <a:moveTo>
                  <a:pt x="6241" y="7315"/>
                </a:moveTo>
                <a:lnTo>
                  <a:pt x="6300" y="7394"/>
                </a:lnTo>
                <a:lnTo>
                  <a:pt x="6326" y="7433"/>
                </a:lnTo>
                <a:lnTo>
                  <a:pt x="6366" y="7433"/>
                </a:lnTo>
                <a:lnTo>
                  <a:pt x="6372" y="7433"/>
                </a:lnTo>
                <a:lnTo>
                  <a:pt x="6392" y="7407"/>
                </a:lnTo>
                <a:lnTo>
                  <a:pt x="6326" y="7341"/>
                </a:lnTo>
                <a:lnTo>
                  <a:pt x="6287" y="7315"/>
                </a:lnTo>
                <a:lnTo>
                  <a:pt x="6241" y="7315"/>
                </a:lnTo>
                <a:close/>
                <a:moveTo>
                  <a:pt x="4802" y="7473"/>
                </a:moveTo>
                <a:lnTo>
                  <a:pt x="4822" y="7487"/>
                </a:lnTo>
                <a:lnTo>
                  <a:pt x="4842" y="7513"/>
                </a:lnTo>
                <a:lnTo>
                  <a:pt x="4861" y="7566"/>
                </a:lnTo>
                <a:lnTo>
                  <a:pt x="4861" y="7513"/>
                </a:lnTo>
                <a:lnTo>
                  <a:pt x="4881" y="7513"/>
                </a:lnTo>
                <a:lnTo>
                  <a:pt x="4986" y="7671"/>
                </a:lnTo>
                <a:lnTo>
                  <a:pt x="4986" y="7737"/>
                </a:lnTo>
                <a:lnTo>
                  <a:pt x="4999" y="7764"/>
                </a:lnTo>
                <a:lnTo>
                  <a:pt x="4999" y="7803"/>
                </a:lnTo>
                <a:lnTo>
                  <a:pt x="5039" y="7856"/>
                </a:lnTo>
                <a:lnTo>
                  <a:pt x="5006" y="7856"/>
                </a:lnTo>
                <a:lnTo>
                  <a:pt x="4986" y="7843"/>
                </a:lnTo>
                <a:lnTo>
                  <a:pt x="4960" y="7817"/>
                </a:lnTo>
                <a:lnTo>
                  <a:pt x="4920" y="7803"/>
                </a:lnTo>
                <a:lnTo>
                  <a:pt x="4901" y="7817"/>
                </a:lnTo>
                <a:lnTo>
                  <a:pt x="4894" y="7817"/>
                </a:lnTo>
                <a:lnTo>
                  <a:pt x="4881" y="7843"/>
                </a:lnTo>
                <a:lnTo>
                  <a:pt x="4861" y="7856"/>
                </a:lnTo>
                <a:lnTo>
                  <a:pt x="4835" y="7843"/>
                </a:lnTo>
                <a:lnTo>
                  <a:pt x="4822" y="7803"/>
                </a:lnTo>
                <a:lnTo>
                  <a:pt x="4789" y="7803"/>
                </a:lnTo>
                <a:lnTo>
                  <a:pt x="4802" y="7724"/>
                </a:lnTo>
                <a:lnTo>
                  <a:pt x="4802" y="7684"/>
                </a:lnTo>
                <a:lnTo>
                  <a:pt x="4789" y="7697"/>
                </a:lnTo>
                <a:lnTo>
                  <a:pt x="4756" y="7737"/>
                </a:lnTo>
                <a:lnTo>
                  <a:pt x="4730" y="7776"/>
                </a:lnTo>
                <a:lnTo>
                  <a:pt x="4710" y="7776"/>
                </a:lnTo>
                <a:lnTo>
                  <a:pt x="4677" y="7843"/>
                </a:lnTo>
                <a:lnTo>
                  <a:pt x="4631" y="7843"/>
                </a:lnTo>
                <a:lnTo>
                  <a:pt x="4625" y="7803"/>
                </a:lnTo>
                <a:lnTo>
                  <a:pt x="4585" y="7817"/>
                </a:lnTo>
                <a:lnTo>
                  <a:pt x="4553" y="7817"/>
                </a:lnTo>
                <a:lnTo>
                  <a:pt x="4592" y="7737"/>
                </a:lnTo>
                <a:lnTo>
                  <a:pt x="4631" y="7684"/>
                </a:lnTo>
                <a:lnTo>
                  <a:pt x="4717" y="7592"/>
                </a:lnTo>
                <a:lnTo>
                  <a:pt x="4750" y="7566"/>
                </a:lnTo>
                <a:lnTo>
                  <a:pt x="4776" y="7566"/>
                </a:lnTo>
                <a:lnTo>
                  <a:pt x="4789" y="7552"/>
                </a:lnTo>
                <a:lnTo>
                  <a:pt x="4795" y="7513"/>
                </a:lnTo>
                <a:lnTo>
                  <a:pt x="4795" y="7487"/>
                </a:lnTo>
                <a:lnTo>
                  <a:pt x="4802" y="7473"/>
                </a:lnTo>
                <a:close/>
                <a:moveTo>
                  <a:pt x="6037" y="7697"/>
                </a:moveTo>
                <a:lnTo>
                  <a:pt x="6050" y="7776"/>
                </a:lnTo>
                <a:lnTo>
                  <a:pt x="6057" y="7882"/>
                </a:lnTo>
                <a:lnTo>
                  <a:pt x="6057" y="7896"/>
                </a:lnTo>
                <a:lnTo>
                  <a:pt x="6050" y="7803"/>
                </a:lnTo>
                <a:lnTo>
                  <a:pt x="6037" y="7697"/>
                </a:lnTo>
                <a:close/>
                <a:moveTo>
                  <a:pt x="13230" y="7697"/>
                </a:moveTo>
                <a:lnTo>
                  <a:pt x="13270" y="7724"/>
                </a:lnTo>
                <a:lnTo>
                  <a:pt x="13297" y="7724"/>
                </a:lnTo>
                <a:lnTo>
                  <a:pt x="13316" y="7764"/>
                </a:lnTo>
                <a:lnTo>
                  <a:pt x="13349" y="7776"/>
                </a:lnTo>
                <a:lnTo>
                  <a:pt x="13375" y="7856"/>
                </a:lnTo>
                <a:lnTo>
                  <a:pt x="13408" y="7962"/>
                </a:lnTo>
                <a:lnTo>
                  <a:pt x="13375" y="7975"/>
                </a:lnTo>
                <a:lnTo>
                  <a:pt x="13349" y="7975"/>
                </a:lnTo>
                <a:lnTo>
                  <a:pt x="13290" y="7962"/>
                </a:lnTo>
                <a:lnTo>
                  <a:pt x="13244" y="7975"/>
                </a:lnTo>
                <a:lnTo>
                  <a:pt x="13204" y="8015"/>
                </a:lnTo>
                <a:lnTo>
                  <a:pt x="13146" y="8067"/>
                </a:lnTo>
                <a:lnTo>
                  <a:pt x="13146" y="8106"/>
                </a:lnTo>
                <a:lnTo>
                  <a:pt x="13165" y="8146"/>
                </a:lnTo>
                <a:lnTo>
                  <a:pt x="13185" y="8173"/>
                </a:lnTo>
                <a:lnTo>
                  <a:pt x="13191" y="8186"/>
                </a:lnTo>
                <a:lnTo>
                  <a:pt x="13224" y="8278"/>
                </a:lnTo>
                <a:lnTo>
                  <a:pt x="13277" y="8437"/>
                </a:lnTo>
                <a:lnTo>
                  <a:pt x="13290" y="8555"/>
                </a:lnTo>
                <a:lnTo>
                  <a:pt x="13329" y="8516"/>
                </a:lnTo>
                <a:lnTo>
                  <a:pt x="13355" y="8503"/>
                </a:lnTo>
                <a:lnTo>
                  <a:pt x="13368" y="8529"/>
                </a:lnTo>
                <a:lnTo>
                  <a:pt x="13375" y="8569"/>
                </a:lnTo>
                <a:lnTo>
                  <a:pt x="13395" y="8608"/>
                </a:lnTo>
                <a:lnTo>
                  <a:pt x="13395" y="8648"/>
                </a:lnTo>
                <a:lnTo>
                  <a:pt x="13316" y="8648"/>
                </a:lnTo>
                <a:lnTo>
                  <a:pt x="13310" y="8674"/>
                </a:lnTo>
                <a:lnTo>
                  <a:pt x="13297" y="8714"/>
                </a:lnTo>
                <a:lnTo>
                  <a:pt x="13290" y="8753"/>
                </a:lnTo>
                <a:lnTo>
                  <a:pt x="13316" y="8793"/>
                </a:lnTo>
                <a:lnTo>
                  <a:pt x="13349" y="8820"/>
                </a:lnTo>
                <a:lnTo>
                  <a:pt x="13355" y="8886"/>
                </a:lnTo>
                <a:lnTo>
                  <a:pt x="13368" y="8939"/>
                </a:lnTo>
                <a:lnTo>
                  <a:pt x="13355" y="8978"/>
                </a:lnTo>
                <a:lnTo>
                  <a:pt x="13349" y="9044"/>
                </a:lnTo>
                <a:lnTo>
                  <a:pt x="13355" y="9097"/>
                </a:lnTo>
                <a:lnTo>
                  <a:pt x="13375" y="9110"/>
                </a:lnTo>
                <a:lnTo>
                  <a:pt x="13375" y="9190"/>
                </a:lnTo>
                <a:lnTo>
                  <a:pt x="13329" y="9216"/>
                </a:lnTo>
                <a:lnTo>
                  <a:pt x="13270" y="9229"/>
                </a:lnTo>
                <a:lnTo>
                  <a:pt x="13224" y="9229"/>
                </a:lnTo>
                <a:lnTo>
                  <a:pt x="13191" y="9216"/>
                </a:lnTo>
                <a:lnTo>
                  <a:pt x="13172" y="9190"/>
                </a:lnTo>
                <a:lnTo>
                  <a:pt x="13152" y="9150"/>
                </a:lnTo>
                <a:lnTo>
                  <a:pt x="13152" y="9137"/>
                </a:lnTo>
                <a:lnTo>
                  <a:pt x="13132" y="9110"/>
                </a:lnTo>
                <a:lnTo>
                  <a:pt x="13086" y="9110"/>
                </a:lnTo>
                <a:lnTo>
                  <a:pt x="13079" y="9097"/>
                </a:lnTo>
                <a:lnTo>
                  <a:pt x="13066" y="9057"/>
                </a:lnTo>
                <a:lnTo>
                  <a:pt x="13079" y="9018"/>
                </a:lnTo>
                <a:lnTo>
                  <a:pt x="13079" y="9004"/>
                </a:lnTo>
                <a:lnTo>
                  <a:pt x="13066" y="8965"/>
                </a:lnTo>
                <a:lnTo>
                  <a:pt x="13047" y="8925"/>
                </a:lnTo>
                <a:lnTo>
                  <a:pt x="13040" y="8899"/>
                </a:lnTo>
                <a:lnTo>
                  <a:pt x="13040" y="8886"/>
                </a:lnTo>
                <a:lnTo>
                  <a:pt x="13066" y="8899"/>
                </a:lnTo>
                <a:lnTo>
                  <a:pt x="13086" y="8846"/>
                </a:lnTo>
                <a:lnTo>
                  <a:pt x="13099" y="8793"/>
                </a:lnTo>
                <a:lnTo>
                  <a:pt x="13106" y="8727"/>
                </a:lnTo>
                <a:lnTo>
                  <a:pt x="13126" y="8688"/>
                </a:lnTo>
                <a:lnTo>
                  <a:pt x="13079" y="8608"/>
                </a:lnTo>
                <a:lnTo>
                  <a:pt x="13001" y="8344"/>
                </a:lnTo>
                <a:lnTo>
                  <a:pt x="12988" y="8278"/>
                </a:lnTo>
                <a:lnTo>
                  <a:pt x="12981" y="8225"/>
                </a:lnTo>
                <a:lnTo>
                  <a:pt x="12975" y="8186"/>
                </a:lnTo>
                <a:lnTo>
                  <a:pt x="12961" y="8146"/>
                </a:lnTo>
                <a:lnTo>
                  <a:pt x="12942" y="8106"/>
                </a:lnTo>
                <a:lnTo>
                  <a:pt x="12935" y="8054"/>
                </a:lnTo>
                <a:lnTo>
                  <a:pt x="12961" y="7962"/>
                </a:lnTo>
                <a:lnTo>
                  <a:pt x="12988" y="7856"/>
                </a:lnTo>
                <a:lnTo>
                  <a:pt x="13066" y="7776"/>
                </a:lnTo>
                <a:lnTo>
                  <a:pt x="13146" y="7724"/>
                </a:lnTo>
                <a:lnTo>
                  <a:pt x="13185" y="7724"/>
                </a:lnTo>
                <a:lnTo>
                  <a:pt x="13230" y="7697"/>
                </a:lnTo>
                <a:close/>
                <a:moveTo>
                  <a:pt x="6260" y="7776"/>
                </a:moveTo>
                <a:lnTo>
                  <a:pt x="6247" y="7803"/>
                </a:lnTo>
                <a:lnTo>
                  <a:pt x="6260" y="7843"/>
                </a:lnTo>
                <a:lnTo>
                  <a:pt x="6287" y="7882"/>
                </a:lnTo>
                <a:lnTo>
                  <a:pt x="6346" y="7922"/>
                </a:lnTo>
                <a:lnTo>
                  <a:pt x="6353" y="7896"/>
                </a:lnTo>
                <a:lnTo>
                  <a:pt x="6366" y="7856"/>
                </a:lnTo>
                <a:lnTo>
                  <a:pt x="6366" y="7843"/>
                </a:lnTo>
                <a:lnTo>
                  <a:pt x="6307" y="7843"/>
                </a:lnTo>
                <a:lnTo>
                  <a:pt x="6280" y="7817"/>
                </a:lnTo>
                <a:lnTo>
                  <a:pt x="6260" y="7776"/>
                </a:lnTo>
                <a:close/>
                <a:moveTo>
                  <a:pt x="6471" y="7776"/>
                </a:moveTo>
                <a:lnTo>
                  <a:pt x="6451" y="7803"/>
                </a:lnTo>
                <a:lnTo>
                  <a:pt x="6445" y="7843"/>
                </a:lnTo>
                <a:lnTo>
                  <a:pt x="6425" y="7922"/>
                </a:lnTo>
                <a:lnTo>
                  <a:pt x="6431" y="7962"/>
                </a:lnTo>
                <a:lnTo>
                  <a:pt x="6451" y="7975"/>
                </a:lnTo>
                <a:lnTo>
                  <a:pt x="6491" y="7962"/>
                </a:lnTo>
                <a:lnTo>
                  <a:pt x="6497" y="7935"/>
                </a:lnTo>
                <a:lnTo>
                  <a:pt x="6497" y="7882"/>
                </a:lnTo>
                <a:lnTo>
                  <a:pt x="6484" y="7882"/>
                </a:lnTo>
                <a:lnTo>
                  <a:pt x="6484" y="7856"/>
                </a:lnTo>
                <a:lnTo>
                  <a:pt x="6491" y="7817"/>
                </a:lnTo>
                <a:lnTo>
                  <a:pt x="6471" y="7776"/>
                </a:lnTo>
                <a:close/>
                <a:moveTo>
                  <a:pt x="19202" y="7803"/>
                </a:moveTo>
                <a:lnTo>
                  <a:pt x="19196" y="7817"/>
                </a:lnTo>
                <a:lnTo>
                  <a:pt x="19183" y="7817"/>
                </a:lnTo>
                <a:lnTo>
                  <a:pt x="19183" y="7856"/>
                </a:lnTo>
                <a:lnTo>
                  <a:pt x="19176" y="7882"/>
                </a:lnTo>
                <a:lnTo>
                  <a:pt x="19196" y="7882"/>
                </a:lnTo>
                <a:lnTo>
                  <a:pt x="19202" y="7856"/>
                </a:lnTo>
                <a:lnTo>
                  <a:pt x="19209" y="7803"/>
                </a:lnTo>
                <a:lnTo>
                  <a:pt x="19202" y="7803"/>
                </a:lnTo>
                <a:close/>
                <a:moveTo>
                  <a:pt x="5045" y="7859"/>
                </a:moveTo>
                <a:lnTo>
                  <a:pt x="5085" y="7882"/>
                </a:lnTo>
                <a:lnTo>
                  <a:pt x="5124" y="7896"/>
                </a:lnTo>
                <a:lnTo>
                  <a:pt x="5170" y="7935"/>
                </a:lnTo>
                <a:lnTo>
                  <a:pt x="5229" y="7935"/>
                </a:lnTo>
                <a:lnTo>
                  <a:pt x="5268" y="7988"/>
                </a:lnTo>
                <a:lnTo>
                  <a:pt x="5275" y="8027"/>
                </a:lnTo>
                <a:lnTo>
                  <a:pt x="5288" y="8094"/>
                </a:lnTo>
                <a:lnTo>
                  <a:pt x="5275" y="8133"/>
                </a:lnTo>
                <a:lnTo>
                  <a:pt x="5236" y="8133"/>
                </a:lnTo>
                <a:lnTo>
                  <a:pt x="5229" y="8106"/>
                </a:lnTo>
                <a:lnTo>
                  <a:pt x="5203" y="8067"/>
                </a:lnTo>
                <a:lnTo>
                  <a:pt x="5183" y="8225"/>
                </a:lnTo>
                <a:lnTo>
                  <a:pt x="5164" y="8304"/>
                </a:lnTo>
                <a:lnTo>
                  <a:pt x="5150" y="8318"/>
                </a:lnTo>
                <a:lnTo>
                  <a:pt x="5144" y="8344"/>
                </a:lnTo>
                <a:lnTo>
                  <a:pt x="5124" y="8278"/>
                </a:lnTo>
                <a:lnTo>
                  <a:pt x="5111" y="8213"/>
                </a:lnTo>
                <a:lnTo>
                  <a:pt x="5091" y="8225"/>
                </a:lnTo>
                <a:lnTo>
                  <a:pt x="5078" y="8225"/>
                </a:lnTo>
                <a:lnTo>
                  <a:pt x="5091" y="8067"/>
                </a:lnTo>
                <a:lnTo>
                  <a:pt x="5085" y="8027"/>
                </a:lnTo>
                <a:lnTo>
                  <a:pt x="5058" y="7988"/>
                </a:lnTo>
                <a:lnTo>
                  <a:pt x="4999" y="7962"/>
                </a:lnTo>
                <a:lnTo>
                  <a:pt x="4986" y="7962"/>
                </a:lnTo>
                <a:lnTo>
                  <a:pt x="4979" y="7988"/>
                </a:lnTo>
                <a:lnTo>
                  <a:pt x="4947" y="8054"/>
                </a:lnTo>
                <a:lnTo>
                  <a:pt x="4920" y="8054"/>
                </a:lnTo>
                <a:lnTo>
                  <a:pt x="4914" y="8094"/>
                </a:lnTo>
                <a:lnTo>
                  <a:pt x="4901" y="8133"/>
                </a:lnTo>
                <a:lnTo>
                  <a:pt x="4901" y="8383"/>
                </a:lnTo>
                <a:lnTo>
                  <a:pt x="4894" y="8503"/>
                </a:lnTo>
                <a:lnTo>
                  <a:pt x="4875" y="8529"/>
                </a:lnTo>
                <a:lnTo>
                  <a:pt x="4855" y="8569"/>
                </a:lnTo>
                <a:lnTo>
                  <a:pt x="4842" y="8555"/>
                </a:lnTo>
                <a:lnTo>
                  <a:pt x="4822" y="8529"/>
                </a:lnTo>
                <a:lnTo>
                  <a:pt x="4815" y="8516"/>
                </a:lnTo>
                <a:lnTo>
                  <a:pt x="4802" y="8476"/>
                </a:lnTo>
                <a:lnTo>
                  <a:pt x="4815" y="8383"/>
                </a:lnTo>
                <a:lnTo>
                  <a:pt x="4822" y="8265"/>
                </a:lnTo>
                <a:lnTo>
                  <a:pt x="4835" y="8146"/>
                </a:lnTo>
                <a:lnTo>
                  <a:pt x="4861" y="8054"/>
                </a:lnTo>
                <a:lnTo>
                  <a:pt x="4842" y="8067"/>
                </a:lnTo>
                <a:lnTo>
                  <a:pt x="4835" y="8067"/>
                </a:lnTo>
                <a:lnTo>
                  <a:pt x="4815" y="8106"/>
                </a:lnTo>
                <a:lnTo>
                  <a:pt x="4822" y="8054"/>
                </a:lnTo>
                <a:lnTo>
                  <a:pt x="4861" y="7975"/>
                </a:lnTo>
                <a:lnTo>
                  <a:pt x="4901" y="7935"/>
                </a:lnTo>
                <a:lnTo>
                  <a:pt x="4947" y="7922"/>
                </a:lnTo>
                <a:lnTo>
                  <a:pt x="5045" y="7922"/>
                </a:lnTo>
                <a:lnTo>
                  <a:pt x="5045" y="7859"/>
                </a:lnTo>
                <a:close/>
                <a:moveTo>
                  <a:pt x="19077" y="7922"/>
                </a:moveTo>
                <a:lnTo>
                  <a:pt x="19058" y="7935"/>
                </a:lnTo>
                <a:lnTo>
                  <a:pt x="19051" y="7975"/>
                </a:lnTo>
                <a:lnTo>
                  <a:pt x="19032" y="8015"/>
                </a:lnTo>
                <a:lnTo>
                  <a:pt x="19032" y="8027"/>
                </a:lnTo>
                <a:lnTo>
                  <a:pt x="19051" y="8027"/>
                </a:lnTo>
                <a:lnTo>
                  <a:pt x="19064" y="7988"/>
                </a:lnTo>
                <a:lnTo>
                  <a:pt x="19084" y="7975"/>
                </a:lnTo>
                <a:lnTo>
                  <a:pt x="19117" y="7962"/>
                </a:lnTo>
                <a:lnTo>
                  <a:pt x="19117" y="7922"/>
                </a:lnTo>
                <a:lnTo>
                  <a:pt x="19077" y="7922"/>
                </a:lnTo>
                <a:close/>
                <a:moveTo>
                  <a:pt x="18703" y="7935"/>
                </a:moveTo>
                <a:lnTo>
                  <a:pt x="18690" y="7962"/>
                </a:lnTo>
                <a:lnTo>
                  <a:pt x="18683" y="7988"/>
                </a:lnTo>
                <a:lnTo>
                  <a:pt x="18690" y="8015"/>
                </a:lnTo>
                <a:lnTo>
                  <a:pt x="18690" y="8027"/>
                </a:lnTo>
                <a:lnTo>
                  <a:pt x="18683" y="8173"/>
                </a:lnTo>
                <a:lnTo>
                  <a:pt x="18664" y="8225"/>
                </a:lnTo>
                <a:lnTo>
                  <a:pt x="18650" y="8239"/>
                </a:lnTo>
                <a:lnTo>
                  <a:pt x="18624" y="8239"/>
                </a:lnTo>
                <a:lnTo>
                  <a:pt x="18624" y="8265"/>
                </a:lnTo>
                <a:lnTo>
                  <a:pt x="18617" y="8239"/>
                </a:lnTo>
                <a:lnTo>
                  <a:pt x="18617" y="8278"/>
                </a:lnTo>
                <a:lnTo>
                  <a:pt x="18598" y="8318"/>
                </a:lnTo>
                <a:lnTo>
                  <a:pt x="18578" y="8344"/>
                </a:lnTo>
                <a:lnTo>
                  <a:pt x="18578" y="8383"/>
                </a:lnTo>
                <a:lnTo>
                  <a:pt x="18585" y="8424"/>
                </a:lnTo>
                <a:lnTo>
                  <a:pt x="18585" y="8516"/>
                </a:lnTo>
                <a:lnTo>
                  <a:pt x="18598" y="8516"/>
                </a:lnTo>
                <a:lnTo>
                  <a:pt x="18624" y="8503"/>
                </a:lnTo>
                <a:lnTo>
                  <a:pt x="18637" y="8476"/>
                </a:lnTo>
                <a:lnTo>
                  <a:pt x="18650" y="8464"/>
                </a:lnTo>
                <a:lnTo>
                  <a:pt x="18624" y="8437"/>
                </a:lnTo>
                <a:lnTo>
                  <a:pt x="18604" y="8397"/>
                </a:lnTo>
                <a:lnTo>
                  <a:pt x="18617" y="8357"/>
                </a:lnTo>
                <a:lnTo>
                  <a:pt x="18670" y="8357"/>
                </a:lnTo>
                <a:lnTo>
                  <a:pt x="18670" y="8344"/>
                </a:lnTo>
                <a:lnTo>
                  <a:pt x="18683" y="8344"/>
                </a:lnTo>
                <a:lnTo>
                  <a:pt x="18775" y="8437"/>
                </a:lnTo>
                <a:lnTo>
                  <a:pt x="18808" y="8344"/>
                </a:lnTo>
                <a:lnTo>
                  <a:pt x="18828" y="8304"/>
                </a:lnTo>
                <a:lnTo>
                  <a:pt x="18854" y="8278"/>
                </a:lnTo>
                <a:lnTo>
                  <a:pt x="18894" y="8278"/>
                </a:lnTo>
                <a:lnTo>
                  <a:pt x="18920" y="8239"/>
                </a:lnTo>
                <a:lnTo>
                  <a:pt x="18907" y="8225"/>
                </a:lnTo>
                <a:lnTo>
                  <a:pt x="18894" y="8186"/>
                </a:lnTo>
                <a:lnTo>
                  <a:pt x="18907" y="8173"/>
                </a:lnTo>
                <a:lnTo>
                  <a:pt x="18907" y="8133"/>
                </a:lnTo>
                <a:lnTo>
                  <a:pt x="18887" y="8133"/>
                </a:lnTo>
                <a:lnTo>
                  <a:pt x="18867" y="8146"/>
                </a:lnTo>
                <a:lnTo>
                  <a:pt x="18834" y="8146"/>
                </a:lnTo>
                <a:lnTo>
                  <a:pt x="18808" y="8133"/>
                </a:lnTo>
                <a:lnTo>
                  <a:pt x="18768" y="8067"/>
                </a:lnTo>
                <a:lnTo>
                  <a:pt x="18742" y="7988"/>
                </a:lnTo>
                <a:lnTo>
                  <a:pt x="18703" y="7935"/>
                </a:lnTo>
                <a:close/>
                <a:moveTo>
                  <a:pt x="18972" y="8094"/>
                </a:moveTo>
                <a:lnTo>
                  <a:pt x="18939" y="8106"/>
                </a:lnTo>
                <a:lnTo>
                  <a:pt x="18920" y="8146"/>
                </a:lnTo>
                <a:lnTo>
                  <a:pt x="18913" y="8173"/>
                </a:lnTo>
                <a:lnTo>
                  <a:pt x="18920" y="8186"/>
                </a:lnTo>
                <a:lnTo>
                  <a:pt x="18933" y="8173"/>
                </a:lnTo>
                <a:lnTo>
                  <a:pt x="18952" y="8146"/>
                </a:lnTo>
                <a:lnTo>
                  <a:pt x="18972" y="8094"/>
                </a:lnTo>
                <a:close/>
                <a:moveTo>
                  <a:pt x="5525" y="8213"/>
                </a:moveTo>
                <a:lnTo>
                  <a:pt x="5518" y="8265"/>
                </a:lnTo>
                <a:lnTo>
                  <a:pt x="5505" y="8304"/>
                </a:lnTo>
                <a:lnTo>
                  <a:pt x="5479" y="8318"/>
                </a:lnTo>
                <a:lnTo>
                  <a:pt x="5452" y="8318"/>
                </a:lnTo>
                <a:lnTo>
                  <a:pt x="5380" y="8344"/>
                </a:lnTo>
                <a:lnTo>
                  <a:pt x="5328" y="8318"/>
                </a:lnTo>
                <a:lnTo>
                  <a:pt x="5308" y="8344"/>
                </a:lnTo>
                <a:lnTo>
                  <a:pt x="5295" y="8318"/>
                </a:lnTo>
                <a:lnTo>
                  <a:pt x="5308" y="8304"/>
                </a:lnTo>
                <a:lnTo>
                  <a:pt x="5328" y="8278"/>
                </a:lnTo>
                <a:lnTo>
                  <a:pt x="5420" y="8239"/>
                </a:lnTo>
                <a:lnTo>
                  <a:pt x="5525" y="8213"/>
                </a:lnTo>
                <a:close/>
                <a:moveTo>
                  <a:pt x="10688" y="8357"/>
                </a:moveTo>
                <a:lnTo>
                  <a:pt x="10668" y="8383"/>
                </a:lnTo>
                <a:lnTo>
                  <a:pt x="10649" y="8397"/>
                </a:lnTo>
                <a:lnTo>
                  <a:pt x="10642" y="8397"/>
                </a:lnTo>
                <a:lnTo>
                  <a:pt x="10649" y="8503"/>
                </a:lnTo>
                <a:lnTo>
                  <a:pt x="10662" y="8555"/>
                </a:lnTo>
                <a:lnTo>
                  <a:pt x="10681" y="8569"/>
                </a:lnTo>
                <a:lnTo>
                  <a:pt x="10701" y="8397"/>
                </a:lnTo>
                <a:lnTo>
                  <a:pt x="10688" y="8383"/>
                </a:lnTo>
                <a:lnTo>
                  <a:pt x="10688" y="8357"/>
                </a:lnTo>
                <a:close/>
                <a:moveTo>
                  <a:pt x="5170" y="8464"/>
                </a:moveTo>
                <a:lnTo>
                  <a:pt x="5236" y="8464"/>
                </a:lnTo>
                <a:lnTo>
                  <a:pt x="5268" y="8476"/>
                </a:lnTo>
                <a:lnTo>
                  <a:pt x="5286" y="8476"/>
                </a:lnTo>
                <a:lnTo>
                  <a:pt x="5229" y="8529"/>
                </a:lnTo>
                <a:lnTo>
                  <a:pt x="5170" y="8569"/>
                </a:lnTo>
                <a:lnTo>
                  <a:pt x="5124" y="8595"/>
                </a:lnTo>
                <a:lnTo>
                  <a:pt x="5104" y="8555"/>
                </a:lnTo>
                <a:lnTo>
                  <a:pt x="5091" y="8476"/>
                </a:lnTo>
                <a:lnTo>
                  <a:pt x="5111" y="8516"/>
                </a:lnTo>
                <a:lnTo>
                  <a:pt x="5130" y="8529"/>
                </a:lnTo>
                <a:lnTo>
                  <a:pt x="5150" y="8516"/>
                </a:lnTo>
                <a:lnTo>
                  <a:pt x="5164" y="8503"/>
                </a:lnTo>
                <a:lnTo>
                  <a:pt x="5170" y="8464"/>
                </a:lnTo>
                <a:close/>
                <a:moveTo>
                  <a:pt x="18644" y="8529"/>
                </a:moveTo>
                <a:lnTo>
                  <a:pt x="18644" y="8555"/>
                </a:lnTo>
                <a:lnTo>
                  <a:pt x="18650" y="8569"/>
                </a:lnTo>
                <a:lnTo>
                  <a:pt x="18650" y="8595"/>
                </a:lnTo>
                <a:lnTo>
                  <a:pt x="18637" y="8595"/>
                </a:lnTo>
                <a:lnTo>
                  <a:pt x="18624" y="8569"/>
                </a:lnTo>
                <a:lnTo>
                  <a:pt x="18604" y="8595"/>
                </a:lnTo>
                <a:lnTo>
                  <a:pt x="18598" y="8634"/>
                </a:lnTo>
                <a:lnTo>
                  <a:pt x="18585" y="8688"/>
                </a:lnTo>
                <a:lnTo>
                  <a:pt x="18578" y="8727"/>
                </a:lnTo>
                <a:lnTo>
                  <a:pt x="18585" y="8753"/>
                </a:lnTo>
                <a:lnTo>
                  <a:pt x="18585" y="8793"/>
                </a:lnTo>
                <a:lnTo>
                  <a:pt x="18578" y="8886"/>
                </a:lnTo>
                <a:lnTo>
                  <a:pt x="18546" y="9004"/>
                </a:lnTo>
                <a:lnTo>
                  <a:pt x="18506" y="9083"/>
                </a:lnTo>
                <a:lnTo>
                  <a:pt x="18473" y="9137"/>
                </a:lnTo>
                <a:lnTo>
                  <a:pt x="18440" y="9176"/>
                </a:lnTo>
                <a:lnTo>
                  <a:pt x="18434" y="9176"/>
                </a:lnTo>
                <a:lnTo>
                  <a:pt x="18414" y="9190"/>
                </a:lnTo>
                <a:lnTo>
                  <a:pt x="18401" y="9176"/>
                </a:lnTo>
                <a:lnTo>
                  <a:pt x="18414" y="9110"/>
                </a:lnTo>
                <a:lnTo>
                  <a:pt x="18394" y="9176"/>
                </a:lnTo>
                <a:lnTo>
                  <a:pt x="18375" y="9229"/>
                </a:lnTo>
                <a:lnTo>
                  <a:pt x="18355" y="9255"/>
                </a:lnTo>
                <a:lnTo>
                  <a:pt x="18348" y="9295"/>
                </a:lnTo>
                <a:lnTo>
                  <a:pt x="18309" y="9374"/>
                </a:lnTo>
                <a:lnTo>
                  <a:pt x="18131" y="9374"/>
                </a:lnTo>
                <a:lnTo>
                  <a:pt x="18112" y="9427"/>
                </a:lnTo>
                <a:lnTo>
                  <a:pt x="18086" y="9480"/>
                </a:lnTo>
                <a:lnTo>
                  <a:pt x="18059" y="9520"/>
                </a:lnTo>
                <a:lnTo>
                  <a:pt x="18040" y="9546"/>
                </a:lnTo>
                <a:lnTo>
                  <a:pt x="18026" y="9559"/>
                </a:lnTo>
                <a:lnTo>
                  <a:pt x="18040" y="9559"/>
                </a:lnTo>
                <a:lnTo>
                  <a:pt x="18059" y="9585"/>
                </a:lnTo>
                <a:lnTo>
                  <a:pt x="18112" y="9559"/>
                </a:lnTo>
                <a:lnTo>
                  <a:pt x="18164" y="9520"/>
                </a:lnTo>
                <a:lnTo>
                  <a:pt x="18191" y="9506"/>
                </a:lnTo>
                <a:lnTo>
                  <a:pt x="18210" y="9506"/>
                </a:lnTo>
                <a:lnTo>
                  <a:pt x="18217" y="9480"/>
                </a:lnTo>
                <a:lnTo>
                  <a:pt x="18237" y="9467"/>
                </a:lnTo>
                <a:lnTo>
                  <a:pt x="18269" y="9480"/>
                </a:lnTo>
                <a:lnTo>
                  <a:pt x="18295" y="9506"/>
                </a:lnTo>
                <a:lnTo>
                  <a:pt x="18289" y="9585"/>
                </a:lnTo>
                <a:lnTo>
                  <a:pt x="18289" y="9625"/>
                </a:lnTo>
                <a:lnTo>
                  <a:pt x="18309" y="9625"/>
                </a:lnTo>
                <a:lnTo>
                  <a:pt x="18328" y="9665"/>
                </a:lnTo>
                <a:lnTo>
                  <a:pt x="18348" y="9585"/>
                </a:lnTo>
                <a:lnTo>
                  <a:pt x="18361" y="9559"/>
                </a:lnTo>
                <a:lnTo>
                  <a:pt x="18375" y="9546"/>
                </a:lnTo>
                <a:lnTo>
                  <a:pt x="18394" y="9546"/>
                </a:lnTo>
                <a:lnTo>
                  <a:pt x="18381" y="9506"/>
                </a:lnTo>
                <a:lnTo>
                  <a:pt x="18375" y="9467"/>
                </a:lnTo>
                <a:lnTo>
                  <a:pt x="18375" y="9441"/>
                </a:lnTo>
                <a:lnTo>
                  <a:pt x="18394" y="9441"/>
                </a:lnTo>
                <a:lnTo>
                  <a:pt x="18401" y="9467"/>
                </a:lnTo>
                <a:lnTo>
                  <a:pt x="18421" y="9506"/>
                </a:lnTo>
                <a:lnTo>
                  <a:pt x="18453" y="9506"/>
                </a:lnTo>
                <a:lnTo>
                  <a:pt x="18473" y="9480"/>
                </a:lnTo>
                <a:lnTo>
                  <a:pt x="18493" y="9467"/>
                </a:lnTo>
                <a:lnTo>
                  <a:pt x="18506" y="9467"/>
                </a:lnTo>
                <a:lnTo>
                  <a:pt x="18519" y="9480"/>
                </a:lnTo>
                <a:lnTo>
                  <a:pt x="18526" y="9441"/>
                </a:lnTo>
                <a:lnTo>
                  <a:pt x="18539" y="9427"/>
                </a:lnTo>
                <a:lnTo>
                  <a:pt x="18578" y="9374"/>
                </a:lnTo>
                <a:lnTo>
                  <a:pt x="18578" y="9441"/>
                </a:lnTo>
                <a:lnTo>
                  <a:pt x="18598" y="9427"/>
                </a:lnTo>
                <a:lnTo>
                  <a:pt x="18604" y="9400"/>
                </a:lnTo>
                <a:lnTo>
                  <a:pt x="18624" y="9374"/>
                </a:lnTo>
                <a:lnTo>
                  <a:pt x="18624" y="9334"/>
                </a:lnTo>
                <a:lnTo>
                  <a:pt x="18617" y="9269"/>
                </a:lnTo>
                <a:lnTo>
                  <a:pt x="18624" y="9229"/>
                </a:lnTo>
                <a:lnTo>
                  <a:pt x="18624" y="9216"/>
                </a:lnTo>
                <a:lnTo>
                  <a:pt x="18644" y="9150"/>
                </a:lnTo>
                <a:lnTo>
                  <a:pt x="18644" y="9004"/>
                </a:lnTo>
                <a:lnTo>
                  <a:pt x="18650" y="8965"/>
                </a:lnTo>
                <a:lnTo>
                  <a:pt x="18670" y="8965"/>
                </a:lnTo>
                <a:lnTo>
                  <a:pt x="18670" y="8939"/>
                </a:lnTo>
                <a:lnTo>
                  <a:pt x="18683" y="8899"/>
                </a:lnTo>
                <a:lnTo>
                  <a:pt x="18690" y="8859"/>
                </a:lnTo>
                <a:lnTo>
                  <a:pt x="18703" y="8846"/>
                </a:lnTo>
                <a:lnTo>
                  <a:pt x="18703" y="8767"/>
                </a:lnTo>
                <a:lnTo>
                  <a:pt x="18690" y="8727"/>
                </a:lnTo>
                <a:lnTo>
                  <a:pt x="18683" y="8688"/>
                </a:lnTo>
                <a:lnTo>
                  <a:pt x="18670" y="8648"/>
                </a:lnTo>
                <a:lnTo>
                  <a:pt x="18670" y="8569"/>
                </a:lnTo>
                <a:lnTo>
                  <a:pt x="18664" y="8555"/>
                </a:lnTo>
                <a:lnTo>
                  <a:pt x="18644" y="8529"/>
                </a:lnTo>
                <a:close/>
                <a:moveTo>
                  <a:pt x="10662" y="8608"/>
                </a:moveTo>
                <a:lnTo>
                  <a:pt x="10642" y="8648"/>
                </a:lnTo>
                <a:lnTo>
                  <a:pt x="10623" y="8648"/>
                </a:lnTo>
                <a:lnTo>
                  <a:pt x="10629" y="8714"/>
                </a:lnTo>
                <a:lnTo>
                  <a:pt x="10642" y="8753"/>
                </a:lnTo>
                <a:lnTo>
                  <a:pt x="10642" y="8793"/>
                </a:lnTo>
                <a:lnTo>
                  <a:pt x="10629" y="8820"/>
                </a:lnTo>
                <a:lnTo>
                  <a:pt x="10629" y="8885"/>
                </a:lnTo>
                <a:lnTo>
                  <a:pt x="10642" y="8925"/>
                </a:lnTo>
                <a:lnTo>
                  <a:pt x="10668" y="8925"/>
                </a:lnTo>
                <a:lnTo>
                  <a:pt x="10688" y="8885"/>
                </a:lnTo>
                <a:lnTo>
                  <a:pt x="10701" y="8846"/>
                </a:lnTo>
                <a:lnTo>
                  <a:pt x="10708" y="8806"/>
                </a:lnTo>
                <a:lnTo>
                  <a:pt x="10708" y="8714"/>
                </a:lnTo>
                <a:lnTo>
                  <a:pt x="10701" y="8634"/>
                </a:lnTo>
                <a:lnTo>
                  <a:pt x="10688" y="8608"/>
                </a:lnTo>
                <a:lnTo>
                  <a:pt x="10662" y="8608"/>
                </a:lnTo>
                <a:close/>
                <a:moveTo>
                  <a:pt x="10314" y="8793"/>
                </a:moveTo>
                <a:lnTo>
                  <a:pt x="10288" y="8820"/>
                </a:lnTo>
                <a:lnTo>
                  <a:pt x="10294" y="8846"/>
                </a:lnTo>
                <a:lnTo>
                  <a:pt x="10314" y="8859"/>
                </a:lnTo>
                <a:lnTo>
                  <a:pt x="10320" y="8859"/>
                </a:lnTo>
                <a:lnTo>
                  <a:pt x="10320" y="8846"/>
                </a:lnTo>
                <a:lnTo>
                  <a:pt x="10314" y="8793"/>
                </a:lnTo>
                <a:close/>
                <a:moveTo>
                  <a:pt x="11017" y="9044"/>
                </a:moveTo>
                <a:lnTo>
                  <a:pt x="10997" y="9057"/>
                </a:lnTo>
                <a:lnTo>
                  <a:pt x="10971" y="9083"/>
                </a:lnTo>
                <a:lnTo>
                  <a:pt x="10938" y="9083"/>
                </a:lnTo>
                <a:lnTo>
                  <a:pt x="10919" y="9057"/>
                </a:lnTo>
                <a:lnTo>
                  <a:pt x="10872" y="9057"/>
                </a:lnTo>
                <a:lnTo>
                  <a:pt x="10872" y="9097"/>
                </a:lnTo>
                <a:lnTo>
                  <a:pt x="10879" y="9110"/>
                </a:lnTo>
                <a:lnTo>
                  <a:pt x="10899" y="9110"/>
                </a:lnTo>
                <a:lnTo>
                  <a:pt x="10919" y="9137"/>
                </a:lnTo>
                <a:lnTo>
                  <a:pt x="10951" y="9176"/>
                </a:lnTo>
                <a:lnTo>
                  <a:pt x="10971" y="9216"/>
                </a:lnTo>
                <a:lnTo>
                  <a:pt x="10997" y="9229"/>
                </a:lnTo>
                <a:lnTo>
                  <a:pt x="11010" y="9229"/>
                </a:lnTo>
                <a:lnTo>
                  <a:pt x="11017" y="9255"/>
                </a:lnTo>
                <a:lnTo>
                  <a:pt x="11023" y="9229"/>
                </a:lnTo>
                <a:lnTo>
                  <a:pt x="11023" y="9176"/>
                </a:lnTo>
                <a:lnTo>
                  <a:pt x="11017" y="9150"/>
                </a:lnTo>
                <a:lnTo>
                  <a:pt x="11023" y="9097"/>
                </a:lnTo>
                <a:lnTo>
                  <a:pt x="11036" y="9057"/>
                </a:lnTo>
                <a:lnTo>
                  <a:pt x="11017" y="9044"/>
                </a:lnTo>
                <a:close/>
                <a:moveTo>
                  <a:pt x="13822" y="9308"/>
                </a:moveTo>
                <a:lnTo>
                  <a:pt x="13828" y="9388"/>
                </a:lnTo>
                <a:lnTo>
                  <a:pt x="13828" y="9400"/>
                </a:lnTo>
                <a:lnTo>
                  <a:pt x="13822" y="9374"/>
                </a:lnTo>
                <a:lnTo>
                  <a:pt x="13822" y="9308"/>
                </a:lnTo>
                <a:close/>
                <a:moveTo>
                  <a:pt x="13848" y="9374"/>
                </a:moveTo>
                <a:lnTo>
                  <a:pt x="13855" y="9374"/>
                </a:lnTo>
                <a:lnTo>
                  <a:pt x="13894" y="9400"/>
                </a:lnTo>
                <a:lnTo>
                  <a:pt x="13868" y="9388"/>
                </a:lnTo>
                <a:lnTo>
                  <a:pt x="13843" y="9377"/>
                </a:lnTo>
                <a:lnTo>
                  <a:pt x="13848" y="9374"/>
                </a:lnTo>
                <a:close/>
                <a:moveTo>
                  <a:pt x="12193" y="9388"/>
                </a:moveTo>
                <a:lnTo>
                  <a:pt x="12074" y="9467"/>
                </a:lnTo>
                <a:lnTo>
                  <a:pt x="12087" y="9480"/>
                </a:lnTo>
                <a:lnTo>
                  <a:pt x="12087" y="9506"/>
                </a:lnTo>
                <a:lnTo>
                  <a:pt x="12094" y="9520"/>
                </a:lnTo>
                <a:lnTo>
                  <a:pt x="12133" y="9506"/>
                </a:lnTo>
                <a:lnTo>
                  <a:pt x="12160" y="9467"/>
                </a:lnTo>
                <a:lnTo>
                  <a:pt x="12160" y="9441"/>
                </a:lnTo>
                <a:lnTo>
                  <a:pt x="12173" y="9427"/>
                </a:lnTo>
                <a:lnTo>
                  <a:pt x="12180" y="9400"/>
                </a:lnTo>
                <a:lnTo>
                  <a:pt x="12193" y="9400"/>
                </a:lnTo>
                <a:lnTo>
                  <a:pt x="12193" y="9388"/>
                </a:lnTo>
                <a:close/>
                <a:moveTo>
                  <a:pt x="11595" y="9427"/>
                </a:moveTo>
                <a:lnTo>
                  <a:pt x="11569" y="9441"/>
                </a:lnTo>
                <a:lnTo>
                  <a:pt x="11601" y="9467"/>
                </a:lnTo>
                <a:lnTo>
                  <a:pt x="11641" y="9467"/>
                </a:lnTo>
                <a:lnTo>
                  <a:pt x="11660" y="9480"/>
                </a:lnTo>
                <a:lnTo>
                  <a:pt x="11680" y="9480"/>
                </a:lnTo>
                <a:lnTo>
                  <a:pt x="11694" y="9467"/>
                </a:lnTo>
                <a:lnTo>
                  <a:pt x="11634" y="9427"/>
                </a:lnTo>
                <a:lnTo>
                  <a:pt x="11595" y="9427"/>
                </a:lnTo>
                <a:close/>
                <a:moveTo>
                  <a:pt x="18230" y="9520"/>
                </a:moveTo>
                <a:lnTo>
                  <a:pt x="18210" y="9546"/>
                </a:lnTo>
                <a:lnTo>
                  <a:pt x="18191" y="9559"/>
                </a:lnTo>
                <a:lnTo>
                  <a:pt x="18171" y="9586"/>
                </a:lnTo>
                <a:lnTo>
                  <a:pt x="18151" y="9586"/>
                </a:lnTo>
                <a:lnTo>
                  <a:pt x="18112" y="9639"/>
                </a:lnTo>
                <a:lnTo>
                  <a:pt x="18112" y="9665"/>
                </a:lnTo>
                <a:lnTo>
                  <a:pt x="18131" y="9678"/>
                </a:lnTo>
                <a:lnTo>
                  <a:pt x="18131" y="9730"/>
                </a:lnTo>
                <a:lnTo>
                  <a:pt x="18144" y="9757"/>
                </a:lnTo>
                <a:lnTo>
                  <a:pt x="18164" y="9730"/>
                </a:lnTo>
                <a:lnTo>
                  <a:pt x="18171" y="9718"/>
                </a:lnTo>
                <a:lnTo>
                  <a:pt x="18191" y="9639"/>
                </a:lnTo>
                <a:lnTo>
                  <a:pt x="18210" y="9665"/>
                </a:lnTo>
                <a:lnTo>
                  <a:pt x="18230" y="9678"/>
                </a:lnTo>
                <a:lnTo>
                  <a:pt x="18237" y="9639"/>
                </a:lnTo>
                <a:lnTo>
                  <a:pt x="18250" y="9599"/>
                </a:lnTo>
                <a:lnTo>
                  <a:pt x="18250" y="9546"/>
                </a:lnTo>
                <a:lnTo>
                  <a:pt x="18237" y="9520"/>
                </a:lnTo>
                <a:lnTo>
                  <a:pt x="18230" y="9520"/>
                </a:lnTo>
                <a:close/>
                <a:moveTo>
                  <a:pt x="18020" y="9599"/>
                </a:moveTo>
                <a:lnTo>
                  <a:pt x="17980" y="9665"/>
                </a:lnTo>
                <a:lnTo>
                  <a:pt x="17961" y="9678"/>
                </a:lnTo>
                <a:lnTo>
                  <a:pt x="17948" y="9718"/>
                </a:lnTo>
                <a:lnTo>
                  <a:pt x="17948" y="9730"/>
                </a:lnTo>
                <a:lnTo>
                  <a:pt x="17967" y="9757"/>
                </a:lnTo>
                <a:lnTo>
                  <a:pt x="18000" y="9730"/>
                </a:lnTo>
                <a:lnTo>
                  <a:pt x="17987" y="9718"/>
                </a:lnTo>
                <a:lnTo>
                  <a:pt x="18000" y="9691"/>
                </a:lnTo>
                <a:lnTo>
                  <a:pt x="18000" y="9730"/>
                </a:lnTo>
                <a:lnTo>
                  <a:pt x="18006" y="9757"/>
                </a:lnTo>
                <a:lnTo>
                  <a:pt x="18000" y="9809"/>
                </a:lnTo>
                <a:lnTo>
                  <a:pt x="17980" y="9889"/>
                </a:lnTo>
                <a:lnTo>
                  <a:pt x="17987" y="9928"/>
                </a:lnTo>
                <a:lnTo>
                  <a:pt x="18000" y="9942"/>
                </a:lnTo>
                <a:lnTo>
                  <a:pt x="18006" y="9942"/>
                </a:lnTo>
                <a:lnTo>
                  <a:pt x="18020" y="9969"/>
                </a:lnTo>
                <a:lnTo>
                  <a:pt x="18040" y="9942"/>
                </a:lnTo>
                <a:lnTo>
                  <a:pt x="18059" y="9889"/>
                </a:lnTo>
                <a:lnTo>
                  <a:pt x="18073" y="9757"/>
                </a:lnTo>
                <a:lnTo>
                  <a:pt x="18092" y="9757"/>
                </a:lnTo>
                <a:lnTo>
                  <a:pt x="18086" y="9730"/>
                </a:lnTo>
                <a:lnTo>
                  <a:pt x="18092" y="9718"/>
                </a:lnTo>
                <a:lnTo>
                  <a:pt x="18066" y="9665"/>
                </a:lnTo>
                <a:lnTo>
                  <a:pt x="18066" y="9639"/>
                </a:lnTo>
                <a:lnTo>
                  <a:pt x="18040" y="9625"/>
                </a:lnTo>
                <a:lnTo>
                  <a:pt x="18020" y="9599"/>
                </a:lnTo>
                <a:close/>
                <a:moveTo>
                  <a:pt x="12214" y="10097"/>
                </a:moveTo>
                <a:lnTo>
                  <a:pt x="12231" y="10175"/>
                </a:lnTo>
                <a:lnTo>
                  <a:pt x="12229" y="10191"/>
                </a:lnTo>
                <a:lnTo>
                  <a:pt x="12219" y="10140"/>
                </a:lnTo>
                <a:lnTo>
                  <a:pt x="12214" y="10097"/>
                </a:lnTo>
                <a:close/>
                <a:moveTo>
                  <a:pt x="5393" y="10602"/>
                </a:moveTo>
                <a:lnTo>
                  <a:pt x="5374" y="10628"/>
                </a:lnTo>
                <a:lnTo>
                  <a:pt x="5367" y="10642"/>
                </a:lnTo>
                <a:lnTo>
                  <a:pt x="5413" y="10642"/>
                </a:lnTo>
                <a:lnTo>
                  <a:pt x="5400" y="10628"/>
                </a:lnTo>
                <a:lnTo>
                  <a:pt x="5393" y="10602"/>
                </a:lnTo>
                <a:close/>
                <a:moveTo>
                  <a:pt x="5459" y="10668"/>
                </a:moveTo>
                <a:lnTo>
                  <a:pt x="5459" y="10681"/>
                </a:lnTo>
                <a:lnTo>
                  <a:pt x="5472" y="10707"/>
                </a:lnTo>
                <a:lnTo>
                  <a:pt x="5459" y="10668"/>
                </a:lnTo>
                <a:close/>
                <a:moveTo>
                  <a:pt x="17442" y="10747"/>
                </a:moveTo>
                <a:lnTo>
                  <a:pt x="17422" y="10787"/>
                </a:lnTo>
                <a:lnTo>
                  <a:pt x="17389" y="10840"/>
                </a:lnTo>
                <a:lnTo>
                  <a:pt x="17369" y="10932"/>
                </a:lnTo>
                <a:lnTo>
                  <a:pt x="17369" y="11091"/>
                </a:lnTo>
                <a:lnTo>
                  <a:pt x="17382" y="11104"/>
                </a:lnTo>
                <a:lnTo>
                  <a:pt x="17402" y="11130"/>
                </a:lnTo>
                <a:lnTo>
                  <a:pt x="17422" y="11104"/>
                </a:lnTo>
                <a:lnTo>
                  <a:pt x="17429" y="11077"/>
                </a:lnTo>
                <a:lnTo>
                  <a:pt x="17461" y="10932"/>
                </a:lnTo>
                <a:lnTo>
                  <a:pt x="17468" y="10800"/>
                </a:lnTo>
                <a:lnTo>
                  <a:pt x="17461" y="10760"/>
                </a:lnTo>
                <a:lnTo>
                  <a:pt x="17442" y="10747"/>
                </a:lnTo>
                <a:close/>
                <a:moveTo>
                  <a:pt x="5393" y="10853"/>
                </a:moveTo>
                <a:lnTo>
                  <a:pt x="5393" y="10919"/>
                </a:lnTo>
                <a:lnTo>
                  <a:pt x="5400" y="10932"/>
                </a:lnTo>
                <a:lnTo>
                  <a:pt x="5413" y="10932"/>
                </a:lnTo>
                <a:lnTo>
                  <a:pt x="5420" y="10919"/>
                </a:lnTo>
                <a:lnTo>
                  <a:pt x="5420" y="10879"/>
                </a:lnTo>
                <a:lnTo>
                  <a:pt x="5400" y="10853"/>
                </a:lnTo>
                <a:lnTo>
                  <a:pt x="5393" y="10853"/>
                </a:lnTo>
                <a:close/>
                <a:moveTo>
                  <a:pt x="5183" y="11091"/>
                </a:moveTo>
                <a:lnTo>
                  <a:pt x="5124" y="11104"/>
                </a:lnTo>
                <a:lnTo>
                  <a:pt x="5078" y="11144"/>
                </a:lnTo>
                <a:lnTo>
                  <a:pt x="5039" y="11209"/>
                </a:lnTo>
                <a:lnTo>
                  <a:pt x="5006" y="11289"/>
                </a:lnTo>
                <a:lnTo>
                  <a:pt x="5026" y="11289"/>
                </a:lnTo>
                <a:lnTo>
                  <a:pt x="5078" y="11209"/>
                </a:lnTo>
                <a:lnTo>
                  <a:pt x="5111" y="11183"/>
                </a:lnTo>
                <a:lnTo>
                  <a:pt x="5144" y="11170"/>
                </a:lnTo>
                <a:lnTo>
                  <a:pt x="5164" y="11170"/>
                </a:lnTo>
                <a:lnTo>
                  <a:pt x="5170" y="11183"/>
                </a:lnTo>
                <a:lnTo>
                  <a:pt x="5170" y="11209"/>
                </a:lnTo>
                <a:lnTo>
                  <a:pt x="5183" y="11249"/>
                </a:lnTo>
                <a:lnTo>
                  <a:pt x="5255" y="11249"/>
                </a:lnTo>
                <a:lnTo>
                  <a:pt x="5275" y="11263"/>
                </a:lnTo>
                <a:lnTo>
                  <a:pt x="5295" y="11289"/>
                </a:lnTo>
                <a:lnTo>
                  <a:pt x="5315" y="11302"/>
                </a:lnTo>
                <a:lnTo>
                  <a:pt x="5367" y="11302"/>
                </a:lnTo>
                <a:lnTo>
                  <a:pt x="5374" y="11328"/>
                </a:lnTo>
                <a:lnTo>
                  <a:pt x="5374" y="11342"/>
                </a:lnTo>
                <a:lnTo>
                  <a:pt x="5380" y="11342"/>
                </a:lnTo>
                <a:lnTo>
                  <a:pt x="5393" y="11381"/>
                </a:lnTo>
                <a:lnTo>
                  <a:pt x="5413" y="11394"/>
                </a:lnTo>
                <a:lnTo>
                  <a:pt x="5459" y="11433"/>
                </a:lnTo>
                <a:lnTo>
                  <a:pt x="5452" y="11460"/>
                </a:lnTo>
                <a:lnTo>
                  <a:pt x="5433" y="11473"/>
                </a:lnTo>
                <a:lnTo>
                  <a:pt x="5433" y="11500"/>
                </a:lnTo>
                <a:lnTo>
                  <a:pt x="5492" y="11513"/>
                </a:lnTo>
                <a:lnTo>
                  <a:pt x="5558" y="11540"/>
                </a:lnTo>
                <a:lnTo>
                  <a:pt x="5603" y="11513"/>
                </a:lnTo>
                <a:lnTo>
                  <a:pt x="5623" y="11500"/>
                </a:lnTo>
                <a:lnTo>
                  <a:pt x="5643" y="11473"/>
                </a:lnTo>
                <a:lnTo>
                  <a:pt x="5617" y="11433"/>
                </a:lnTo>
                <a:lnTo>
                  <a:pt x="5603" y="11394"/>
                </a:lnTo>
                <a:lnTo>
                  <a:pt x="5584" y="11394"/>
                </a:lnTo>
                <a:lnTo>
                  <a:pt x="5558" y="11381"/>
                </a:lnTo>
                <a:lnTo>
                  <a:pt x="5558" y="11368"/>
                </a:lnTo>
                <a:lnTo>
                  <a:pt x="5518" y="11342"/>
                </a:lnTo>
                <a:lnTo>
                  <a:pt x="5492" y="11328"/>
                </a:lnTo>
                <a:lnTo>
                  <a:pt x="5452" y="11289"/>
                </a:lnTo>
                <a:lnTo>
                  <a:pt x="5433" y="11249"/>
                </a:lnTo>
                <a:lnTo>
                  <a:pt x="5413" y="11223"/>
                </a:lnTo>
                <a:lnTo>
                  <a:pt x="5393" y="11209"/>
                </a:lnTo>
                <a:lnTo>
                  <a:pt x="5348" y="11183"/>
                </a:lnTo>
                <a:lnTo>
                  <a:pt x="5295" y="11144"/>
                </a:lnTo>
                <a:lnTo>
                  <a:pt x="5249" y="11104"/>
                </a:lnTo>
                <a:lnTo>
                  <a:pt x="5183" y="11091"/>
                </a:lnTo>
                <a:close/>
                <a:moveTo>
                  <a:pt x="5111" y="11249"/>
                </a:moveTo>
                <a:lnTo>
                  <a:pt x="5111" y="11289"/>
                </a:lnTo>
                <a:lnTo>
                  <a:pt x="5104" y="11289"/>
                </a:lnTo>
                <a:lnTo>
                  <a:pt x="5091" y="11328"/>
                </a:lnTo>
                <a:lnTo>
                  <a:pt x="5124" y="11328"/>
                </a:lnTo>
                <a:lnTo>
                  <a:pt x="5124" y="11263"/>
                </a:lnTo>
                <a:lnTo>
                  <a:pt x="5124" y="11249"/>
                </a:lnTo>
                <a:lnTo>
                  <a:pt x="5111" y="11249"/>
                </a:lnTo>
                <a:close/>
                <a:moveTo>
                  <a:pt x="5709" y="11302"/>
                </a:moveTo>
                <a:lnTo>
                  <a:pt x="5689" y="11342"/>
                </a:lnTo>
                <a:lnTo>
                  <a:pt x="5670" y="11342"/>
                </a:lnTo>
                <a:lnTo>
                  <a:pt x="5670" y="11368"/>
                </a:lnTo>
                <a:lnTo>
                  <a:pt x="5702" y="11368"/>
                </a:lnTo>
                <a:lnTo>
                  <a:pt x="5709" y="11342"/>
                </a:lnTo>
                <a:lnTo>
                  <a:pt x="5709" y="11302"/>
                </a:lnTo>
                <a:close/>
                <a:moveTo>
                  <a:pt x="16765" y="11421"/>
                </a:moveTo>
                <a:lnTo>
                  <a:pt x="16725" y="11460"/>
                </a:lnTo>
                <a:lnTo>
                  <a:pt x="16667" y="11513"/>
                </a:lnTo>
                <a:lnTo>
                  <a:pt x="16667" y="11579"/>
                </a:lnTo>
                <a:lnTo>
                  <a:pt x="16680" y="11619"/>
                </a:lnTo>
                <a:lnTo>
                  <a:pt x="16686" y="11658"/>
                </a:lnTo>
                <a:lnTo>
                  <a:pt x="16699" y="11672"/>
                </a:lnTo>
                <a:lnTo>
                  <a:pt x="16719" y="11672"/>
                </a:lnTo>
                <a:lnTo>
                  <a:pt x="16745" y="11658"/>
                </a:lnTo>
                <a:lnTo>
                  <a:pt x="16785" y="11593"/>
                </a:lnTo>
                <a:lnTo>
                  <a:pt x="16805" y="11540"/>
                </a:lnTo>
                <a:lnTo>
                  <a:pt x="16811" y="11473"/>
                </a:lnTo>
                <a:lnTo>
                  <a:pt x="16805" y="11433"/>
                </a:lnTo>
                <a:lnTo>
                  <a:pt x="16798" y="11421"/>
                </a:lnTo>
                <a:lnTo>
                  <a:pt x="16765" y="11421"/>
                </a:lnTo>
                <a:close/>
                <a:moveTo>
                  <a:pt x="5722" y="11500"/>
                </a:moveTo>
                <a:lnTo>
                  <a:pt x="5709" y="11513"/>
                </a:lnTo>
                <a:lnTo>
                  <a:pt x="5709" y="11540"/>
                </a:lnTo>
                <a:lnTo>
                  <a:pt x="5722" y="11552"/>
                </a:lnTo>
                <a:lnTo>
                  <a:pt x="5728" y="11579"/>
                </a:lnTo>
                <a:lnTo>
                  <a:pt x="5741" y="11619"/>
                </a:lnTo>
                <a:lnTo>
                  <a:pt x="5748" y="11672"/>
                </a:lnTo>
                <a:lnTo>
                  <a:pt x="5650" y="11672"/>
                </a:lnTo>
                <a:lnTo>
                  <a:pt x="5643" y="11684"/>
                </a:lnTo>
                <a:lnTo>
                  <a:pt x="5650" y="11724"/>
                </a:lnTo>
                <a:lnTo>
                  <a:pt x="5670" y="11751"/>
                </a:lnTo>
                <a:lnTo>
                  <a:pt x="5670" y="11712"/>
                </a:lnTo>
                <a:lnTo>
                  <a:pt x="5683" y="11724"/>
                </a:lnTo>
                <a:lnTo>
                  <a:pt x="5702" y="11712"/>
                </a:lnTo>
                <a:lnTo>
                  <a:pt x="5768" y="11712"/>
                </a:lnTo>
                <a:lnTo>
                  <a:pt x="5788" y="11724"/>
                </a:lnTo>
                <a:lnTo>
                  <a:pt x="5794" y="11764"/>
                </a:lnTo>
                <a:lnTo>
                  <a:pt x="5807" y="11791"/>
                </a:lnTo>
                <a:lnTo>
                  <a:pt x="5814" y="11791"/>
                </a:lnTo>
                <a:lnTo>
                  <a:pt x="5847" y="11724"/>
                </a:lnTo>
                <a:lnTo>
                  <a:pt x="5866" y="11712"/>
                </a:lnTo>
                <a:lnTo>
                  <a:pt x="5873" y="11724"/>
                </a:lnTo>
                <a:lnTo>
                  <a:pt x="5906" y="11724"/>
                </a:lnTo>
                <a:lnTo>
                  <a:pt x="5925" y="11684"/>
                </a:lnTo>
                <a:lnTo>
                  <a:pt x="5998" y="11684"/>
                </a:lnTo>
                <a:lnTo>
                  <a:pt x="5978" y="11658"/>
                </a:lnTo>
                <a:lnTo>
                  <a:pt x="5952" y="11619"/>
                </a:lnTo>
                <a:lnTo>
                  <a:pt x="5958" y="11619"/>
                </a:lnTo>
                <a:lnTo>
                  <a:pt x="5912" y="11552"/>
                </a:lnTo>
                <a:lnTo>
                  <a:pt x="5886" y="11513"/>
                </a:lnTo>
                <a:lnTo>
                  <a:pt x="5834" y="11513"/>
                </a:lnTo>
                <a:lnTo>
                  <a:pt x="5781" y="11540"/>
                </a:lnTo>
                <a:lnTo>
                  <a:pt x="5748" y="11513"/>
                </a:lnTo>
                <a:lnTo>
                  <a:pt x="5722" y="11500"/>
                </a:lnTo>
                <a:close/>
                <a:moveTo>
                  <a:pt x="17389" y="11631"/>
                </a:moveTo>
                <a:lnTo>
                  <a:pt x="17382" y="11658"/>
                </a:lnTo>
                <a:lnTo>
                  <a:pt x="17369" y="11658"/>
                </a:lnTo>
                <a:lnTo>
                  <a:pt x="17363" y="11712"/>
                </a:lnTo>
                <a:lnTo>
                  <a:pt x="17369" y="11830"/>
                </a:lnTo>
                <a:lnTo>
                  <a:pt x="17369" y="11882"/>
                </a:lnTo>
                <a:lnTo>
                  <a:pt x="17363" y="11935"/>
                </a:lnTo>
                <a:lnTo>
                  <a:pt x="17356" y="11935"/>
                </a:lnTo>
                <a:lnTo>
                  <a:pt x="17356" y="12080"/>
                </a:lnTo>
                <a:lnTo>
                  <a:pt x="17369" y="12120"/>
                </a:lnTo>
                <a:lnTo>
                  <a:pt x="17389" y="12133"/>
                </a:lnTo>
                <a:lnTo>
                  <a:pt x="17402" y="12133"/>
                </a:lnTo>
                <a:lnTo>
                  <a:pt x="17402" y="12120"/>
                </a:lnTo>
                <a:lnTo>
                  <a:pt x="17422" y="12120"/>
                </a:lnTo>
                <a:lnTo>
                  <a:pt x="17422" y="12159"/>
                </a:lnTo>
                <a:lnTo>
                  <a:pt x="17409" y="12173"/>
                </a:lnTo>
                <a:lnTo>
                  <a:pt x="17402" y="12200"/>
                </a:lnTo>
                <a:lnTo>
                  <a:pt x="17409" y="12226"/>
                </a:lnTo>
                <a:lnTo>
                  <a:pt x="17429" y="12252"/>
                </a:lnTo>
                <a:lnTo>
                  <a:pt x="17448" y="12226"/>
                </a:lnTo>
                <a:lnTo>
                  <a:pt x="17481" y="12226"/>
                </a:lnTo>
                <a:lnTo>
                  <a:pt x="17501" y="12266"/>
                </a:lnTo>
                <a:lnTo>
                  <a:pt x="17507" y="12292"/>
                </a:lnTo>
                <a:lnTo>
                  <a:pt x="17514" y="12305"/>
                </a:lnTo>
                <a:lnTo>
                  <a:pt x="17514" y="12226"/>
                </a:lnTo>
                <a:lnTo>
                  <a:pt x="17553" y="12292"/>
                </a:lnTo>
                <a:lnTo>
                  <a:pt x="17573" y="12305"/>
                </a:lnTo>
                <a:lnTo>
                  <a:pt x="17586" y="12345"/>
                </a:lnTo>
                <a:lnTo>
                  <a:pt x="17593" y="12371"/>
                </a:lnTo>
                <a:lnTo>
                  <a:pt x="17593" y="12384"/>
                </a:lnTo>
                <a:lnTo>
                  <a:pt x="17606" y="12371"/>
                </a:lnTo>
                <a:lnTo>
                  <a:pt x="17606" y="12331"/>
                </a:lnTo>
                <a:lnTo>
                  <a:pt x="17586" y="12305"/>
                </a:lnTo>
                <a:lnTo>
                  <a:pt x="17586" y="12292"/>
                </a:lnTo>
                <a:lnTo>
                  <a:pt x="17567" y="12292"/>
                </a:lnTo>
                <a:lnTo>
                  <a:pt x="17573" y="12266"/>
                </a:lnTo>
                <a:lnTo>
                  <a:pt x="17573" y="12226"/>
                </a:lnTo>
                <a:lnTo>
                  <a:pt x="17567" y="12226"/>
                </a:lnTo>
                <a:lnTo>
                  <a:pt x="17553" y="12252"/>
                </a:lnTo>
                <a:lnTo>
                  <a:pt x="17547" y="12252"/>
                </a:lnTo>
                <a:lnTo>
                  <a:pt x="17533" y="12213"/>
                </a:lnTo>
                <a:lnTo>
                  <a:pt x="17527" y="12173"/>
                </a:lnTo>
                <a:lnTo>
                  <a:pt x="17501" y="12173"/>
                </a:lnTo>
                <a:lnTo>
                  <a:pt x="17488" y="12200"/>
                </a:lnTo>
                <a:lnTo>
                  <a:pt x="17488" y="12213"/>
                </a:lnTo>
                <a:lnTo>
                  <a:pt x="17468" y="12200"/>
                </a:lnTo>
                <a:lnTo>
                  <a:pt x="17461" y="12159"/>
                </a:lnTo>
                <a:lnTo>
                  <a:pt x="17448" y="12094"/>
                </a:lnTo>
                <a:lnTo>
                  <a:pt x="17442" y="12041"/>
                </a:lnTo>
                <a:lnTo>
                  <a:pt x="17448" y="12001"/>
                </a:lnTo>
                <a:lnTo>
                  <a:pt x="17461" y="11962"/>
                </a:lnTo>
                <a:lnTo>
                  <a:pt x="17468" y="11922"/>
                </a:lnTo>
                <a:lnTo>
                  <a:pt x="17481" y="11882"/>
                </a:lnTo>
                <a:lnTo>
                  <a:pt x="17481" y="11843"/>
                </a:lnTo>
                <a:lnTo>
                  <a:pt x="17448" y="11712"/>
                </a:lnTo>
                <a:lnTo>
                  <a:pt x="17448" y="11672"/>
                </a:lnTo>
                <a:lnTo>
                  <a:pt x="17442" y="11684"/>
                </a:lnTo>
                <a:lnTo>
                  <a:pt x="17422" y="11712"/>
                </a:lnTo>
                <a:lnTo>
                  <a:pt x="17402" y="11672"/>
                </a:lnTo>
                <a:lnTo>
                  <a:pt x="17402" y="11658"/>
                </a:lnTo>
                <a:lnTo>
                  <a:pt x="17389" y="11631"/>
                </a:lnTo>
                <a:close/>
                <a:moveTo>
                  <a:pt x="6103" y="11672"/>
                </a:moveTo>
                <a:lnTo>
                  <a:pt x="6083" y="11684"/>
                </a:lnTo>
                <a:lnTo>
                  <a:pt x="6076" y="11712"/>
                </a:lnTo>
                <a:lnTo>
                  <a:pt x="6096" y="11751"/>
                </a:lnTo>
                <a:lnTo>
                  <a:pt x="6156" y="11751"/>
                </a:lnTo>
                <a:lnTo>
                  <a:pt x="6162" y="11724"/>
                </a:lnTo>
                <a:lnTo>
                  <a:pt x="6156" y="11712"/>
                </a:lnTo>
                <a:lnTo>
                  <a:pt x="6136" y="11684"/>
                </a:lnTo>
                <a:lnTo>
                  <a:pt x="6103" y="11672"/>
                </a:lnTo>
                <a:close/>
                <a:moveTo>
                  <a:pt x="5420" y="11684"/>
                </a:moveTo>
                <a:lnTo>
                  <a:pt x="5413" y="11712"/>
                </a:lnTo>
                <a:lnTo>
                  <a:pt x="5420" y="11751"/>
                </a:lnTo>
                <a:lnTo>
                  <a:pt x="5439" y="11764"/>
                </a:lnTo>
                <a:lnTo>
                  <a:pt x="5479" y="11764"/>
                </a:lnTo>
                <a:lnTo>
                  <a:pt x="5518" y="11751"/>
                </a:lnTo>
                <a:lnTo>
                  <a:pt x="5499" y="11712"/>
                </a:lnTo>
                <a:lnTo>
                  <a:pt x="5472" y="11684"/>
                </a:lnTo>
                <a:lnTo>
                  <a:pt x="5420" y="11684"/>
                </a:lnTo>
                <a:close/>
                <a:moveTo>
                  <a:pt x="17389" y="12266"/>
                </a:moveTo>
                <a:lnTo>
                  <a:pt x="17422" y="12345"/>
                </a:lnTo>
                <a:lnTo>
                  <a:pt x="17442" y="12384"/>
                </a:lnTo>
                <a:lnTo>
                  <a:pt x="17448" y="12410"/>
                </a:lnTo>
                <a:lnTo>
                  <a:pt x="17461" y="12384"/>
                </a:lnTo>
                <a:lnTo>
                  <a:pt x="17468" y="12331"/>
                </a:lnTo>
                <a:lnTo>
                  <a:pt x="17461" y="12305"/>
                </a:lnTo>
                <a:lnTo>
                  <a:pt x="17448" y="12292"/>
                </a:lnTo>
                <a:lnTo>
                  <a:pt x="17409" y="12266"/>
                </a:lnTo>
                <a:lnTo>
                  <a:pt x="17389" y="12266"/>
                </a:lnTo>
                <a:close/>
                <a:moveTo>
                  <a:pt x="13395" y="12384"/>
                </a:moveTo>
                <a:lnTo>
                  <a:pt x="13355" y="12410"/>
                </a:lnTo>
                <a:lnTo>
                  <a:pt x="13329" y="12410"/>
                </a:lnTo>
                <a:lnTo>
                  <a:pt x="13336" y="12450"/>
                </a:lnTo>
                <a:lnTo>
                  <a:pt x="13355" y="12450"/>
                </a:lnTo>
                <a:lnTo>
                  <a:pt x="13375" y="12424"/>
                </a:lnTo>
                <a:lnTo>
                  <a:pt x="13395" y="12384"/>
                </a:lnTo>
                <a:close/>
                <a:moveTo>
                  <a:pt x="17553" y="12384"/>
                </a:moveTo>
                <a:lnTo>
                  <a:pt x="17553" y="12450"/>
                </a:lnTo>
                <a:lnTo>
                  <a:pt x="17586" y="12450"/>
                </a:lnTo>
                <a:lnTo>
                  <a:pt x="17593" y="12490"/>
                </a:lnTo>
                <a:lnTo>
                  <a:pt x="17606" y="12490"/>
                </a:lnTo>
                <a:lnTo>
                  <a:pt x="17606" y="12450"/>
                </a:lnTo>
                <a:lnTo>
                  <a:pt x="17573" y="12384"/>
                </a:lnTo>
                <a:lnTo>
                  <a:pt x="17553" y="12384"/>
                </a:lnTo>
                <a:close/>
                <a:moveTo>
                  <a:pt x="17632" y="12384"/>
                </a:moveTo>
                <a:lnTo>
                  <a:pt x="17613" y="12410"/>
                </a:lnTo>
                <a:lnTo>
                  <a:pt x="17626" y="12424"/>
                </a:lnTo>
                <a:lnTo>
                  <a:pt x="17645" y="12450"/>
                </a:lnTo>
                <a:lnTo>
                  <a:pt x="17652" y="12490"/>
                </a:lnTo>
                <a:lnTo>
                  <a:pt x="17658" y="12503"/>
                </a:lnTo>
                <a:lnTo>
                  <a:pt x="17652" y="12543"/>
                </a:lnTo>
                <a:lnTo>
                  <a:pt x="17626" y="12543"/>
                </a:lnTo>
                <a:lnTo>
                  <a:pt x="17626" y="12556"/>
                </a:lnTo>
                <a:lnTo>
                  <a:pt x="17632" y="12582"/>
                </a:lnTo>
                <a:lnTo>
                  <a:pt x="17652" y="12596"/>
                </a:lnTo>
                <a:lnTo>
                  <a:pt x="17652" y="12675"/>
                </a:lnTo>
                <a:lnTo>
                  <a:pt x="17678" y="12675"/>
                </a:lnTo>
                <a:lnTo>
                  <a:pt x="17678" y="12662"/>
                </a:lnTo>
                <a:lnTo>
                  <a:pt x="17671" y="12622"/>
                </a:lnTo>
                <a:lnTo>
                  <a:pt x="17658" y="12582"/>
                </a:lnTo>
                <a:lnTo>
                  <a:pt x="17691" y="12582"/>
                </a:lnTo>
                <a:lnTo>
                  <a:pt x="17698" y="12543"/>
                </a:lnTo>
                <a:lnTo>
                  <a:pt x="17691" y="12503"/>
                </a:lnTo>
                <a:lnTo>
                  <a:pt x="17691" y="12450"/>
                </a:lnTo>
                <a:lnTo>
                  <a:pt x="17671" y="12450"/>
                </a:lnTo>
                <a:lnTo>
                  <a:pt x="17671" y="12410"/>
                </a:lnTo>
                <a:lnTo>
                  <a:pt x="17632" y="12384"/>
                </a:lnTo>
                <a:close/>
                <a:moveTo>
                  <a:pt x="17501" y="12464"/>
                </a:moveTo>
                <a:lnTo>
                  <a:pt x="17488" y="12490"/>
                </a:lnTo>
                <a:lnTo>
                  <a:pt x="17501" y="12662"/>
                </a:lnTo>
                <a:lnTo>
                  <a:pt x="17533" y="12596"/>
                </a:lnTo>
                <a:lnTo>
                  <a:pt x="17547" y="12582"/>
                </a:lnTo>
                <a:lnTo>
                  <a:pt x="17553" y="12543"/>
                </a:lnTo>
                <a:lnTo>
                  <a:pt x="17547" y="12517"/>
                </a:lnTo>
                <a:lnTo>
                  <a:pt x="17533" y="12503"/>
                </a:lnTo>
                <a:lnTo>
                  <a:pt x="17501" y="12464"/>
                </a:lnTo>
                <a:close/>
                <a:moveTo>
                  <a:pt x="17363" y="12582"/>
                </a:moveTo>
                <a:lnTo>
                  <a:pt x="17356" y="12622"/>
                </a:lnTo>
                <a:lnTo>
                  <a:pt x="17323" y="12675"/>
                </a:lnTo>
                <a:lnTo>
                  <a:pt x="17297" y="12741"/>
                </a:lnTo>
                <a:lnTo>
                  <a:pt x="17264" y="12780"/>
                </a:lnTo>
                <a:lnTo>
                  <a:pt x="17245" y="12847"/>
                </a:lnTo>
                <a:lnTo>
                  <a:pt x="17258" y="12847"/>
                </a:lnTo>
                <a:lnTo>
                  <a:pt x="17297" y="12794"/>
                </a:lnTo>
                <a:lnTo>
                  <a:pt x="17317" y="12754"/>
                </a:lnTo>
                <a:lnTo>
                  <a:pt x="17323" y="12701"/>
                </a:lnTo>
                <a:lnTo>
                  <a:pt x="17343" y="12675"/>
                </a:lnTo>
                <a:lnTo>
                  <a:pt x="17363" y="12662"/>
                </a:lnTo>
                <a:lnTo>
                  <a:pt x="17369" y="12635"/>
                </a:lnTo>
                <a:lnTo>
                  <a:pt x="17382" y="12635"/>
                </a:lnTo>
                <a:lnTo>
                  <a:pt x="17363" y="12622"/>
                </a:lnTo>
                <a:lnTo>
                  <a:pt x="17363" y="12582"/>
                </a:lnTo>
                <a:close/>
                <a:moveTo>
                  <a:pt x="17567" y="12582"/>
                </a:moveTo>
                <a:lnTo>
                  <a:pt x="17553" y="12596"/>
                </a:lnTo>
                <a:lnTo>
                  <a:pt x="17553" y="12635"/>
                </a:lnTo>
                <a:lnTo>
                  <a:pt x="17547" y="12701"/>
                </a:lnTo>
                <a:lnTo>
                  <a:pt x="17533" y="12701"/>
                </a:lnTo>
                <a:lnTo>
                  <a:pt x="17527" y="12715"/>
                </a:lnTo>
                <a:lnTo>
                  <a:pt x="17547" y="12780"/>
                </a:lnTo>
                <a:lnTo>
                  <a:pt x="17573" y="12807"/>
                </a:lnTo>
                <a:lnTo>
                  <a:pt x="17586" y="12794"/>
                </a:lnTo>
                <a:lnTo>
                  <a:pt x="17573" y="12780"/>
                </a:lnTo>
                <a:lnTo>
                  <a:pt x="17573" y="12754"/>
                </a:lnTo>
                <a:lnTo>
                  <a:pt x="17586" y="12701"/>
                </a:lnTo>
                <a:lnTo>
                  <a:pt x="17593" y="12622"/>
                </a:lnTo>
                <a:lnTo>
                  <a:pt x="17586" y="12596"/>
                </a:lnTo>
                <a:lnTo>
                  <a:pt x="17573" y="12582"/>
                </a:lnTo>
                <a:lnTo>
                  <a:pt x="17567" y="12582"/>
                </a:lnTo>
                <a:close/>
                <a:moveTo>
                  <a:pt x="17606" y="12596"/>
                </a:moveTo>
                <a:lnTo>
                  <a:pt x="17593" y="12675"/>
                </a:lnTo>
                <a:lnTo>
                  <a:pt x="17586" y="12741"/>
                </a:lnTo>
                <a:lnTo>
                  <a:pt x="17593" y="12741"/>
                </a:lnTo>
                <a:lnTo>
                  <a:pt x="17593" y="12701"/>
                </a:lnTo>
                <a:lnTo>
                  <a:pt x="17606" y="12662"/>
                </a:lnTo>
                <a:lnTo>
                  <a:pt x="17613" y="12635"/>
                </a:lnTo>
                <a:lnTo>
                  <a:pt x="17626" y="12596"/>
                </a:lnTo>
                <a:lnTo>
                  <a:pt x="17606" y="12596"/>
                </a:lnTo>
                <a:close/>
                <a:moveTo>
                  <a:pt x="6431" y="12662"/>
                </a:moveTo>
                <a:lnTo>
                  <a:pt x="6412" y="12701"/>
                </a:lnTo>
                <a:lnTo>
                  <a:pt x="6412" y="12754"/>
                </a:lnTo>
                <a:lnTo>
                  <a:pt x="6431" y="12754"/>
                </a:lnTo>
                <a:lnTo>
                  <a:pt x="6445" y="12741"/>
                </a:lnTo>
                <a:lnTo>
                  <a:pt x="6451" y="12701"/>
                </a:lnTo>
                <a:lnTo>
                  <a:pt x="6451" y="12662"/>
                </a:lnTo>
                <a:lnTo>
                  <a:pt x="6431" y="12662"/>
                </a:lnTo>
                <a:close/>
                <a:moveTo>
                  <a:pt x="17626" y="12675"/>
                </a:moveTo>
                <a:lnTo>
                  <a:pt x="17613" y="12715"/>
                </a:lnTo>
                <a:lnTo>
                  <a:pt x="17606" y="12741"/>
                </a:lnTo>
                <a:lnTo>
                  <a:pt x="17613" y="12754"/>
                </a:lnTo>
                <a:lnTo>
                  <a:pt x="17626" y="12754"/>
                </a:lnTo>
                <a:lnTo>
                  <a:pt x="17632" y="12741"/>
                </a:lnTo>
                <a:lnTo>
                  <a:pt x="17645" y="12675"/>
                </a:lnTo>
                <a:lnTo>
                  <a:pt x="17632" y="12701"/>
                </a:lnTo>
                <a:lnTo>
                  <a:pt x="17626" y="12675"/>
                </a:lnTo>
                <a:close/>
                <a:moveTo>
                  <a:pt x="17698" y="12715"/>
                </a:moveTo>
                <a:lnTo>
                  <a:pt x="17691" y="12754"/>
                </a:lnTo>
                <a:lnTo>
                  <a:pt x="17691" y="12794"/>
                </a:lnTo>
                <a:lnTo>
                  <a:pt x="17678" y="12807"/>
                </a:lnTo>
                <a:lnTo>
                  <a:pt x="17671" y="12807"/>
                </a:lnTo>
                <a:lnTo>
                  <a:pt x="17652" y="12833"/>
                </a:lnTo>
                <a:lnTo>
                  <a:pt x="17652" y="12847"/>
                </a:lnTo>
                <a:lnTo>
                  <a:pt x="17632" y="12873"/>
                </a:lnTo>
                <a:lnTo>
                  <a:pt x="17632" y="12913"/>
                </a:lnTo>
                <a:lnTo>
                  <a:pt x="17626" y="12913"/>
                </a:lnTo>
                <a:lnTo>
                  <a:pt x="17586" y="12833"/>
                </a:lnTo>
                <a:lnTo>
                  <a:pt x="17567" y="12847"/>
                </a:lnTo>
                <a:lnTo>
                  <a:pt x="17533" y="12913"/>
                </a:lnTo>
                <a:lnTo>
                  <a:pt x="17514" y="12926"/>
                </a:lnTo>
                <a:lnTo>
                  <a:pt x="17507" y="12966"/>
                </a:lnTo>
                <a:lnTo>
                  <a:pt x="17507" y="13005"/>
                </a:lnTo>
                <a:lnTo>
                  <a:pt x="17514" y="13045"/>
                </a:lnTo>
                <a:lnTo>
                  <a:pt x="17507" y="13097"/>
                </a:lnTo>
                <a:lnTo>
                  <a:pt x="17507" y="13137"/>
                </a:lnTo>
                <a:lnTo>
                  <a:pt x="17527" y="13124"/>
                </a:lnTo>
                <a:lnTo>
                  <a:pt x="17527" y="13071"/>
                </a:lnTo>
                <a:lnTo>
                  <a:pt x="17533" y="13031"/>
                </a:lnTo>
                <a:lnTo>
                  <a:pt x="17547" y="12992"/>
                </a:lnTo>
                <a:lnTo>
                  <a:pt x="17567" y="13005"/>
                </a:lnTo>
                <a:lnTo>
                  <a:pt x="17573" y="12992"/>
                </a:lnTo>
                <a:lnTo>
                  <a:pt x="17586" y="13005"/>
                </a:lnTo>
                <a:lnTo>
                  <a:pt x="17593" y="13005"/>
                </a:lnTo>
                <a:lnTo>
                  <a:pt x="17593" y="12992"/>
                </a:lnTo>
                <a:lnTo>
                  <a:pt x="17626" y="12992"/>
                </a:lnTo>
                <a:lnTo>
                  <a:pt x="17632" y="13031"/>
                </a:lnTo>
                <a:lnTo>
                  <a:pt x="17626" y="13031"/>
                </a:lnTo>
                <a:lnTo>
                  <a:pt x="17626" y="13124"/>
                </a:lnTo>
                <a:lnTo>
                  <a:pt x="17632" y="13164"/>
                </a:lnTo>
                <a:lnTo>
                  <a:pt x="17652" y="13176"/>
                </a:lnTo>
                <a:lnTo>
                  <a:pt x="17671" y="13203"/>
                </a:lnTo>
                <a:lnTo>
                  <a:pt x="17691" y="13203"/>
                </a:lnTo>
                <a:lnTo>
                  <a:pt x="17691" y="13217"/>
                </a:lnTo>
                <a:lnTo>
                  <a:pt x="17698" y="13217"/>
                </a:lnTo>
                <a:lnTo>
                  <a:pt x="17711" y="13203"/>
                </a:lnTo>
                <a:lnTo>
                  <a:pt x="17718" y="13176"/>
                </a:lnTo>
                <a:lnTo>
                  <a:pt x="17718" y="13137"/>
                </a:lnTo>
                <a:lnTo>
                  <a:pt x="17711" y="13124"/>
                </a:lnTo>
                <a:lnTo>
                  <a:pt x="17698" y="13084"/>
                </a:lnTo>
                <a:lnTo>
                  <a:pt x="17698" y="13071"/>
                </a:lnTo>
                <a:lnTo>
                  <a:pt x="17711" y="13045"/>
                </a:lnTo>
                <a:lnTo>
                  <a:pt x="17731" y="13071"/>
                </a:lnTo>
                <a:lnTo>
                  <a:pt x="17718" y="13071"/>
                </a:lnTo>
                <a:lnTo>
                  <a:pt x="17751" y="13137"/>
                </a:lnTo>
                <a:lnTo>
                  <a:pt x="17751" y="13097"/>
                </a:lnTo>
                <a:lnTo>
                  <a:pt x="17757" y="13084"/>
                </a:lnTo>
                <a:lnTo>
                  <a:pt x="17770" y="13045"/>
                </a:lnTo>
                <a:lnTo>
                  <a:pt x="17777" y="13031"/>
                </a:lnTo>
                <a:lnTo>
                  <a:pt x="17757" y="12887"/>
                </a:lnTo>
                <a:lnTo>
                  <a:pt x="17737" y="12794"/>
                </a:lnTo>
                <a:lnTo>
                  <a:pt x="17731" y="12741"/>
                </a:lnTo>
                <a:lnTo>
                  <a:pt x="17711" y="12715"/>
                </a:lnTo>
                <a:lnTo>
                  <a:pt x="17698" y="12715"/>
                </a:lnTo>
                <a:close/>
                <a:moveTo>
                  <a:pt x="14958" y="12741"/>
                </a:moveTo>
                <a:lnTo>
                  <a:pt x="14945" y="12807"/>
                </a:lnTo>
                <a:lnTo>
                  <a:pt x="14939" y="12913"/>
                </a:lnTo>
                <a:lnTo>
                  <a:pt x="14926" y="12992"/>
                </a:lnTo>
                <a:lnTo>
                  <a:pt x="14926" y="13124"/>
                </a:lnTo>
                <a:lnTo>
                  <a:pt x="14939" y="13164"/>
                </a:lnTo>
                <a:lnTo>
                  <a:pt x="14958" y="13176"/>
                </a:lnTo>
                <a:lnTo>
                  <a:pt x="14971" y="13203"/>
                </a:lnTo>
                <a:lnTo>
                  <a:pt x="15004" y="13176"/>
                </a:lnTo>
                <a:lnTo>
                  <a:pt x="15024" y="13137"/>
                </a:lnTo>
                <a:lnTo>
                  <a:pt x="15044" y="13084"/>
                </a:lnTo>
                <a:lnTo>
                  <a:pt x="15044" y="13031"/>
                </a:lnTo>
                <a:lnTo>
                  <a:pt x="15031" y="12926"/>
                </a:lnTo>
                <a:lnTo>
                  <a:pt x="15011" y="12873"/>
                </a:lnTo>
                <a:lnTo>
                  <a:pt x="14985" y="12794"/>
                </a:lnTo>
                <a:lnTo>
                  <a:pt x="14958" y="12741"/>
                </a:lnTo>
                <a:close/>
                <a:moveTo>
                  <a:pt x="17192" y="13045"/>
                </a:moveTo>
                <a:lnTo>
                  <a:pt x="17159" y="13084"/>
                </a:lnTo>
                <a:lnTo>
                  <a:pt x="17133" y="13137"/>
                </a:lnTo>
                <a:lnTo>
                  <a:pt x="17094" y="13282"/>
                </a:lnTo>
                <a:lnTo>
                  <a:pt x="17080" y="13296"/>
                </a:lnTo>
                <a:lnTo>
                  <a:pt x="17054" y="13296"/>
                </a:lnTo>
                <a:lnTo>
                  <a:pt x="17034" y="13322"/>
                </a:lnTo>
                <a:lnTo>
                  <a:pt x="17015" y="13335"/>
                </a:lnTo>
                <a:lnTo>
                  <a:pt x="17008" y="13362"/>
                </a:lnTo>
                <a:lnTo>
                  <a:pt x="17008" y="13375"/>
                </a:lnTo>
                <a:lnTo>
                  <a:pt x="16975" y="13388"/>
                </a:lnTo>
                <a:lnTo>
                  <a:pt x="16969" y="13415"/>
                </a:lnTo>
                <a:lnTo>
                  <a:pt x="16969" y="13454"/>
                </a:lnTo>
                <a:lnTo>
                  <a:pt x="16949" y="13506"/>
                </a:lnTo>
                <a:lnTo>
                  <a:pt x="16943" y="13533"/>
                </a:lnTo>
                <a:lnTo>
                  <a:pt x="16923" y="13533"/>
                </a:lnTo>
                <a:lnTo>
                  <a:pt x="16883" y="13546"/>
                </a:lnTo>
                <a:lnTo>
                  <a:pt x="16863" y="13573"/>
                </a:lnTo>
                <a:lnTo>
                  <a:pt x="16844" y="13625"/>
                </a:lnTo>
                <a:lnTo>
                  <a:pt x="16831" y="13704"/>
                </a:lnTo>
                <a:lnTo>
                  <a:pt x="16805" y="13744"/>
                </a:lnTo>
                <a:lnTo>
                  <a:pt x="16798" y="13757"/>
                </a:lnTo>
                <a:lnTo>
                  <a:pt x="16725" y="13757"/>
                </a:lnTo>
                <a:lnTo>
                  <a:pt x="16706" y="13783"/>
                </a:lnTo>
                <a:lnTo>
                  <a:pt x="16699" y="13824"/>
                </a:lnTo>
                <a:lnTo>
                  <a:pt x="16706" y="13903"/>
                </a:lnTo>
                <a:lnTo>
                  <a:pt x="16719" y="13955"/>
                </a:lnTo>
                <a:lnTo>
                  <a:pt x="16725" y="13995"/>
                </a:lnTo>
                <a:lnTo>
                  <a:pt x="16745" y="13995"/>
                </a:lnTo>
                <a:lnTo>
                  <a:pt x="16758" y="14008"/>
                </a:lnTo>
                <a:lnTo>
                  <a:pt x="16758" y="14034"/>
                </a:lnTo>
                <a:lnTo>
                  <a:pt x="16765" y="14114"/>
                </a:lnTo>
                <a:lnTo>
                  <a:pt x="16778" y="14193"/>
                </a:lnTo>
                <a:lnTo>
                  <a:pt x="16778" y="14220"/>
                </a:lnTo>
                <a:lnTo>
                  <a:pt x="16785" y="14246"/>
                </a:lnTo>
                <a:lnTo>
                  <a:pt x="16805" y="14259"/>
                </a:lnTo>
                <a:lnTo>
                  <a:pt x="16850" y="14259"/>
                </a:lnTo>
                <a:lnTo>
                  <a:pt x="16870" y="14246"/>
                </a:lnTo>
                <a:lnTo>
                  <a:pt x="16870" y="14325"/>
                </a:lnTo>
                <a:lnTo>
                  <a:pt x="16890" y="14339"/>
                </a:lnTo>
                <a:lnTo>
                  <a:pt x="16909" y="14325"/>
                </a:lnTo>
                <a:lnTo>
                  <a:pt x="16923" y="14299"/>
                </a:lnTo>
                <a:lnTo>
                  <a:pt x="16949" y="14285"/>
                </a:lnTo>
                <a:lnTo>
                  <a:pt x="16969" y="14299"/>
                </a:lnTo>
                <a:lnTo>
                  <a:pt x="17034" y="14365"/>
                </a:lnTo>
                <a:lnTo>
                  <a:pt x="17047" y="14404"/>
                </a:lnTo>
                <a:lnTo>
                  <a:pt x="17054" y="14418"/>
                </a:lnTo>
                <a:lnTo>
                  <a:pt x="17067" y="14418"/>
                </a:lnTo>
                <a:lnTo>
                  <a:pt x="17080" y="14404"/>
                </a:lnTo>
                <a:lnTo>
                  <a:pt x="17094" y="14378"/>
                </a:lnTo>
                <a:lnTo>
                  <a:pt x="17113" y="14365"/>
                </a:lnTo>
                <a:lnTo>
                  <a:pt x="17133" y="14339"/>
                </a:lnTo>
                <a:lnTo>
                  <a:pt x="17140" y="14259"/>
                </a:lnTo>
                <a:lnTo>
                  <a:pt x="17159" y="14206"/>
                </a:lnTo>
                <a:lnTo>
                  <a:pt x="17153" y="14167"/>
                </a:lnTo>
                <a:lnTo>
                  <a:pt x="17153" y="14153"/>
                </a:lnTo>
                <a:lnTo>
                  <a:pt x="17159" y="14088"/>
                </a:lnTo>
                <a:lnTo>
                  <a:pt x="17179" y="14048"/>
                </a:lnTo>
                <a:lnTo>
                  <a:pt x="17192" y="14048"/>
                </a:lnTo>
                <a:lnTo>
                  <a:pt x="17198" y="13995"/>
                </a:lnTo>
                <a:lnTo>
                  <a:pt x="17212" y="13955"/>
                </a:lnTo>
                <a:lnTo>
                  <a:pt x="17218" y="13864"/>
                </a:lnTo>
                <a:lnTo>
                  <a:pt x="17225" y="13824"/>
                </a:lnTo>
                <a:lnTo>
                  <a:pt x="17258" y="13797"/>
                </a:lnTo>
                <a:lnTo>
                  <a:pt x="17297" y="13797"/>
                </a:lnTo>
                <a:lnTo>
                  <a:pt x="17297" y="13757"/>
                </a:lnTo>
                <a:lnTo>
                  <a:pt x="17284" y="13744"/>
                </a:lnTo>
                <a:lnTo>
                  <a:pt x="17264" y="13718"/>
                </a:lnTo>
                <a:lnTo>
                  <a:pt x="17238" y="13639"/>
                </a:lnTo>
                <a:lnTo>
                  <a:pt x="17218" y="13546"/>
                </a:lnTo>
                <a:lnTo>
                  <a:pt x="17212" y="13494"/>
                </a:lnTo>
                <a:lnTo>
                  <a:pt x="17212" y="13467"/>
                </a:lnTo>
                <a:lnTo>
                  <a:pt x="17218" y="13454"/>
                </a:lnTo>
                <a:lnTo>
                  <a:pt x="17212" y="13415"/>
                </a:lnTo>
                <a:lnTo>
                  <a:pt x="17238" y="13388"/>
                </a:lnTo>
                <a:lnTo>
                  <a:pt x="17278" y="13362"/>
                </a:lnTo>
                <a:lnTo>
                  <a:pt x="17264" y="13335"/>
                </a:lnTo>
                <a:lnTo>
                  <a:pt x="17278" y="13322"/>
                </a:lnTo>
                <a:lnTo>
                  <a:pt x="17284" y="13322"/>
                </a:lnTo>
                <a:lnTo>
                  <a:pt x="17304" y="13296"/>
                </a:lnTo>
                <a:lnTo>
                  <a:pt x="17317" y="13282"/>
                </a:lnTo>
                <a:lnTo>
                  <a:pt x="17297" y="13243"/>
                </a:lnTo>
                <a:lnTo>
                  <a:pt x="17264" y="13217"/>
                </a:lnTo>
                <a:lnTo>
                  <a:pt x="17238" y="13203"/>
                </a:lnTo>
                <a:lnTo>
                  <a:pt x="17218" y="13164"/>
                </a:lnTo>
                <a:lnTo>
                  <a:pt x="17218" y="13084"/>
                </a:lnTo>
                <a:lnTo>
                  <a:pt x="17212" y="13071"/>
                </a:lnTo>
                <a:lnTo>
                  <a:pt x="17192" y="13045"/>
                </a:lnTo>
                <a:close/>
                <a:moveTo>
                  <a:pt x="15872" y="13217"/>
                </a:moveTo>
                <a:lnTo>
                  <a:pt x="15872" y="13256"/>
                </a:lnTo>
                <a:lnTo>
                  <a:pt x="15891" y="13362"/>
                </a:lnTo>
                <a:lnTo>
                  <a:pt x="15911" y="13415"/>
                </a:lnTo>
                <a:lnTo>
                  <a:pt x="15930" y="13427"/>
                </a:lnTo>
                <a:lnTo>
                  <a:pt x="15957" y="13427"/>
                </a:lnTo>
                <a:lnTo>
                  <a:pt x="15964" y="13454"/>
                </a:lnTo>
                <a:lnTo>
                  <a:pt x="15977" y="13467"/>
                </a:lnTo>
                <a:lnTo>
                  <a:pt x="16003" y="13613"/>
                </a:lnTo>
                <a:lnTo>
                  <a:pt x="16042" y="13639"/>
                </a:lnTo>
                <a:lnTo>
                  <a:pt x="16075" y="13678"/>
                </a:lnTo>
                <a:lnTo>
                  <a:pt x="16082" y="13744"/>
                </a:lnTo>
                <a:lnTo>
                  <a:pt x="16101" y="13824"/>
                </a:lnTo>
                <a:lnTo>
                  <a:pt x="16108" y="13876"/>
                </a:lnTo>
                <a:lnTo>
                  <a:pt x="16148" y="13916"/>
                </a:lnTo>
                <a:lnTo>
                  <a:pt x="16148" y="13929"/>
                </a:lnTo>
                <a:lnTo>
                  <a:pt x="16161" y="13955"/>
                </a:lnTo>
                <a:lnTo>
                  <a:pt x="16180" y="13995"/>
                </a:lnTo>
                <a:lnTo>
                  <a:pt x="16187" y="14048"/>
                </a:lnTo>
                <a:lnTo>
                  <a:pt x="16226" y="14193"/>
                </a:lnTo>
                <a:lnTo>
                  <a:pt x="16272" y="14325"/>
                </a:lnTo>
                <a:lnTo>
                  <a:pt x="16332" y="14404"/>
                </a:lnTo>
                <a:lnTo>
                  <a:pt x="16390" y="14497"/>
                </a:lnTo>
                <a:lnTo>
                  <a:pt x="16410" y="14576"/>
                </a:lnTo>
                <a:lnTo>
                  <a:pt x="16436" y="14616"/>
                </a:lnTo>
                <a:lnTo>
                  <a:pt x="16476" y="14616"/>
                </a:lnTo>
                <a:lnTo>
                  <a:pt x="16496" y="14590"/>
                </a:lnTo>
                <a:lnTo>
                  <a:pt x="16496" y="14457"/>
                </a:lnTo>
                <a:lnTo>
                  <a:pt x="16509" y="14444"/>
                </a:lnTo>
                <a:lnTo>
                  <a:pt x="16509" y="14220"/>
                </a:lnTo>
                <a:lnTo>
                  <a:pt x="16496" y="14206"/>
                </a:lnTo>
                <a:lnTo>
                  <a:pt x="16470" y="14167"/>
                </a:lnTo>
                <a:lnTo>
                  <a:pt x="16436" y="14114"/>
                </a:lnTo>
                <a:lnTo>
                  <a:pt x="16417" y="14074"/>
                </a:lnTo>
                <a:lnTo>
                  <a:pt x="16417" y="14008"/>
                </a:lnTo>
                <a:lnTo>
                  <a:pt x="16390" y="13995"/>
                </a:lnTo>
                <a:lnTo>
                  <a:pt x="16377" y="13969"/>
                </a:lnTo>
                <a:lnTo>
                  <a:pt x="16377" y="13955"/>
                </a:lnTo>
                <a:lnTo>
                  <a:pt x="16390" y="13903"/>
                </a:lnTo>
                <a:lnTo>
                  <a:pt x="16371" y="13864"/>
                </a:lnTo>
                <a:lnTo>
                  <a:pt x="16351" y="13864"/>
                </a:lnTo>
                <a:lnTo>
                  <a:pt x="16351" y="13797"/>
                </a:lnTo>
                <a:lnTo>
                  <a:pt x="16332" y="13783"/>
                </a:lnTo>
                <a:lnTo>
                  <a:pt x="16285" y="13744"/>
                </a:lnTo>
                <a:lnTo>
                  <a:pt x="16246" y="13704"/>
                </a:lnTo>
                <a:lnTo>
                  <a:pt x="16220" y="13665"/>
                </a:lnTo>
                <a:lnTo>
                  <a:pt x="16167" y="13573"/>
                </a:lnTo>
                <a:lnTo>
                  <a:pt x="16128" y="13494"/>
                </a:lnTo>
                <a:lnTo>
                  <a:pt x="16121" y="13467"/>
                </a:lnTo>
                <a:lnTo>
                  <a:pt x="16095" y="13454"/>
                </a:lnTo>
                <a:lnTo>
                  <a:pt x="16082" y="13454"/>
                </a:lnTo>
                <a:lnTo>
                  <a:pt x="16075" y="13427"/>
                </a:lnTo>
                <a:lnTo>
                  <a:pt x="16042" y="13335"/>
                </a:lnTo>
                <a:lnTo>
                  <a:pt x="16023" y="13296"/>
                </a:lnTo>
                <a:lnTo>
                  <a:pt x="15997" y="13256"/>
                </a:lnTo>
                <a:lnTo>
                  <a:pt x="15930" y="13256"/>
                </a:lnTo>
                <a:lnTo>
                  <a:pt x="15911" y="13243"/>
                </a:lnTo>
                <a:lnTo>
                  <a:pt x="15878" y="13217"/>
                </a:lnTo>
                <a:lnTo>
                  <a:pt x="15872" y="13217"/>
                </a:lnTo>
                <a:close/>
                <a:moveTo>
                  <a:pt x="17836" y="13625"/>
                </a:moveTo>
                <a:lnTo>
                  <a:pt x="17816" y="13665"/>
                </a:lnTo>
                <a:lnTo>
                  <a:pt x="17816" y="13704"/>
                </a:lnTo>
                <a:lnTo>
                  <a:pt x="17822" y="13783"/>
                </a:lnTo>
                <a:lnTo>
                  <a:pt x="17836" y="13837"/>
                </a:lnTo>
                <a:lnTo>
                  <a:pt x="17836" y="13864"/>
                </a:lnTo>
                <a:lnTo>
                  <a:pt x="17882" y="13864"/>
                </a:lnTo>
                <a:lnTo>
                  <a:pt x="17875" y="13824"/>
                </a:lnTo>
                <a:lnTo>
                  <a:pt x="17862" y="13797"/>
                </a:lnTo>
                <a:lnTo>
                  <a:pt x="17875" y="13757"/>
                </a:lnTo>
                <a:lnTo>
                  <a:pt x="17895" y="13744"/>
                </a:lnTo>
                <a:lnTo>
                  <a:pt x="17862" y="13718"/>
                </a:lnTo>
                <a:lnTo>
                  <a:pt x="17842" y="13704"/>
                </a:lnTo>
                <a:lnTo>
                  <a:pt x="17836" y="13665"/>
                </a:lnTo>
                <a:lnTo>
                  <a:pt x="17836" y="13625"/>
                </a:lnTo>
                <a:close/>
                <a:moveTo>
                  <a:pt x="17658" y="13704"/>
                </a:moveTo>
                <a:lnTo>
                  <a:pt x="17593" y="13797"/>
                </a:lnTo>
                <a:lnTo>
                  <a:pt x="17573" y="13797"/>
                </a:lnTo>
                <a:lnTo>
                  <a:pt x="17429" y="13744"/>
                </a:lnTo>
                <a:lnTo>
                  <a:pt x="17409" y="13757"/>
                </a:lnTo>
                <a:lnTo>
                  <a:pt x="17389" y="13783"/>
                </a:lnTo>
                <a:lnTo>
                  <a:pt x="17363" y="13837"/>
                </a:lnTo>
                <a:lnTo>
                  <a:pt x="17356" y="13916"/>
                </a:lnTo>
                <a:lnTo>
                  <a:pt x="17336" y="14034"/>
                </a:lnTo>
                <a:lnTo>
                  <a:pt x="17323" y="14048"/>
                </a:lnTo>
                <a:lnTo>
                  <a:pt x="17304" y="14167"/>
                </a:lnTo>
                <a:lnTo>
                  <a:pt x="17297" y="14220"/>
                </a:lnTo>
                <a:lnTo>
                  <a:pt x="17284" y="14285"/>
                </a:lnTo>
                <a:lnTo>
                  <a:pt x="17297" y="14325"/>
                </a:lnTo>
                <a:lnTo>
                  <a:pt x="17304" y="14339"/>
                </a:lnTo>
                <a:lnTo>
                  <a:pt x="17336" y="14339"/>
                </a:lnTo>
                <a:lnTo>
                  <a:pt x="17336" y="14550"/>
                </a:lnTo>
                <a:lnTo>
                  <a:pt x="17343" y="14590"/>
                </a:lnTo>
                <a:lnTo>
                  <a:pt x="17363" y="14616"/>
                </a:lnTo>
                <a:lnTo>
                  <a:pt x="17382" y="14576"/>
                </a:lnTo>
                <a:lnTo>
                  <a:pt x="17389" y="14537"/>
                </a:lnTo>
                <a:lnTo>
                  <a:pt x="17402" y="14444"/>
                </a:lnTo>
                <a:lnTo>
                  <a:pt x="17389" y="14365"/>
                </a:lnTo>
                <a:lnTo>
                  <a:pt x="17382" y="14285"/>
                </a:lnTo>
                <a:lnTo>
                  <a:pt x="17389" y="14259"/>
                </a:lnTo>
                <a:lnTo>
                  <a:pt x="17409" y="14246"/>
                </a:lnTo>
                <a:lnTo>
                  <a:pt x="17429" y="14246"/>
                </a:lnTo>
                <a:lnTo>
                  <a:pt x="17422" y="14325"/>
                </a:lnTo>
                <a:lnTo>
                  <a:pt x="17422" y="14365"/>
                </a:lnTo>
                <a:lnTo>
                  <a:pt x="17448" y="14418"/>
                </a:lnTo>
                <a:lnTo>
                  <a:pt x="17448" y="14497"/>
                </a:lnTo>
                <a:lnTo>
                  <a:pt x="17481" y="14497"/>
                </a:lnTo>
                <a:lnTo>
                  <a:pt x="17488" y="14483"/>
                </a:lnTo>
                <a:lnTo>
                  <a:pt x="17507" y="14457"/>
                </a:lnTo>
                <a:lnTo>
                  <a:pt x="17527" y="14418"/>
                </a:lnTo>
                <a:lnTo>
                  <a:pt x="17507" y="14378"/>
                </a:lnTo>
                <a:lnTo>
                  <a:pt x="17501" y="14339"/>
                </a:lnTo>
                <a:lnTo>
                  <a:pt x="17507" y="14299"/>
                </a:lnTo>
                <a:lnTo>
                  <a:pt x="17481" y="14220"/>
                </a:lnTo>
                <a:lnTo>
                  <a:pt x="17448" y="14127"/>
                </a:lnTo>
                <a:lnTo>
                  <a:pt x="17488" y="14114"/>
                </a:lnTo>
                <a:lnTo>
                  <a:pt x="17514" y="14074"/>
                </a:lnTo>
                <a:lnTo>
                  <a:pt x="17533" y="14034"/>
                </a:lnTo>
                <a:lnTo>
                  <a:pt x="17567" y="14008"/>
                </a:lnTo>
                <a:lnTo>
                  <a:pt x="17567" y="13969"/>
                </a:lnTo>
                <a:lnTo>
                  <a:pt x="17501" y="14008"/>
                </a:lnTo>
                <a:lnTo>
                  <a:pt x="17442" y="14048"/>
                </a:lnTo>
                <a:lnTo>
                  <a:pt x="17442" y="14034"/>
                </a:lnTo>
                <a:lnTo>
                  <a:pt x="17429" y="14074"/>
                </a:lnTo>
                <a:lnTo>
                  <a:pt x="17422" y="14074"/>
                </a:lnTo>
                <a:lnTo>
                  <a:pt x="17402" y="14048"/>
                </a:lnTo>
                <a:lnTo>
                  <a:pt x="17382" y="14034"/>
                </a:lnTo>
                <a:lnTo>
                  <a:pt x="17369" y="13969"/>
                </a:lnTo>
                <a:lnTo>
                  <a:pt x="17369" y="13929"/>
                </a:lnTo>
                <a:lnTo>
                  <a:pt x="17382" y="13876"/>
                </a:lnTo>
                <a:lnTo>
                  <a:pt x="17389" y="13864"/>
                </a:lnTo>
                <a:lnTo>
                  <a:pt x="17442" y="13864"/>
                </a:lnTo>
                <a:lnTo>
                  <a:pt x="17527" y="13837"/>
                </a:lnTo>
                <a:lnTo>
                  <a:pt x="17567" y="13864"/>
                </a:lnTo>
                <a:lnTo>
                  <a:pt x="17606" y="13876"/>
                </a:lnTo>
                <a:lnTo>
                  <a:pt x="17626" y="13864"/>
                </a:lnTo>
                <a:lnTo>
                  <a:pt x="17645" y="13837"/>
                </a:lnTo>
                <a:lnTo>
                  <a:pt x="17658" y="13783"/>
                </a:lnTo>
                <a:lnTo>
                  <a:pt x="17658" y="13744"/>
                </a:lnTo>
                <a:lnTo>
                  <a:pt x="17671" y="13718"/>
                </a:lnTo>
                <a:lnTo>
                  <a:pt x="17671" y="13704"/>
                </a:lnTo>
                <a:lnTo>
                  <a:pt x="17658" y="13704"/>
                </a:lnTo>
                <a:close/>
                <a:moveTo>
                  <a:pt x="16016" y="13783"/>
                </a:moveTo>
                <a:lnTo>
                  <a:pt x="16023" y="13837"/>
                </a:lnTo>
                <a:lnTo>
                  <a:pt x="16055" y="13876"/>
                </a:lnTo>
                <a:lnTo>
                  <a:pt x="16055" y="13864"/>
                </a:lnTo>
                <a:lnTo>
                  <a:pt x="16042" y="13837"/>
                </a:lnTo>
                <a:lnTo>
                  <a:pt x="16023" y="13783"/>
                </a:lnTo>
                <a:lnTo>
                  <a:pt x="16016" y="13783"/>
                </a:lnTo>
                <a:close/>
                <a:moveTo>
                  <a:pt x="17836" y="13903"/>
                </a:moveTo>
                <a:lnTo>
                  <a:pt x="17836" y="13929"/>
                </a:lnTo>
                <a:lnTo>
                  <a:pt x="17842" y="13955"/>
                </a:lnTo>
                <a:lnTo>
                  <a:pt x="17855" y="13969"/>
                </a:lnTo>
                <a:lnTo>
                  <a:pt x="17836" y="13903"/>
                </a:lnTo>
                <a:close/>
                <a:moveTo>
                  <a:pt x="18125" y="13929"/>
                </a:moveTo>
                <a:lnTo>
                  <a:pt x="18092" y="13955"/>
                </a:lnTo>
                <a:lnTo>
                  <a:pt x="18073" y="13969"/>
                </a:lnTo>
                <a:lnTo>
                  <a:pt x="18066" y="13995"/>
                </a:lnTo>
                <a:lnTo>
                  <a:pt x="18046" y="14008"/>
                </a:lnTo>
                <a:lnTo>
                  <a:pt x="18026" y="14008"/>
                </a:lnTo>
                <a:lnTo>
                  <a:pt x="18020" y="14048"/>
                </a:lnTo>
                <a:lnTo>
                  <a:pt x="18020" y="14088"/>
                </a:lnTo>
                <a:lnTo>
                  <a:pt x="18040" y="14088"/>
                </a:lnTo>
                <a:lnTo>
                  <a:pt x="18066" y="14114"/>
                </a:lnTo>
                <a:lnTo>
                  <a:pt x="18073" y="14153"/>
                </a:lnTo>
                <a:lnTo>
                  <a:pt x="18086" y="14167"/>
                </a:lnTo>
                <a:lnTo>
                  <a:pt x="18092" y="14193"/>
                </a:lnTo>
                <a:lnTo>
                  <a:pt x="18125" y="14193"/>
                </a:lnTo>
                <a:lnTo>
                  <a:pt x="18184" y="14167"/>
                </a:lnTo>
                <a:lnTo>
                  <a:pt x="18204" y="14167"/>
                </a:lnTo>
                <a:lnTo>
                  <a:pt x="18184" y="14206"/>
                </a:lnTo>
                <a:lnTo>
                  <a:pt x="18151" y="14220"/>
                </a:lnTo>
                <a:lnTo>
                  <a:pt x="18092" y="14246"/>
                </a:lnTo>
                <a:lnTo>
                  <a:pt x="18092" y="14259"/>
                </a:lnTo>
                <a:lnTo>
                  <a:pt x="18105" y="14285"/>
                </a:lnTo>
                <a:lnTo>
                  <a:pt x="18112" y="14285"/>
                </a:lnTo>
                <a:lnTo>
                  <a:pt x="18131" y="14299"/>
                </a:lnTo>
                <a:lnTo>
                  <a:pt x="18131" y="14339"/>
                </a:lnTo>
                <a:lnTo>
                  <a:pt x="18144" y="14404"/>
                </a:lnTo>
                <a:lnTo>
                  <a:pt x="18171" y="14404"/>
                </a:lnTo>
                <a:lnTo>
                  <a:pt x="18184" y="14378"/>
                </a:lnTo>
                <a:lnTo>
                  <a:pt x="18191" y="14325"/>
                </a:lnTo>
                <a:lnTo>
                  <a:pt x="18191" y="14365"/>
                </a:lnTo>
                <a:lnTo>
                  <a:pt x="18210" y="14378"/>
                </a:lnTo>
                <a:lnTo>
                  <a:pt x="18230" y="14404"/>
                </a:lnTo>
                <a:lnTo>
                  <a:pt x="18250" y="14444"/>
                </a:lnTo>
                <a:lnTo>
                  <a:pt x="18269" y="14457"/>
                </a:lnTo>
                <a:lnTo>
                  <a:pt x="18335" y="14483"/>
                </a:lnTo>
                <a:lnTo>
                  <a:pt x="18381" y="14497"/>
                </a:lnTo>
                <a:lnTo>
                  <a:pt x="18460" y="14576"/>
                </a:lnTo>
                <a:lnTo>
                  <a:pt x="18473" y="14616"/>
                </a:lnTo>
                <a:lnTo>
                  <a:pt x="18479" y="14708"/>
                </a:lnTo>
                <a:lnTo>
                  <a:pt x="18493" y="14774"/>
                </a:lnTo>
                <a:lnTo>
                  <a:pt x="18499" y="14800"/>
                </a:lnTo>
                <a:lnTo>
                  <a:pt x="18473" y="14827"/>
                </a:lnTo>
                <a:lnTo>
                  <a:pt x="18453" y="14867"/>
                </a:lnTo>
                <a:lnTo>
                  <a:pt x="18453" y="14906"/>
                </a:lnTo>
                <a:lnTo>
                  <a:pt x="18460" y="14920"/>
                </a:lnTo>
                <a:lnTo>
                  <a:pt x="18526" y="14920"/>
                </a:lnTo>
                <a:lnTo>
                  <a:pt x="18526" y="14906"/>
                </a:lnTo>
                <a:lnTo>
                  <a:pt x="18578" y="14906"/>
                </a:lnTo>
                <a:lnTo>
                  <a:pt x="18598" y="14920"/>
                </a:lnTo>
                <a:lnTo>
                  <a:pt x="18624" y="14959"/>
                </a:lnTo>
                <a:lnTo>
                  <a:pt x="18650" y="15025"/>
                </a:lnTo>
                <a:lnTo>
                  <a:pt x="18664" y="15025"/>
                </a:lnTo>
                <a:lnTo>
                  <a:pt x="18683" y="15039"/>
                </a:lnTo>
                <a:lnTo>
                  <a:pt x="18769" y="15039"/>
                </a:lnTo>
                <a:lnTo>
                  <a:pt x="18775" y="14985"/>
                </a:lnTo>
                <a:lnTo>
                  <a:pt x="18775" y="14920"/>
                </a:lnTo>
                <a:lnTo>
                  <a:pt x="18795" y="14906"/>
                </a:lnTo>
                <a:lnTo>
                  <a:pt x="18808" y="14867"/>
                </a:lnTo>
                <a:lnTo>
                  <a:pt x="18828" y="14827"/>
                </a:lnTo>
                <a:lnTo>
                  <a:pt x="18854" y="14827"/>
                </a:lnTo>
                <a:lnTo>
                  <a:pt x="18907" y="14841"/>
                </a:lnTo>
                <a:lnTo>
                  <a:pt x="18939" y="14880"/>
                </a:lnTo>
                <a:lnTo>
                  <a:pt x="19032" y="15065"/>
                </a:lnTo>
                <a:lnTo>
                  <a:pt x="19038" y="15091"/>
                </a:lnTo>
                <a:lnTo>
                  <a:pt x="19058" y="15130"/>
                </a:lnTo>
                <a:lnTo>
                  <a:pt x="19103" y="15170"/>
                </a:lnTo>
                <a:lnTo>
                  <a:pt x="19163" y="15170"/>
                </a:lnTo>
                <a:lnTo>
                  <a:pt x="19202" y="15209"/>
                </a:lnTo>
                <a:lnTo>
                  <a:pt x="19209" y="15209"/>
                </a:lnTo>
                <a:lnTo>
                  <a:pt x="19222" y="15170"/>
                </a:lnTo>
                <a:lnTo>
                  <a:pt x="19242" y="15157"/>
                </a:lnTo>
                <a:lnTo>
                  <a:pt x="19222" y="15157"/>
                </a:lnTo>
                <a:lnTo>
                  <a:pt x="19209" y="15130"/>
                </a:lnTo>
                <a:lnTo>
                  <a:pt x="19202" y="15130"/>
                </a:lnTo>
                <a:lnTo>
                  <a:pt x="19196" y="15091"/>
                </a:lnTo>
                <a:lnTo>
                  <a:pt x="19183" y="15078"/>
                </a:lnTo>
                <a:lnTo>
                  <a:pt x="19156" y="15078"/>
                </a:lnTo>
                <a:lnTo>
                  <a:pt x="19143" y="15039"/>
                </a:lnTo>
                <a:lnTo>
                  <a:pt x="19136" y="15025"/>
                </a:lnTo>
                <a:lnTo>
                  <a:pt x="19103" y="15025"/>
                </a:lnTo>
                <a:lnTo>
                  <a:pt x="19084" y="14985"/>
                </a:lnTo>
                <a:lnTo>
                  <a:pt x="19077" y="14920"/>
                </a:lnTo>
                <a:lnTo>
                  <a:pt x="19058" y="14867"/>
                </a:lnTo>
                <a:lnTo>
                  <a:pt x="19038" y="14800"/>
                </a:lnTo>
                <a:lnTo>
                  <a:pt x="19019" y="14748"/>
                </a:lnTo>
                <a:lnTo>
                  <a:pt x="19019" y="14734"/>
                </a:lnTo>
                <a:lnTo>
                  <a:pt x="19038" y="14734"/>
                </a:lnTo>
                <a:lnTo>
                  <a:pt x="19058" y="14695"/>
                </a:lnTo>
                <a:lnTo>
                  <a:pt x="19051" y="14655"/>
                </a:lnTo>
                <a:lnTo>
                  <a:pt x="19032" y="14629"/>
                </a:lnTo>
                <a:lnTo>
                  <a:pt x="19012" y="14629"/>
                </a:lnTo>
                <a:lnTo>
                  <a:pt x="18992" y="14616"/>
                </a:lnTo>
                <a:lnTo>
                  <a:pt x="18959" y="14576"/>
                </a:lnTo>
                <a:lnTo>
                  <a:pt x="18939" y="14510"/>
                </a:lnTo>
                <a:lnTo>
                  <a:pt x="18913" y="14457"/>
                </a:lnTo>
                <a:lnTo>
                  <a:pt x="18874" y="14418"/>
                </a:lnTo>
                <a:lnTo>
                  <a:pt x="18854" y="14404"/>
                </a:lnTo>
                <a:lnTo>
                  <a:pt x="18848" y="14378"/>
                </a:lnTo>
                <a:lnTo>
                  <a:pt x="18848" y="14365"/>
                </a:lnTo>
                <a:lnTo>
                  <a:pt x="18828" y="14365"/>
                </a:lnTo>
                <a:lnTo>
                  <a:pt x="18815" y="14339"/>
                </a:lnTo>
                <a:lnTo>
                  <a:pt x="18795" y="14325"/>
                </a:lnTo>
                <a:lnTo>
                  <a:pt x="18775" y="14299"/>
                </a:lnTo>
                <a:lnTo>
                  <a:pt x="18742" y="14299"/>
                </a:lnTo>
                <a:lnTo>
                  <a:pt x="18690" y="14285"/>
                </a:lnTo>
                <a:lnTo>
                  <a:pt x="18650" y="14246"/>
                </a:lnTo>
                <a:lnTo>
                  <a:pt x="18624" y="14206"/>
                </a:lnTo>
                <a:lnTo>
                  <a:pt x="18617" y="14206"/>
                </a:lnTo>
                <a:lnTo>
                  <a:pt x="18598" y="14167"/>
                </a:lnTo>
                <a:lnTo>
                  <a:pt x="18539" y="14167"/>
                </a:lnTo>
                <a:lnTo>
                  <a:pt x="18519" y="14127"/>
                </a:lnTo>
                <a:lnTo>
                  <a:pt x="18479" y="14088"/>
                </a:lnTo>
                <a:lnTo>
                  <a:pt x="18473" y="14088"/>
                </a:lnTo>
                <a:lnTo>
                  <a:pt x="18460" y="14074"/>
                </a:lnTo>
                <a:lnTo>
                  <a:pt x="18440" y="14088"/>
                </a:lnTo>
                <a:lnTo>
                  <a:pt x="18421" y="14127"/>
                </a:lnTo>
                <a:lnTo>
                  <a:pt x="18355" y="14193"/>
                </a:lnTo>
                <a:lnTo>
                  <a:pt x="18335" y="14220"/>
                </a:lnTo>
                <a:lnTo>
                  <a:pt x="18328" y="14259"/>
                </a:lnTo>
                <a:lnTo>
                  <a:pt x="18309" y="14285"/>
                </a:lnTo>
                <a:lnTo>
                  <a:pt x="18295" y="14299"/>
                </a:lnTo>
                <a:lnTo>
                  <a:pt x="18269" y="14259"/>
                </a:lnTo>
                <a:lnTo>
                  <a:pt x="18256" y="14206"/>
                </a:lnTo>
                <a:lnTo>
                  <a:pt x="18230" y="14206"/>
                </a:lnTo>
                <a:lnTo>
                  <a:pt x="18217" y="14167"/>
                </a:lnTo>
                <a:lnTo>
                  <a:pt x="18217" y="14034"/>
                </a:lnTo>
                <a:lnTo>
                  <a:pt x="18204" y="13995"/>
                </a:lnTo>
                <a:lnTo>
                  <a:pt x="18171" y="13969"/>
                </a:lnTo>
                <a:lnTo>
                  <a:pt x="18151" y="13955"/>
                </a:lnTo>
                <a:lnTo>
                  <a:pt x="18125" y="13929"/>
                </a:lnTo>
                <a:close/>
                <a:moveTo>
                  <a:pt x="18624" y="14206"/>
                </a:moveTo>
                <a:lnTo>
                  <a:pt x="18637" y="14220"/>
                </a:lnTo>
                <a:lnTo>
                  <a:pt x="18637" y="14206"/>
                </a:lnTo>
                <a:lnTo>
                  <a:pt x="18624" y="14206"/>
                </a:lnTo>
                <a:close/>
                <a:moveTo>
                  <a:pt x="7095" y="13955"/>
                </a:moveTo>
                <a:lnTo>
                  <a:pt x="7075" y="13969"/>
                </a:lnTo>
                <a:lnTo>
                  <a:pt x="7069" y="14008"/>
                </a:lnTo>
                <a:lnTo>
                  <a:pt x="7069" y="14048"/>
                </a:lnTo>
                <a:lnTo>
                  <a:pt x="7075" y="14088"/>
                </a:lnTo>
                <a:lnTo>
                  <a:pt x="7095" y="14127"/>
                </a:lnTo>
                <a:lnTo>
                  <a:pt x="7128" y="14167"/>
                </a:lnTo>
                <a:lnTo>
                  <a:pt x="7154" y="14167"/>
                </a:lnTo>
                <a:lnTo>
                  <a:pt x="7174" y="14153"/>
                </a:lnTo>
                <a:lnTo>
                  <a:pt x="7213" y="14074"/>
                </a:lnTo>
                <a:lnTo>
                  <a:pt x="7213" y="14008"/>
                </a:lnTo>
                <a:lnTo>
                  <a:pt x="7200" y="13995"/>
                </a:lnTo>
                <a:lnTo>
                  <a:pt x="7187" y="14008"/>
                </a:lnTo>
                <a:lnTo>
                  <a:pt x="7174" y="14008"/>
                </a:lnTo>
                <a:lnTo>
                  <a:pt x="7167" y="13995"/>
                </a:lnTo>
                <a:lnTo>
                  <a:pt x="7147" y="13969"/>
                </a:lnTo>
                <a:lnTo>
                  <a:pt x="7115" y="13955"/>
                </a:lnTo>
                <a:lnTo>
                  <a:pt x="7095" y="13955"/>
                </a:lnTo>
                <a:close/>
                <a:moveTo>
                  <a:pt x="16082" y="14034"/>
                </a:moveTo>
                <a:lnTo>
                  <a:pt x="16082" y="14048"/>
                </a:lnTo>
                <a:lnTo>
                  <a:pt x="16101" y="14114"/>
                </a:lnTo>
                <a:lnTo>
                  <a:pt x="16121" y="14153"/>
                </a:lnTo>
                <a:lnTo>
                  <a:pt x="16121" y="14088"/>
                </a:lnTo>
                <a:lnTo>
                  <a:pt x="16101" y="14048"/>
                </a:lnTo>
                <a:lnTo>
                  <a:pt x="16101" y="14047"/>
                </a:lnTo>
                <a:lnTo>
                  <a:pt x="16101" y="14034"/>
                </a:lnTo>
                <a:lnTo>
                  <a:pt x="16082" y="14034"/>
                </a:lnTo>
                <a:close/>
                <a:moveTo>
                  <a:pt x="16515" y="14074"/>
                </a:moveTo>
                <a:lnTo>
                  <a:pt x="16489" y="14114"/>
                </a:lnTo>
                <a:lnTo>
                  <a:pt x="16476" y="14127"/>
                </a:lnTo>
                <a:lnTo>
                  <a:pt x="16476" y="14153"/>
                </a:lnTo>
                <a:lnTo>
                  <a:pt x="16489" y="14167"/>
                </a:lnTo>
                <a:lnTo>
                  <a:pt x="16509" y="14167"/>
                </a:lnTo>
                <a:lnTo>
                  <a:pt x="16522" y="14220"/>
                </a:lnTo>
                <a:lnTo>
                  <a:pt x="16522" y="14246"/>
                </a:lnTo>
                <a:lnTo>
                  <a:pt x="16541" y="14246"/>
                </a:lnTo>
                <a:lnTo>
                  <a:pt x="16555" y="14259"/>
                </a:lnTo>
                <a:lnTo>
                  <a:pt x="16574" y="14259"/>
                </a:lnTo>
                <a:lnTo>
                  <a:pt x="16574" y="14220"/>
                </a:lnTo>
                <a:lnTo>
                  <a:pt x="16555" y="14206"/>
                </a:lnTo>
                <a:lnTo>
                  <a:pt x="16535" y="14167"/>
                </a:lnTo>
                <a:lnTo>
                  <a:pt x="16515" y="14074"/>
                </a:lnTo>
                <a:close/>
                <a:moveTo>
                  <a:pt x="16621" y="14220"/>
                </a:moveTo>
                <a:lnTo>
                  <a:pt x="16621" y="14246"/>
                </a:lnTo>
                <a:lnTo>
                  <a:pt x="16634" y="14285"/>
                </a:lnTo>
                <a:lnTo>
                  <a:pt x="16660" y="14285"/>
                </a:lnTo>
                <a:lnTo>
                  <a:pt x="16667" y="14246"/>
                </a:lnTo>
                <a:lnTo>
                  <a:pt x="16653" y="14220"/>
                </a:lnTo>
                <a:lnTo>
                  <a:pt x="16621" y="14220"/>
                </a:lnTo>
                <a:close/>
                <a:moveTo>
                  <a:pt x="17855" y="14259"/>
                </a:moveTo>
                <a:lnTo>
                  <a:pt x="17842" y="14285"/>
                </a:lnTo>
                <a:lnTo>
                  <a:pt x="17842" y="14299"/>
                </a:lnTo>
                <a:lnTo>
                  <a:pt x="17882" y="14325"/>
                </a:lnTo>
                <a:lnTo>
                  <a:pt x="17948" y="14325"/>
                </a:lnTo>
                <a:lnTo>
                  <a:pt x="17967" y="14339"/>
                </a:lnTo>
                <a:lnTo>
                  <a:pt x="17980" y="14365"/>
                </a:lnTo>
                <a:lnTo>
                  <a:pt x="18020" y="14365"/>
                </a:lnTo>
                <a:lnTo>
                  <a:pt x="18006" y="14339"/>
                </a:lnTo>
                <a:lnTo>
                  <a:pt x="18006" y="14325"/>
                </a:lnTo>
                <a:lnTo>
                  <a:pt x="18000" y="14299"/>
                </a:lnTo>
                <a:lnTo>
                  <a:pt x="17987" y="14285"/>
                </a:lnTo>
                <a:lnTo>
                  <a:pt x="17961" y="14285"/>
                </a:lnTo>
                <a:lnTo>
                  <a:pt x="17948" y="14259"/>
                </a:lnTo>
                <a:lnTo>
                  <a:pt x="17855" y="14259"/>
                </a:lnTo>
                <a:close/>
                <a:moveTo>
                  <a:pt x="17737" y="14285"/>
                </a:moveTo>
                <a:lnTo>
                  <a:pt x="17731" y="14299"/>
                </a:lnTo>
                <a:lnTo>
                  <a:pt x="17737" y="14339"/>
                </a:lnTo>
                <a:lnTo>
                  <a:pt x="17751" y="14365"/>
                </a:lnTo>
                <a:lnTo>
                  <a:pt x="17770" y="14378"/>
                </a:lnTo>
                <a:lnTo>
                  <a:pt x="17790" y="14365"/>
                </a:lnTo>
                <a:lnTo>
                  <a:pt x="17790" y="14325"/>
                </a:lnTo>
                <a:lnTo>
                  <a:pt x="17777" y="14299"/>
                </a:lnTo>
                <a:lnTo>
                  <a:pt x="17757" y="14285"/>
                </a:lnTo>
                <a:lnTo>
                  <a:pt x="17737" y="14285"/>
                </a:lnTo>
                <a:close/>
                <a:moveTo>
                  <a:pt x="18250" y="14576"/>
                </a:moveTo>
                <a:lnTo>
                  <a:pt x="18237" y="14590"/>
                </a:lnTo>
                <a:lnTo>
                  <a:pt x="18237" y="14655"/>
                </a:lnTo>
                <a:lnTo>
                  <a:pt x="18217" y="14695"/>
                </a:lnTo>
                <a:lnTo>
                  <a:pt x="18217" y="14708"/>
                </a:lnTo>
                <a:lnTo>
                  <a:pt x="18210" y="14734"/>
                </a:lnTo>
                <a:lnTo>
                  <a:pt x="18230" y="14774"/>
                </a:lnTo>
                <a:lnTo>
                  <a:pt x="18237" y="14748"/>
                </a:lnTo>
                <a:lnTo>
                  <a:pt x="18237" y="14669"/>
                </a:lnTo>
                <a:lnTo>
                  <a:pt x="18250" y="14655"/>
                </a:lnTo>
                <a:lnTo>
                  <a:pt x="18256" y="14629"/>
                </a:lnTo>
                <a:lnTo>
                  <a:pt x="18250" y="14616"/>
                </a:lnTo>
                <a:lnTo>
                  <a:pt x="18250" y="14576"/>
                </a:lnTo>
                <a:close/>
                <a:moveTo>
                  <a:pt x="16594" y="14616"/>
                </a:moveTo>
                <a:lnTo>
                  <a:pt x="16574" y="14629"/>
                </a:lnTo>
                <a:lnTo>
                  <a:pt x="16555" y="14655"/>
                </a:lnTo>
                <a:lnTo>
                  <a:pt x="16542" y="14629"/>
                </a:lnTo>
                <a:lnTo>
                  <a:pt x="16509" y="14669"/>
                </a:lnTo>
                <a:lnTo>
                  <a:pt x="16489" y="14708"/>
                </a:lnTo>
                <a:lnTo>
                  <a:pt x="16509" y="14734"/>
                </a:lnTo>
                <a:lnTo>
                  <a:pt x="16522" y="14748"/>
                </a:lnTo>
                <a:lnTo>
                  <a:pt x="16555" y="14800"/>
                </a:lnTo>
                <a:lnTo>
                  <a:pt x="16574" y="14827"/>
                </a:lnTo>
                <a:lnTo>
                  <a:pt x="16640" y="14827"/>
                </a:lnTo>
                <a:lnTo>
                  <a:pt x="16699" y="14867"/>
                </a:lnTo>
                <a:lnTo>
                  <a:pt x="16778" y="14867"/>
                </a:lnTo>
                <a:lnTo>
                  <a:pt x="16798" y="14906"/>
                </a:lnTo>
                <a:lnTo>
                  <a:pt x="16811" y="14920"/>
                </a:lnTo>
                <a:lnTo>
                  <a:pt x="16929" y="14920"/>
                </a:lnTo>
                <a:lnTo>
                  <a:pt x="16988" y="14946"/>
                </a:lnTo>
                <a:lnTo>
                  <a:pt x="17034" y="14985"/>
                </a:lnTo>
                <a:lnTo>
                  <a:pt x="17034" y="14946"/>
                </a:lnTo>
                <a:lnTo>
                  <a:pt x="17067" y="14959"/>
                </a:lnTo>
                <a:lnTo>
                  <a:pt x="17080" y="14985"/>
                </a:lnTo>
                <a:lnTo>
                  <a:pt x="17100" y="14920"/>
                </a:lnTo>
                <a:lnTo>
                  <a:pt x="17074" y="14880"/>
                </a:lnTo>
                <a:lnTo>
                  <a:pt x="17015" y="14880"/>
                </a:lnTo>
                <a:lnTo>
                  <a:pt x="17015" y="14841"/>
                </a:lnTo>
                <a:lnTo>
                  <a:pt x="17008" y="14841"/>
                </a:lnTo>
                <a:lnTo>
                  <a:pt x="16949" y="14827"/>
                </a:lnTo>
                <a:lnTo>
                  <a:pt x="16929" y="14800"/>
                </a:lnTo>
                <a:lnTo>
                  <a:pt x="16909" y="14788"/>
                </a:lnTo>
                <a:lnTo>
                  <a:pt x="16956" y="14788"/>
                </a:lnTo>
                <a:lnTo>
                  <a:pt x="16975" y="14774"/>
                </a:lnTo>
                <a:lnTo>
                  <a:pt x="16995" y="14748"/>
                </a:lnTo>
                <a:lnTo>
                  <a:pt x="16975" y="14748"/>
                </a:lnTo>
                <a:lnTo>
                  <a:pt x="16909" y="14774"/>
                </a:lnTo>
                <a:lnTo>
                  <a:pt x="16890" y="14774"/>
                </a:lnTo>
                <a:lnTo>
                  <a:pt x="16863" y="14734"/>
                </a:lnTo>
                <a:lnTo>
                  <a:pt x="16844" y="14708"/>
                </a:lnTo>
                <a:lnTo>
                  <a:pt x="16811" y="14695"/>
                </a:lnTo>
                <a:lnTo>
                  <a:pt x="16805" y="14708"/>
                </a:lnTo>
                <a:lnTo>
                  <a:pt x="16785" y="14734"/>
                </a:lnTo>
                <a:lnTo>
                  <a:pt x="16778" y="14748"/>
                </a:lnTo>
                <a:lnTo>
                  <a:pt x="16725" y="14748"/>
                </a:lnTo>
                <a:lnTo>
                  <a:pt x="16706" y="14734"/>
                </a:lnTo>
                <a:lnTo>
                  <a:pt x="16667" y="14695"/>
                </a:lnTo>
                <a:lnTo>
                  <a:pt x="16634" y="14655"/>
                </a:lnTo>
                <a:lnTo>
                  <a:pt x="16614" y="14629"/>
                </a:lnTo>
                <a:lnTo>
                  <a:pt x="16594" y="14616"/>
                </a:lnTo>
                <a:close/>
                <a:moveTo>
                  <a:pt x="17547" y="14906"/>
                </a:moveTo>
                <a:lnTo>
                  <a:pt x="17514" y="14946"/>
                </a:lnTo>
                <a:lnTo>
                  <a:pt x="17481" y="14959"/>
                </a:lnTo>
                <a:lnTo>
                  <a:pt x="17442" y="14946"/>
                </a:lnTo>
                <a:lnTo>
                  <a:pt x="17402" y="14920"/>
                </a:lnTo>
                <a:lnTo>
                  <a:pt x="17369" y="14920"/>
                </a:lnTo>
                <a:lnTo>
                  <a:pt x="17363" y="14946"/>
                </a:lnTo>
                <a:lnTo>
                  <a:pt x="17363" y="14985"/>
                </a:lnTo>
                <a:lnTo>
                  <a:pt x="17382" y="14999"/>
                </a:lnTo>
                <a:lnTo>
                  <a:pt x="17481" y="14999"/>
                </a:lnTo>
                <a:lnTo>
                  <a:pt x="17514" y="14959"/>
                </a:lnTo>
                <a:lnTo>
                  <a:pt x="17547" y="14906"/>
                </a:lnTo>
                <a:close/>
                <a:moveTo>
                  <a:pt x="17120" y="14920"/>
                </a:moveTo>
                <a:lnTo>
                  <a:pt x="17120" y="14959"/>
                </a:lnTo>
                <a:lnTo>
                  <a:pt x="17140" y="14999"/>
                </a:lnTo>
                <a:lnTo>
                  <a:pt x="17159" y="14985"/>
                </a:lnTo>
                <a:lnTo>
                  <a:pt x="17159" y="14959"/>
                </a:lnTo>
                <a:lnTo>
                  <a:pt x="17140" y="14920"/>
                </a:lnTo>
                <a:lnTo>
                  <a:pt x="17120" y="14920"/>
                </a:lnTo>
                <a:close/>
                <a:moveTo>
                  <a:pt x="17258" y="14920"/>
                </a:moveTo>
                <a:lnTo>
                  <a:pt x="17245" y="14959"/>
                </a:lnTo>
                <a:lnTo>
                  <a:pt x="17238" y="14946"/>
                </a:lnTo>
                <a:lnTo>
                  <a:pt x="17192" y="14946"/>
                </a:lnTo>
                <a:lnTo>
                  <a:pt x="17179" y="14959"/>
                </a:lnTo>
                <a:lnTo>
                  <a:pt x="17172" y="14985"/>
                </a:lnTo>
                <a:lnTo>
                  <a:pt x="17192" y="14999"/>
                </a:lnTo>
                <a:lnTo>
                  <a:pt x="17218" y="15025"/>
                </a:lnTo>
                <a:lnTo>
                  <a:pt x="17245" y="14999"/>
                </a:lnTo>
                <a:lnTo>
                  <a:pt x="17264" y="14985"/>
                </a:lnTo>
                <a:lnTo>
                  <a:pt x="17284" y="14999"/>
                </a:lnTo>
                <a:lnTo>
                  <a:pt x="17304" y="14999"/>
                </a:lnTo>
                <a:lnTo>
                  <a:pt x="17304" y="14920"/>
                </a:lnTo>
                <a:lnTo>
                  <a:pt x="17258" y="14920"/>
                </a:lnTo>
                <a:close/>
                <a:moveTo>
                  <a:pt x="17731" y="14946"/>
                </a:moveTo>
                <a:lnTo>
                  <a:pt x="17691" y="14959"/>
                </a:lnTo>
                <a:lnTo>
                  <a:pt x="17658" y="14999"/>
                </a:lnTo>
                <a:lnTo>
                  <a:pt x="17658" y="15025"/>
                </a:lnTo>
                <a:lnTo>
                  <a:pt x="17652" y="15039"/>
                </a:lnTo>
                <a:lnTo>
                  <a:pt x="17606" y="15065"/>
                </a:lnTo>
                <a:lnTo>
                  <a:pt x="17586" y="15091"/>
                </a:lnTo>
                <a:lnTo>
                  <a:pt x="17573" y="15157"/>
                </a:lnTo>
                <a:lnTo>
                  <a:pt x="17586" y="15170"/>
                </a:lnTo>
                <a:lnTo>
                  <a:pt x="17593" y="15197"/>
                </a:lnTo>
                <a:lnTo>
                  <a:pt x="17613" y="15170"/>
                </a:lnTo>
                <a:lnTo>
                  <a:pt x="17632" y="15157"/>
                </a:lnTo>
                <a:lnTo>
                  <a:pt x="17658" y="15118"/>
                </a:lnTo>
                <a:lnTo>
                  <a:pt x="17658" y="15065"/>
                </a:lnTo>
                <a:lnTo>
                  <a:pt x="17671" y="15065"/>
                </a:lnTo>
                <a:lnTo>
                  <a:pt x="17737" y="15039"/>
                </a:lnTo>
                <a:lnTo>
                  <a:pt x="17770" y="14999"/>
                </a:lnTo>
                <a:lnTo>
                  <a:pt x="17796" y="14959"/>
                </a:lnTo>
                <a:lnTo>
                  <a:pt x="17770" y="14946"/>
                </a:lnTo>
                <a:lnTo>
                  <a:pt x="17731" y="14946"/>
                </a:lnTo>
                <a:close/>
                <a:moveTo>
                  <a:pt x="17323" y="15039"/>
                </a:moveTo>
                <a:lnTo>
                  <a:pt x="17317" y="15065"/>
                </a:lnTo>
                <a:lnTo>
                  <a:pt x="17317" y="15091"/>
                </a:lnTo>
                <a:lnTo>
                  <a:pt x="17336" y="15118"/>
                </a:lnTo>
                <a:lnTo>
                  <a:pt x="17369" y="15118"/>
                </a:lnTo>
                <a:lnTo>
                  <a:pt x="17369" y="15170"/>
                </a:lnTo>
                <a:lnTo>
                  <a:pt x="17382" y="15170"/>
                </a:lnTo>
                <a:lnTo>
                  <a:pt x="17402" y="15170"/>
                </a:lnTo>
                <a:lnTo>
                  <a:pt x="17409" y="15157"/>
                </a:lnTo>
                <a:lnTo>
                  <a:pt x="17402" y="15118"/>
                </a:lnTo>
                <a:lnTo>
                  <a:pt x="17382" y="15078"/>
                </a:lnTo>
                <a:lnTo>
                  <a:pt x="17369" y="15039"/>
                </a:lnTo>
                <a:lnTo>
                  <a:pt x="17323" y="15039"/>
                </a:lnTo>
                <a:close/>
                <a:moveTo>
                  <a:pt x="18742" y="15236"/>
                </a:moveTo>
                <a:lnTo>
                  <a:pt x="18723" y="15249"/>
                </a:lnTo>
                <a:lnTo>
                  <a:pt x="18710" y="15289"/>
                </a:lnTo>
                <a:lnTo>
                  <a:pt x="18703" y="15328"/>
                </a:lnTo>
                <a:lnTo>
                  <a:pt x="18683" y="15369"/>
                </a:lnTo>
                <a:lnTo>
                  <a:pt x="18683" y="15751"/>
                </a:lnTo>
                <a:lnTo>
                  <a:pt x="18670" y="15856"/>
                </a:lnTo>
                <a:lnTo>
                  <a:pt x="18664" y="15963"/>
                </a:lnTo>
                <a:lnTo>
                  <a:pt x="18637" y="16068"/>
                </a:lnTo>
                <a:lnTo>
                  <a:pt x="18617" y="16107"/>
                </a:lnTo>
                <a:lnTo>
                  <a:pt x="18598" y="16107"/>
                </a:lnTo>
                <a:lnTo>
                  <a:pt x="18565" y="16081"/>
                </a:lnTo>
                <a:lnTo>
                  <a:pt x="18546" y="16068"/>
                </a:lnTo>
                <a:lnTo>
                  <a:pt x="18539" y="16028"/>
                </a:lnTo>
                <a:lnTo>
                  <a:pt x="18519" y="15989"/>
                </a:lnTo>
                <a:lnTo>
                  <a:pt x="18375" y="15896"/>
                </a:lnTo>
                <a:lnTo>
                  <a:pt x="18361" y="15856"/>
                </a:lnTo>
                <a:lnTo>
                  <a:pt x="18355" y="15791"/>
                </a:lnTo>
                <a:lnTo>
                  <a:pt x="18328" y="15791"/>
                </a:lnTo>
                <a:lnTo>
                  <a:pt x="18315" y="15777"/>
                </a:lnTo>
                <a:lnTo>
                  <a:pt x="18309" y="15751"/>
                </a:lnTo>
                <a:lnTo>
                  <a:pt x="18335" y="15540"/>
                </a:lnTo>
                <a:lnTo>
                  <a:pt x="18361" y="15500"/>
                </a:lnTo>
                <a:lnTo>
                  <a:pt x="18375" y="15488"/>
                </a:lnTo>
                <a:lnTo>
                  <a:pt x="18381" y="15460"/>
                </a:lnTo>
                <a:lnTo>
                  <a:pt x="18375" y="15421"/>
                </a:lnTo>
                <a:lnTo>
                  <a:pt x="18361" y="15407"/>
                </a:lnTo>
                <a:lnTo>
                  <a:pt x="18348" y="15381"/>
                </a:lnTo>
                <a:lnTo>
                  <a:pt x="18315" y="15407"/>
                </a:lnTo>
                <a:lnTo>
                  <a:pt x="18230" y="15407"/>
                </a:lnTo>
                <a:lnTo>
                  <a:pt x="18184" y="15381"/>
                </a:lnTo>
                <a:lnTo>
                  <a:pt x="18092" y="15289"/>
                </a:lnTo>
                <a:lnTo>
                  <a:pt x="18092" y="15328"/>
                </a:lnTo>
                <a:lnTo>
                  <a:pt x="18105" y="15342"/>
                </a:lnTo>
                <a:lnTo>
                  <a:pt x="18131" y="15381"/>
                </a:lnTo>
                <a:lnTo>
                  <a:pt x="18112" y="15407"/>
                </a:lnTo>
                <a:lnTo>
                  <a:pt x="18092" y="15421"/>
                </a:lnTo>
                <a:lnTo>
                  <a:pt x="18020" y="15448"/>
                </a:lnTo>
                <a:lnTo>
                  <a:pt x="17967" y="15500"/>
                </a:lnTo>
                <a:lnTo>
                  <a:pt x="17967" y="15527"/>
                </a:lnTo>
                <a:lnTo>
                  <a:pt x="17961" y="15567"/>
                </a:lnTo>
                <a:lnTo>
                  <a:pt x="17947" y="15606"/>
                </a:lnTo>
                <a:lnTo>
                  <a:pt x="17941" y="15632"/>
                </a:lnTo>
                <a:lnTo>
                  <a:pt x="17941" y="15711"/>
                </a:lnTo>
                <a:lnTo>
                  <a:pt x="17928" y="15777"/>
                </a:lnTo>
                <a:lnTo>
                  <a:pt x="17921" y="15751"/>
                </a:lnTo>
                <a:lnTo>
                  <a:pt x="17902" y="15738"/>
                </a:lnTo>
                <a:lnTo>
                  <a:pt x="17875" y="15751"/>
                </a:lnTo>
                <a:lnTo>
                  <a:pt x="17855" y="15791"/>
                </a:lnTo>
                <a:lnTo>
                  <a:pt x="17842" y="15738"/>
                </a:lnTo>
                <a:lnTo>
                  <a:pt x="17836" y="15672"/>
                </a:lnTo>
                <a:lnTo>
                  <a:pt x="17816" y="15632"/>
                </a:lnTo>
                <a:lnTo>
                  <a:pt x="17790" y="15619"/>
                </a:lnTo>
                <a:lnTo>
                  <a:pt x="17757" y="15632"/>
                </a:lnTo>
                <a:lnTo>
                  <a:pt x="17737" y="15672"/>
                </a:lnTo>
                <a:lnTo>
                  <a:pt x="17711" y="15698"/>
                </a:lnTo>
                <a:lnTo>
                  <a:pt x="17678" y="15711"/>
                </a:lnTo>
                <a:lnTo>
                  <a:pt x="17671" y="15777"/>
                </a:lnTo>
                <a:lnTo>
                  <a:pt x="17652" y="15830"/>
                </a:lnTo>
                <a:lnTo>
                  <a:pt x="17632" y="15870"/>
                </a:lnTo>
                <a:lnTo>
                  <a:pt x="17632" y="15949"/>
                </a:lnTo>
                <a:lnTo>
                  <a:pt x="17606" y="15923"/>
                </a:lnTo>
                <a:lnTo>
                  <a:pt x="17586" y="15909"/>
                </a:lnTo>
                <a:lnTo>
                  <a:pt x="17573" y="15989"/>
                </a:lnTo>
                <a:lnTo>
                  <a:pt x="17573" y="16028"/>
                </a:lnTo>
                <a:lnTo>
                  <a:pt x="17567" y="16068"/>
                </a:lnTo>
                <a:lnTo>
                  <a:pt x="17527" y="15963"/>
                </a:lnTo>
                <a:lnTo>
                  <a:pt x="17507" y="16002"/>
                </a:lnTo>
                <a:lnTo>
                  <a:pt x="17501" y="16081"/>
                </a:lnTo>
                <a:lnTo>
                  <a:pt x="17501" y="16200"/>
                </a:lnTo>
                <a:lnTo>
                  <a:pt x="17468" y="16253"/>
                </a:lnTo>
                <a:lnTo>
                  <a:pt x="17442" y="16293"/>
                </a:lnTo>
                <a:lnTo>
                  <a:pt x="17323" y="16411"/>
                </a:lnTo>
                <a:lnTo>
                  <a:pt x="17245" y="16438"/>
                </a:lnTo>
                <a:lnTo>
                  <a:pt x="17172" y="16451"/>
                </a:lnTo>
                <a:lnTo>
                  <a:pt x="17133" y="16477"/>
                </a:lnTo>
                <a:lnTo>
                  <a:pt x="17113" y="16504"/>
                </a:lnTo>
                <a:lnTo>
                  <a:pt x="17054" y="16609"/>
                </a:lnTo>
                <a:lnTo>
                  <a:pt x="17028" y="16649"/>
                </a:lnTo>
                <a:lnTo>
                  <a:pt x="16995" y="16663"/>
                </a:lnTo>
                <a:lnTo>
                  <a:pt x="16995" y="16623"/>
                </a:lnTo>
                <a:lnTo>
                  <a:pt x="16975" y="16649"/>
                </a:lnTo>
                <a:lnTo>
                  <a:pt x="16969" y="16689"/>
                </a:lnTo>
                <a:lnTo>
                  <a:pt x="16969" y="16940"/>
                </a:lnTo>
                <a:lnTo>
                  <a:pt x="16975" y="16993"/>
                </a:lnTo>
                <a:lnTo>
                  <a:pt x="16988" y="17058"/>
                </a:lnTo>
                <a:lnTo>
                  <a:pt x="16995" y="17111"/>
                </a:lnTo>
                <a:lnTo>
                  <a:pt x="16995" y="17203"/>
                </a:lnTo>
                <a:lnTo>
                  <a:pt x="16975" y="17151"/>
                </a:lnTo>
                <a:lnTo>
                  <a:pt x="16969" y="17203"/>
                </a:lnTo>
                <a:lnTo>
                  <a:pt x="16969" y="17243"/>
                </a:lnTo>
                <a:lnTo>
                  <a:pt x="16975" y="17282"/>
                </a:lnTo>
                <a:lnTo>
                  <a:pt x="16995" y="17322"/>
                </a:lnTo>
                <a:lnTo>
                  <a:pt x="17008" y="17362"/>
                </a:lnTo>
                <a:lnTo>
                  <a:pt x="17067" y="17771"/>
                </a:lnTo>
                <a:lnTo>
                  <a:pt x="17094" y="17890"/>
                </a:lnTo>
                <a:lnTo>
                  <a:pt x="17100" y="17956"/>
                </a:lnTo>
                <a:lnTo>
                  <a:pt x="17113" y="18035"/>
                </a:lnTo>
                <a:lnTo>
                  <a:pt x="17100" y="18101"/>
                </a:lnTo>
                <a:lnTo>
                  <a:pt x="17080" y="18154"/>
                </a:lnTo>
                <a:lnTo>
                  <a:pt x="17067" y="18194"/>
                </a:lnTo>
                <a:lnTo>
                  <a:pt x="17067" y="18247"/>
                </a:lnTo>
                <a:lnTo>
                  <a:pt x="17074" y="18273"/>
                </a:lnTo>
                <a:lnTo>
                  <a:pt x="17113" y="18326"/>
                </a:lnTo>
                <a:lnTo>
                  <a:pt x="17159" y="18366"/>
                </a:lnTo>
                <a:lnTo>
                  <a:pt x="17198" y="18392"/>
                </a:lnTo>
                <a:lnTo>
                  <a:pt x="17225" y="18366"/>
                </a:lnTo>
                <a:lnTo>
                  <a:pt x="17258" y="18366"/>
                </a:lnTo>
                <a:lnTo>
                  <a:pt x="17304" y="18313"/>
                </a:lnTo>
                <a:lnTo>
                  <a:pt x="17356" y="18273"/>
                </a:lnTo>
                <a:lnTo>
                  <a:pt x="17369" y="18247"/>
                </a:lnTo>
                <a:lnTo>
                  <a:pt x="17402" y="18233"/>
                </a:lnTo>
                <a:lnTo>
                  <a:pt x="17527" y="18233"/>
                </a:lnTo>
                <a:lnTo>
                  <a:pt x="17586" y="18207"/>
                </a:lnTo>
                <a:lnTo>
                  <a:pt x="17593" y="18141"/>
                </a:lnTo>
                <a:lnTo>
                  <a:pt x="17626" y="18101"/>
                </a:lnTo>
                <a:lnTo>
                  <a:pt x="17652" y="18061"/>
                </a:lnTo>
                <a:lnTo>
                  <a:pt x="17678" y="18061"/>
                </a:lnTo>
                <a:lnTo>
                  <a:pt x="17757" y="18035"/>
                </a:lnTo>
                <a:lnTo>
                  <a:pt x="17842" y="17996"/>
                </a:lnTo>
                <a:lnTo>
                  <a:pt x="17875" y="17956"/>
                </a:lnTo>
                <a:lnTo>
                  <a:pt x="17902" y="17943"/>
                </a:lnTo>
                <a:lnTo>
                  <a:pt x="17941" y="17903"/>
                </a:lnTo>
                <a:lnTo>
                  <a:pt x="18046" y="17903"/>
                </a:lnTo>
                <a:lnTo>
                  <a:pt x="18112" y="17917"/>
                </a:lnTo>
                <a:lnTo>
                  <a:pt x="18171" y="17956"/>
                </a:lnTo>
                <a:lnTo>
                  <a:pt x="18204" y="17996"/>
                </a:lnTo>
                <a:lnTo>
                  <a:pt x="18250" y="18180"/>
                </a:lnTo>
                <a:lnTo>
                  <a:pt x="18276" y="18247"/>
                </a:lnTo>
                <a:lnTo>
                  <a:pt x="18289" y="18286"/>
                </a:lnTo>
                <a:lnTo>
                  <a:pt x="18289" y="18326"/>
                </a:lnTo>
                <a:lnTo>
                  <a:pt x="18295" y="18352"/>
                </a:lnTo>
                <a:lnTo>
                  <a:pt x="18309" y="18366"/>
                </a:lnTo>
                <a:lnTo>
                  <a:pt x="18328" y="18352"/>
                </a:lnTo>
                <a:lnTo>
                  <a:pt x="18348" y="18326"/>
                </a:lnTo>
                <a:lnTo>
                  <a:pt x="18414" y="18141"/>
                </a:lnTo>
                <a:lnTo>
                  <a:pt x="18440" y="18061"/>
                </a:lnTo>
                <a:lnTo>
                  <a:pt x="18440" y="18141"/>
                </a:lnTo>
                <a:lnTo>
                  <a:pt x="18434" y="18233"/>
                </a:lnTo>
                <a:lnTo>
                  <a:pt x="18414" y="18326"/>
                </a:lnTo>
                <a:lnTo>
                  <a:pt x="18401" y="18352"/>
                </a:lnTo>
                <a:lnTo>
                  <a:pt x="18381" y="18366"/>
                </a:lnTo>
                <a:lnTo>
                  <a:pt x="18394" y="18405"/>
                </a:lnTo>
                <a:lnTo>
                  <a:pt x="18421" y="18405"/>
                </a:lnTo>
                <a:lnTo>
                  <a:pt x="18434" y="18366"/>
                </a:lnTo>
                <a:lnTo>
                  <a:pt x="18460" y="18313"/>
                </a:lnTo>
                <a:lnTo>
                  <a:pt x="18460" y="18273"/>
                </a:lnTo>
                <a:lnTo>
                  <a:pt x="18479" y="18313"/>
                </a:lnTo>
                <a:lnTo>
                  <a:pt x="18479" y="18405"/>
                </a:lnTo>
                <a:lnTo>
                  <a:pt x="18473" y="18445"/>
                </a:lnTo>
                <a:lnTo>
                  <a:pt x="18493" y="18445"/>
                </a:lnTo>
                <a:lnTo>
                  <a:pt x="18539" y="18431"/>
                </a:lnTo>
                <a:lnTo>
                  <a:pt x="18539" y="18445"/>
                </a:lnTo>
                <a:lnTo>
                  <a:pt x="18546" y="18484"/>
                </a:lnTo>
                <a:lnTo>
                  <a:pt x="18559" y="18524"/>
                </a:lnTo>
                <a:lnTo>
                  <a:pt x="18565" y="18564"/>
                </a:lnTo>
                <a:lnTo>
                  <a:pt x="18565" y="18617"/>
                </a:lnTo>
                <a:lnTo>
                  <a:pt x="18578" y="18682"/>
                </a:lnTo>
                <a:lnTo>
                  <a:pt x="18585" y="18735"/>
                </a:lnTo>
                <a:lnTo>
                  <a:pt x="18617" y="18775"/>
                </a:lnTo>
                <a:lnTo>
                  <a:pt x="18644" y="18827"/>
                </a:lnTo>
                <a:lnTo>
                  <a:pt x="18723" y="18894"/>
                </a:lnTo>
                <a:lnTo>
                  <a:pt x="18788" y="18906"/>
                </a:lnTo>
                <a:lnTo>
                  <a:pt x="18815" y="18894"/>
                </a:lnTo>
                <a:lnTo>
                  <a:pt x="18828" y="18854"/>
                </a:lnTo>
                <a:lnTo>
                  <a:pt x="18848" y="18827"/>
                </a:lnTo>
                <a:lnTo>
                  <a:pt x="18874" y="18815"/>
                </a:lnTo>
                <a:lnTo>
                  <a:pt x="18887" y="18827"/>
                </a:lnTo>
                <a:lnTo>
                  <a:pt x="18920" y="18867"/>
                </a:lnTo>
                <a:lnTo>
                  <a:pt x="18979" y="18933"/>
                </a:lnTo>
                <a:lnTo>
                  <a:pt x="18992" y="18867"/>
                </a:lnTo>
                <a:lnTo>
                  <a:pt x="19019" y="18827"/>
                </a:lnTo>
                <a:lnTo>
                  <a:pt x="19051" y="18788"/>
                </a:lnTo>
                <a:lnTo>
                  <a:pt x="19084" y="18775"/>
                </a:lnTo>
                <a:lnTo>
                  <a:pt x="19156" y="18735"/>
                </a:lnTo>
                <a:lnTo>
                  <a:pt x="19176" y="18682"/>
                </a:lnTo>
                <a:lnTo>
                  <a:pt x="19196" y="18617"/>
                </a:lnTo>
                <a:lnTo>
                  <a:pt x="19196" y="18643"/>
                </a:lnTo>
                <a:lnTo>
                  <a:pt x="19202" y="18524"/>
                </a:lnTo>
                <a:lnTo>
                  <a:pt x="19222" y="18431"/>
                </a:lnTo>
                <a:lnTo>
                  <a:pt x="19248" y="18247"/>
                </a:lnTo>
                <a:lnTo>
                  <a:pt x="19268" y="18154"/>
                </a:lnTo>
                <a:lnTo>
                  <a:pt x="19301" y="18101"/>
                </a:lnTo>
                <a:lnTo>
                  <a:pt x="19353" y="17943"/>
                </a:lnTo>
                <a:lnTo>
                  <a:pt x="19353" y="17903"/>
                </a:lnTo>
                <a:lnTo>
                  <a:pt x="19367" y="17864"/>
                </a:lnTo>
                <a:lnTo>
                  <a:pt x="19367" y="17745"/>
                </a:lnTo>
                <a:lnTo>
                  <a:pt x="19386" y="17626"/>
                </a:lnTo>
                <a:lnTo>
                  <a:pt x="19393" y="17480"/>
                </a:lnTo>
                <a:lnTo>
                  <a:pt x="19393" y="17362"/>
                </a:lnTo>
                <a:lnTo>
                  <a:pt x="19386" y="17243"/>
                </a:lnTo>
                <a:lnTo>
                  <a:pt x="19367" y="17124"/>
                </a:lnTo>
                <a:lnTo>
                  <a:pt x="19347" y="17031"/>
                </a:lnTo>
                <a:lnTo>
                  <a:pt x="19347" y="17019"/>
                </a:lnTo>
                <a:lnTo>
                  <a:pt x="19268" y="16900"/>
                </a:lnTo>
                <a:lnTo>
                  <a:pt x="19242" y="16794"/>
                </a:lnTo>
                <a:lnTo>
                  <a:pt x="19228" y="16768"/>
                </a:lnTo>
                <a:lnTo>
                  <a:pt x="19222" y="16702"/>
                </a:lnTo>
                <a:lnTo>
                  <a:pt x="19183" y="16689"/>
                </a:lnTo>
                <a:lnTo>
                  <a:pt x="19163" y="16663"/>
                </a:lnTo>
                <a:lnTo>
                  <a:pt x="19156" y="16649"/>
                </a:lnTo>
                <a:lnTo>
                  <a:pt x="19136" y="16491"/>
                </a:lnTo>
                <a:lnTo>
                  <a:pt x="19117" y="16451"/>
                </a:lnTo>
                <a:lnTo>
                  <a:pt x="19077" y="16398"/>
                </a:lnTo>
                <a:lnTo>
                  <a:pt x="19038" y="16358"/>
                </a:lnTo>
                <a:lnTo>
                  <a:pt x="18999" y="16293"/>
                </a:lnTo>
                <a:lnTo>
                  <a:pt x="18979" y="16279"/>
                </a:lnTo>
                <a:lnTo>
                  <a:pt x="18972" y="16240"/>
                </a:lnTo>
                <a:lnTo>
                  <a:pt x="18920" y="15949"/>
                </a:lnTo>
                <a:lnTo>
                  <a:pt x="18907" y="15830"/>
                </a:lnTo>
                <a:lnTo>
                  <a:pt x="18887" y="15711"/>
                </a:lnTo>
                <a:lnTo>
                  <a:pt x="18808" y="15672"/>
                </a:lnTo>
                <a:lnTo>
                  <a:pt x="18795" y="15632"/>
                </a:lnTo>
                <a:lnTo>
                  <a:pt x="18795" y="15606"/>
                </a:lnTo>
                <a:lnTo>
                  <a:pt x="18788" y="15500"/>
                </a:lnTo>
                <a:lnTo>
                  <a:pt x="18769" y="15369"/>
                </a:lnTo>
                <a:lnTo>
                  <a:pt x="18749" y="15316"/>
                </a:lnTo>
                <a:lnTo>
                  <a:pt x="18742" y="15236"/>
                </a:lnTo>
                <a:close/>
                <a:moveTo>
                  <a:pt x="18020" y="15289"/>
                </a:moveTo>
                <a:lnTo>
                  <a:pt x="17967" y="15316"/>
                </a:lnTo>
                <a:lnTo>
                  <a:pt x="18000" y="15342"/>
                </a:lnTo>
                <a:lnTo>
                  <a:pt x="18040" y="15369"/>
                </a:lnTo>
                <a:lnTo>
                  <a:pt x="18059" y="15369"/>
                </a:lnTo>
                <a:lnTo>
                  <a:pt x="18059" y="15289"/>
                </a:lnTo>
                <a:lnTo>
                  <a:pt x="18020" y="15289"/>
                </a:lnTo>
                <a:close/>
                <a:moveTo>
                  <a:pt x="13066" y="15448"/>
                </a:moveTo>
                <a:lnTo>
                  <a:pt x="13060" y="15500"/>
                </a:lnTo>
                <a:lnTo>
                  <a:pt x="13060" y="15567"/>
                </a:lnTo>
                <a:lnTo>
                  <a:pt x="12981" y="15712"/>
                </a:lnTo>
                <a:lnTo>
                  <a:pt x="12942" y="15791"/>
                </a:lnTo>
                <a:lnTo>
                  <a:pt x="12902" y="15856"/>
                </a:lnTo>
                <a:lnTo>
                  <a:pt x="12856" y="15896"/>
                </a:lnTo>
                <a:lnTo>
                  <a:pt x="12817" y="15923"/>
                </a:lnTo>
                <a:lnTo>
                  <a:pt x="12777" y="16002"/>
                </a:lnTo>
                <a:lnTo>
                  <a:pt x="12771" y="16042"/>
                </a:lnTo>
                <a:lnTo>
                  <a:pt x="12771" y="16187"/>
                </a:lnTo>
                <a:lnTo>
                  <a:pt x="12777" y="16240"/>
                </a:lnTo>
                <a:lnTo>
                  <a:pt x="12797" y="16332"/>
                </a:lnTo>
                <a:lnTo>
                  <a:pt x="12757" y="16530"/>
                </a:lnTo>
                <a:lnTo>
                  <a:pt x="12731" y="16570"/>
                </a:lnTo>
                <a:lnTo>
                  <a:pt x="12712" y="16623"/>
                </a:lnTo>
                <a:lnTo>
                  <a:pt x="12718" y="16728"/>
                </a:lnTo>
                <a:lnTo>
                  <a:pt x="12718" y="16768"/>
                </a:lnTo>
                <a:lnTo>
                  <a:pt x="12738" y="16781"/>
                </a:lnTo>
                <a:lnTo>
                  <a:pt x="12731" y="16900"/>
                </a:lnTo>
                <a:lnTo>
                  <a:pt x="12738" y="16979"/>
                </a:lnTo>
                <a:lnTo>
                  <a:pt x="12771" y="17058"/>
                </a:lnTo>
                <a:lnTo>
                  <a:pt x="12797" y="17111"/>
                </a:lnTo>
                <a:lnTo>
                  <a:pt x="12837" y="17124"/>
                </a:lnTo>
                <a:lnTo>
                  <a:pt x="12876" y="17111"/>
                </a:lnTo>
                <a:lnTo>
                  <a:pt x="12915" y="17084"/>
                </a:lnTo>
                <a:lnTo>
                  <a:pt x="12942" y="17031"/>
                </a:lnTo>
                <a:lnTo>
                  <a:pt x="12961" y="16952"/>
                </a:lnTo>
                <a:lnTo>
                  <a:pt x="12988" y="16794"/>
                </a:lnTo>
                <a:lnTo>
                  <a:pt x="13020" y="16649"/>
                </a:lnTo>
                <a:lnTo>
                  <a:pt x="13060" y="16477"/>
                </a:lnTo>
                <a:lnTo>
                  <a:pt x="13086" y="16293"/>
                </a:lnTo>
                <a:lnTo>
                  <a:pt x="13106" y="16107"/>
                </a:lnTo>
                <a:lnTo>
                  <a:pt x="13119" y="15896"/>
                </a:lnTo>
                <a:lnTo>
                  <a:pt x="13152" y="15909"/>
                </a:lnTo>
                <a:lnTo>
                  <a:pt x="13152" y="15830"/>
                </a:lnTo>
                <a:lnTo>
                  <a:pt x="13146" y="15738"/>
                </a:lnTo>
                <a:lnTo>
                  <a:pt x="13126" y="15606"/>
                </a:lnTo>
                <a:lnTo>
                  <a:pt x="13106" y="15488"/>
                </a:lnTo>
                <a:lnTo>
                  <a:pt x="13086" y="15448"/>
                </a:lnTo>
                <a:lnTo>
                  <a:pt x="13066" y="15448"/>
                </a:lnTo>
                <a:close/>
                <a:moveTo>
                  <a:pt x="20549" y="18273"/>
                </a:moveTo>
                <a:lnTo>
                  <a:pt x="20569" y="18366"/>
                </a:lnTo>
                <a:lnTo>
                  <a:pt x="20588" y="18445"/>
                </a:lnTo>
                <a:lnTo>
                  <a:pt x="20608" y="18497"/>
                </a:lnTo>
                <a:lnTo>
                  <a:pt x="20648" y="18536"/>
                </a:lnTo>
                <a:lnTo>
                  <a:pt x="20634" y="18576"/>
                </a:lnTo>
                <a:lnTo>
                  <a:pt x="20648" y="18617"/>
                </a:lnTo>
                <a:lnTo>
                  <a:pt x="20661" y="18643"/>
                </a:lnTo>
                <a:lnTo>
                  <a:pt x="20654" y="18643"/>
                </a:lnTo>
                <a:lnTo>
                  <a:pt x="20667" y="18735"/>
                </a:lnTo>
                <a:lnTo>
                  <a:pt x="20667" y="18827"/>
                </a:lnTo>
                <a:lnTo>
                  <a:pt x="20654" y="18867"/>
                </a:lnTo>
                <a:lnTo>
                  <a:pt x="20648" y="18906"/>
                </a:lnTo>
                <a:lnTo>
                  <a:pt x="20628" y="18933"/>
                </a:lnTo>
                <a:lnTo>
                  <a:pt x="20615" y="18946"/>
                </a:lnTo>
                <a:lnTo>
                  <a:pt x="20615" y="19013"/>
                </a:lnTo>
                <a:lnTo>
                  <a:pt x="20628" y="19025"/>
                </a:lnTo>
                <a:lnTo>
                  <a:pt x="20654" y="19039"/>
                </a:lnTo>
                <a:lnTo>
                  <a:pt x="20687" y="19065"/>
                </a:lnTo>
                <a:lnTo>
                  <a:pt x="20687" y="19078"/>
                </a:lnTo>
                <a:lnTo>
                  <a:pt x="20693" y="19104"/>
                </a:lnTo>
                <a:lnTo>
                  <a:pt x="20687" y="19144"/>
                </a:lnTo>
                <a:lnTo>
                  <a:pt x="20687" y="19157"/>
                </a:lnTo>
                <a:lnTo>
                  <a:pt x="20674" y="19197"/>
                </a:lnTo>
                <a:lnTo>
                  <a:pt x="20667" y="19236"/>
                </a:lnTo>
                <a:lnTo>
                  <a:pt x="20674" y="19276"/>
                </a:lnTo>
                <a:lnTo>
                  <a:pt x="20726" y="19276"/>
                </a:lnTo>
                <a:lnTo>
                  <a:pt x="20753" y="19236"/>
                </a:lnTo>
                <a:lnTo>
                  <a:pt x="20779" y="19144"/>
                </a:lnTo>
                <a:lnTo>
                  <a:pt x="20792" y="19104"/>
                </a:lnTo>
                <a:lnTo>
                  <a:pt x="20812" y="19039"/>
                </a:lnTo>
                <a:lnTo>
                  <a:pt x="20799" y="19013"/>
                </a:lnTo>
                <a:lnTo>
                  <a:pt x="20799" y="18985"/>
                </a:lnTo>
                <a:lnTo>
                  <a:pt x="20838" y="18946"/>
                </a:lnTo>
                <a:lnTo>
                  <a:pt x="20851" y="18946"/>
                </a:lnTo>
                <a:lnTo>
                  <a:pt x="20857" y="18973"/>
                </a:lnTo>
                <a:lnTo>
                  <a:pt x="20871" y="18906"/>
                </a:lnTo>
                <a:lnTo>
                  <a:pt x="20877" y="18854"/>
                </a:lnTo>
                <a:lnTo>
                  <a:pt x="20891" y="18788"/>
                </a:lnTo>
                <a:lnTo>
                  <a:pt x="20897" y="18761"/>
                </a:lnTo>
                <a:lnTo>
                  <a:pt x="20877" y="18722"/>
                </a:lnTo>
                <a:lnTo>
                  <a:pt x="20857" y="18735"/>
                </a:lnTo>
                <a:lnTo>
                  <a:pt x="20851" y="18735"/>
                </a:lnTo>
                <a:lnTo>
                  <a:pt x="20831" y="18761"/>
                </a:lnTo>
                <a:lnTo>
                  <a:pt x="20812" y="18775"/>
                </a:lnTo>
                <a:lnTo>
                  <a:pt x="20773" y="18761"/>
                </a:lnTo>
                <a:lnTo>
                  <a:pt x="20753" y="18722"/>
                </a:lnTo>
                <a:lnTo>
                  <a:pt x="20733" y="18656"/>
                </a:lnTo>
                <a:lnTo>
                  <a:pt x="20733" y="18576"/>
                </a:lnTo>
                <a:lnTo>
                  <a:pt x="20713" y="18576"/>
                </a:lnTo>
                <a:lnTo>
                  <a:pt x="20706" y="18603"/>
                </a:lnTo>
                <a:lnTo>
                  <a:pt x="20706" y="18643"/>
                </a:lnTo>
                <a:lnTo>
                  <a:pt x="20687" y="18643"/>
                </a:lnTo>
                <a:lnTo>
                  <a:pt x="20667" y="18564"/>
                </a:lnTo>
                <a:lnTo>
                  <a:pt x="20648" y="18497"/>
                </a:lnTo>
                <a:lnTo>
                  <a:pt x="20654" y="18471"/>
                </a:lnTo>
                <a:lnTo>
                  <a:pt x="20648" y="18445"/>
                </a:lnTo>
                <a:lnTo>
                  <a:pt x="20634" y="18405"/>
                </a:lnTo>
                <a:lnTo>
                  <a:pt x="20602" y="18352"/>
                </a:lnTo>
                <a:lnTo>
                  <a:pt x="20569" y="18326"/>
                </a:lnTo>
                <a:lnTo>
                  <a:pt x="20549" y="18273"/>
                </a:lnTo>
                <a:close/>
                <a:moveTo>
                  <a:pt x="18401" y="18471"/>
                </a:moveTo>
                <a:lnTo>
                  <a:pt x="18361" y="18484"/>
                </a:lnTo>
                <a:lnTo>
                  <a:pt x="18381" y="18497"/>
                </a:lnTo>
                <a:lnTo>
                  <a:pt x="18401" y="18524"/>
                </a:lnTo>
                <a:lnTo>
                  <a:pt x="18440" y="18484"/>
                </a:lnTo>
                <a:lnTo>
                  <a:pt x="18401" y="18471"/>
                </a:lnTo>
                <a:close/>
                <a:moveTo>
                  <a:pt x="19058" y="19039"/>
                </a:moveTo>
                <a:lnTo>
                  <a:pt x="19058" y="19078"/>
                </a:lnTo>
                <a:lnTo>
                  <a:pt x="19077" y="19118"/>
                </a:lnTo>
                <a:lnTo>
                  <a:pt x="19084" y="19039"/>
                </a:lnTo>
                <a:lnTo>
                  <a:pt x="19058" y="19039"/>
                </a:lnTo>
                <a:close/>
                <a:moveTo>
                  <a:pt x="19064" y="19157"/>
                </a:moveTo>
                <a:lnTo>
                  <a:pt x="19019" y="19183"/>
                </a:lnTo>
                <a:lnTo>
                  <a:pt x="18972" y="19197"/>
                </a:lnTo>
                <a:lnTo>
                  <a:pt x="18913" y="19183"/>
                </a:lnTo>
                <a:lnTo>
                  <a:pt x="18854" y="19183"/>
                </a:lnTo>
                <a:lnTo>
                  <a:pt x="18854" y="19197"/>
                </a:lnTo>
                <a:lnTo>
                  <a:pt x="18867" y="19303"/>
                </a:lnTo>
                <a:lnTo>
                  <a:pt x="18894" y="19434"/>
                </a:lnTo>
                <a:lnTo>
                  <a:pt x="18939" y="19553"/>
                </a:lnTo>
                <a:lnTo>
                  <a:pt x="18959" y="19593"/>
                </a:lnTo>
                <a:lnTo>
                  <a:pt x="18992" y="19606"/>
                </a:lnTo>
                <a:lnTo>
                  <a:pt x="19012" y="19593"/>
                </a:lnTo>
                <a:lnTo>
                  <a:pt x="19019" y="19567"/>
                </a:lnTo>
                <a:lnTo>
                  <a:pt x="19058" y="19488"/>
                </a:lnTo>
                <a:lnTo>
                  <a:pt x="19077" y="19369"/>
                </a:lnTo>
                <a:lnTo>
                  <a:pt x="19084" y="19276"/>
                </a:lnTo>
                <a:lnTo>
                  <a:pt x="19077" y="19224"/>
                </a:lnTo>
                <a:lnTo>
                  <a:pt x="19064" y="19157"/>
                </a:lnTo>
                <a:close/>
                <a:moveTo>
                  <a:pt x="20549" y="19157"/>
                </a:moveTo>
                <a:lnTo>
                  <a:pt x="20509" y="19224"/>
                </a:lnTo>
                <a:lnTo>
                  <a:pt x="20503" y="19264"/>
                </a:lnTo>
                <a:lnTo>
                  <a:pt x="20503" y="19303"/>
                </a:lnTo>
                <a:lnTo>
                  <a:pt x="20490" y="19316"/>
                </a:lnTo>
                <a:lnTo>
                  <a:pt x="20470" y="19329"/>
                </a:lnTo>
                <a:lnTo>
                  <a:pt x="20457" y="19369"/>
                </a:lnTo>
                <a:lnTo>
                  <a:pt x="20457" y="19408"/>
                </a:lnTo>
                <a:lnTo>
                  <a:pt x="20437" y="19474"/>
                </a:lnTo>
                <a:lnTo>
                  <a:pt x="20418" y="19514"/>
                </a:lnTo>
                <a:lnTo>
                  <a:pt x="20385" y="19553"/>
                </a:lnTo>
                <a:lnTo>
                  <a:pt x="20358" y="19606"/>
                </a:lnTo>
                <a:lnTo>
                  <a:pt x="20332" y="19646"/>
                </a:lnTo>
                <a:lnTo>
                  <a:pt x="20300" y="19659"/>
                </a:lnTo>
                <a:lnTo>
                  <a:pt x="20280" y="19659"/>
                </a:lnTo>
                <a:lnTo>
                  <a:pt x="20260" y="19699"/>
                </a:lnTo>
                <a:lnTo>
                  <a:pt x="20240" y="19765"/>
                </a:lnTo>
                <a:lnTo>
                  <a:pt x="20214" y="19818"/>
                </a:lnTo>
                <a:lnTo>
                  <a:pt x="20188" y="19883"/>
                </a:lnTo>
                <a:lnTo>
                  <a:pt x="20175" y="19950"/>
                </a:lnTo>
                <a:lnTo>
                  <a:pt x="20188" y="19950"/>
                </a:lnTo>
                <a:lnTo>
                  <a:pt x="20201" y="19990"/>
                </a:lnTo>
                <a:lnTo>
                  <a:pt x="20233" y="20016"/>
                </a:lnTo>
                <a:lnTo>
                  <a:pt x="20280" y="20055"/>
                </a:lnTo>
                <a:lnTo>
                  <a:pt x="20332" y="20069"/>
                </a:lnTo>
                <a:lnTo>
                  <a:pt x="20345" y="20055"/>
                </a:lnTo>
                <a:lnTo>
                  <a:pt x="20378" y="20029"/>
                </a:lnTo>
                <a:lnTo>
                  <a:pt x="20418" y="19976"/>
                </a:lnTo>
                <a:lnTo>
                  <a:pt x="20444" y="19844"/>
                </a:lnTo>
                <a:lnTo>
                  <a:pt x="20470" y="19659"/>
                </a:lnTo>
                <a:lnTo>
                  <a:pt x="20562" y="19646"/>
                </a:lnTo>
                <a:lnTo>
                  <a:pt x="20549" y="19593"/>
                </a:lnTo>
                <a:lnTo>
                  <a:pt x="20562" y="19514"/>
                </a:lnTo>
                <a:lnTo>
                  <a:pt x="20582" y="19488"/>
                </a:lnTo>
                <a:lnTo>
                  <a:pt x="20608" y="19434"/>
                </a:lnTo>
                <a:lnTo>
                  <a:pt x="20628" y="19355"/>
                </a:lnTo>
                <a:lnTo>
                  <a:pt x="20634" y="19303"/>
                </a:lnTo>
                <a:lnTo>
                  <a:pt x="20628" y="19276"/>
                </a:lnTo>
                <a:lnTo>
                  <a:pt x="20628" y="19236"/>
                </a:lnTo>
                <a:lnTo>
                  <a:pt x="20615" y="19236"/>
                </a:lnTo>
                <a:lnTo>
                  <a:pt x="20608" y="19224"/>
                </a:lnTo>
                <a:lnTo>
                  <a:pt x="20602" y="19236"/>
                </a:lnTo>
                <a:lnTo>
                  <a:pt x="20582" y="19264"/>
                </a:lnTo>
                <a:lnTo>
                  <a:pt x="20569" y="19264"/>
                </a:lnTo>
                <a:lnTo>
                  <a:pt x="20562" y="19236"/>
                </a:lnTo>
                <a:lnTo>
                  <a:pt x="20562" y="19197"/>
                </a:lnTo>
                <a:lnTo>
                  <a:pt x="20549" y="19183"/>
                </a:lnTo>
                <a:lnTo>
                  <a:pt x="20549" y="19157"/>
                </a:lnTo>
                <a:close/>
                <a:moveTo>
                  <a:pt x="5683" y="19448"/>
                </a:moveTo>
                <a:lnTo>
                  <a:pt x="5670" y="19474"/>
                </a:lnTo>
                <a:lnTo>
                  <a:pt x="5663" y="19514"/>
                </a:lnTo>
                <a:lnTo>
                  <a:pt x="5650" y="19567"/>
                </a:lnTo>
                <a:lnTo>
                  <a:pt x="5650" y="19620"/>
                </a:lnTo>
                <a:lnTo>
                  <a:pt x="5663" y="19659"/>
                </a:lnTo>
                <a:lnTo>
                  <a:pt x="5683" y="19685"/>
                </a:lnTo>
                <a:lnTo>
                  <a:pt x="5702" y="19685"/>
                </a:lnTo>
                <a:lnTo>
                  <a:pt x="5702" y="19553"/>
                </a:lnTo>
                <a:lnTo>
                  <a:pt x="5709" y="19514"/>
                </a:lnTo>
                <a:lnTo>
                  <a:pt x="5702" y="19474"/>
                </a:lnTo>
                <a:lnTo>
                  <a:pt x="5689" y="19448"/>
                </a:lnTo>
                <a:lnTo>
                  <a:pt x="5683" y="19448"/>
                </a:lnTo>
                <a:close/>
              </a:path>
            </a:pathLst>
          </a:custGeom>
          <a:solidFill>
            <a:srgbClr val="324B64"/>
          </a:solidFill>
          <a:ln w="12700">
            <a:miter lim="400000"/>
            <a:tailEnd type="triangle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3" name="Shape 3350"/>
          <p:cNvSpPr/>
          <p:nvPr/>
        </p:nvSpPr>
        <p:spPr>
          <a:xfrm>
            <a:off x="1" y="5207001"/>
            <a:ext cx="12192000" cy="165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8400"/>
                </a:lnTo>
                <a:lnTo>
                  <a:pt x="105" y="18400"/>
                </a:lnTo>
                <a:lnTo>
                  <a:pt x="105" y="16160"/>
                </a:lnTo>
                <a:lnTo>
                  <a:pt x="750" y="16160"/>
                </a:lnTo>
                <a:lnTo>
                  <a:pt x="750" y="14240"/>
                </a:lnTo>
                <a:lnTo>
                  <a:pt x="1155" y="14240"/>
                </a:lnTo>
                <a:lnTo>
                  <a:pt x="1155" y="16400"/>
                </a:lnTo>
                <a:lnTo>
                  <a:pt x="1372" y="16400"/>
                </a:lnTo>
                <a:lnTo>
                  <a:pt x="1372" y="14240"/>
                </a:lnTo>
                <a:lnTo>
                  <a:pt x="1612" y="14240"/>
                </a:lnTo>
                <a:lnTo>
                  <a:pt x="1612" y="8160"/>
                </a:lnTo>
                <a:lnTo>
                  <a:pt x="1717" y="8160"/>
                </a:lnTo>
                <a:lnTo>
                  <a:pt x="1717" y="7040"/>
                </a:lnTo>
                <a:lnTo>
                  <a:pt x="1972" y="7040"/>
                </a:lnTo>
                <a:lnTo>
                  <a:pt x="1972" y="8160"/>
                </a:lnTo>
                <a:lnTo>
                  <a:pt x="2085" y="8160"/>
                </a:lnTo>
                <a:lnTo>
                  <a:pt x="2085" y="13680"/>
                </a:lnTo>
                <a:lnTo>
                  <a:pt x="2175" y="13680"/>
                </a:lnTo>
                <a:lnTo>
                  <a:pt x="2175" y="17200"/>
                </a:lnTo>
                <a:lnTo>
                  <a:pt x="2385" y="17200"/>
                </a:lnTo>
                <a:lnTo>
                  <a:pt x="2385" y="10800"/>
                </a:lnTo>
                <a:lnTo>
                  <a:pt x="2527" y="10800"/>
                </a:lnTo>
                <a:lnTo>
                  <a:pt x="2527" y="8160"/>
                </a:lnTo>
                <a:lnTo>
                  <a:pt x="2625" y="8160"/>
                </a:lnTo>
                <a:lnTo>
                  <a:pt x="2625" y="4960"/>
                </a:lnTo>
                <a:lnTo>
                  <a:pt x="2692" y="4960"/>
                </a:lnTo>
                <a:lnTo>
                  <a:pt x="2692" y="2560"/>
                </a:lnTo>
                <a:lnTo>
                  <a:pt x="2760" y="2560"/>
                </a:lnTo>
                <a:lnTo>
                  <a:pt x="2760" y="0"/>
                </a:lnTo>
                <a:lnTo>
                  <a:pt x="2872" y="0"/>
                </a:lnTo>
                <a:lnTo>
                  <a:pt x="2872" y="2480"/>
                </a:lnTo>
                <a:lnTo>
                  <a:pt x="2955" y="2480"/>
                </a:lnTo>
                <a:lnTo>
                  <a:pt x="2955" y="4480"/>
                </a:lnTo>
                <a:lnTo>
                  <a:pt x="3022" y="4480"/>
                </a:lnTo>
                <a:lnTo>
                  <a:pt x="3022" y="8320"/>
                </a:lnTo>
                <a:lnTo>
                  <a:pt x="3120" y="8320"/>
                </a:lnTo>
                <a:lnTo>
                  <a:pt x="3120" y="11040"/>
                </a:lnTo>
                <a:lnTo>
                  <a:pt x="3225" y="11040"/>
                </a:lnTo>
                <a:lnTo>
                  <a:pt x="3225" y="18240"/>
                </a:lnTo>
                <a:lnTo>
                  <a:pt x="3397" y="18240"/>
                </a:lnTo>
                <a:lnTo>
                  <a:pt x="3397" y="16560"/>
                </a:lnTo>
                <a:lnTo>
                  <a:pt x="3772" y="16560"/>
                </a:lnTo>
                <a:lnTo>
                  <a:pt x="3772" y="17360"/>
                </a:lnTo>
                <a:lnTo>
                  <a:pt x="3915" y="17360"/>
                </a:lnTo>
                <a:lnTo>
                  <a:pt x="3915" y="9840"/>
                </a:lnTo>
                <a:lnTo>
                  <a:pt x="4020" y="9840"/>
                </a:lnTo>
                <a:lnTo>
                  <a:pt x="4020" y="7680"/>
                </a:lnTo>
                <a:lnTo>
                  <a:pt x="4350" y="7680"/>
                </a:lnTo>
                <a:lnTo>
                  <a:pt x="4350" y="9680"/>
                </a:lnTo>
                <a:lnTo>
                  <a:pt x="4425" y="10240"/>
                </a:lnTo>
                <a:lnTo>
                  <a:pt x="4425" y="15440"/>
                </a:lnTo>
                <a:lnTo>
                  <a:pt x="4552" y="15440"/>
                </a:lnTo>
                <a:lnTo>
                  <a:pt x="4552" y="14320"/>
                </a:lnTo>
                <a:lnTo>
                  <a:pt x="4882" y="14320"/>
                </a:lnTo>
                <a:lnTo>
                  <a:pt x="4882" y="15520"/>
                </a:lnTo>
                <a:lnTo>
                  <a:pt x="5077" y="15520"/>
                </a:lnTo>
                <a:lnTo>
                  <a:pt x="5077" y="16560"/>
                </a:lnTo>
                <a:lnTo>
                  <a:pt x="5295" y="16560"/>
                </a:lnTo>
                <a:lnTo>
                  <a:pt x="5295" y="15040"/>
                </a:lnTo>
                <a:lnTo>
                  <a:pt x="5445" y="15040"/>
                </a:lnTo>
                <a:lnTo>
                  <a:pt x="5445" y="11840"/>
                </a:lnTo>
                <a:lnTo>
                  <a:pt x="6307" y="11840"/>
                </a:lnTo>
                <a:lnTo>
                  <a:pt x="6307" y="15040"/>
                </a:lnTo>
                <a:lnTo>
                  <a:pt x="6457" y="15040"/>
                </a:lnTo>
                <a:lnTo>
                  <a:pt x="6457" y="11840"/>
                </a:lnTo>
                <a:lnTo>
                  <a:pt x="7185" y="11840"/>
                </a:lnTo>
                <a:lnTo>
                  <a:pt x="7185" y="13120"/>
                </a:lnTo>
                <a:lnTo>
                  <a:pt x="7387" y="13120"/>
                </a:lnTo>
                <a:lnTo>
                  <a:pt x="7387" y="17920"/>
                </a:lnTo>
                <a:lnTo>
                  <a:pt x="7665" y="17920"/>
                </a:lnTo>
                <a:lnTo>
                  <a:pt x="7665" y="13840"/>
                </a:lnTo>
                <a:lnTo>
                  <a:pt x="8145" y="10080"/>
                </a:lnTo>
                <a:lnTo>
                  <a:pt x="8617" y="13840"/>
                </a:lnTo>
                <a:lnTo>
                  <a:pt x="8617" y="16000"/>
                </a:lnTo>
                <a:lnTo>
                  <a:pt x="8760" y="16000"/>
                </a:lnTo>
                <a:lnTo>
                  <a:pt x="8760" y="18720"/>
                </a:lnTo>
                <a:lnTo>
                  <a:pt x="8857" y="18720"/>
                </a:lnTo>
                <a:lnTo>
                  <a:pt x="8857" y="13200"/>
                </a:lnTo>
                <a:lnTo>
                  <a:pt x="9270" y="13200"/>
                </a:lnTo>
                <a:lnTo>
                  <a:pt x="9270" y="15440"/>
                </a:lnTo>
                <a:lnTo>
                  <a:pt x="9667" y="15440"/>
                </a:lnTo>
                <a:lnTo>
                  <a:pt x="9667" y="17040"/>
                </a:lnTo>
                <a:lnTo>
                  <a:pt x="9810" y="17040"/>
                </a:lnTo>
                <a:lnTo>
                  <a:pt x="9810" y="15440"/>
                </a:lnTo>
                <a:lnTo>
                  <a:pt x="10282" y="15440"/>
                </a:lnTo>
                <a:lnTo>
                  <a:pt x="10282" y="18400"/>
                </a:lnTo>
                <a:lnTo>
                  <a:pt x="10372" y="18400"/>
                </a:lnTo>
                <a:lnTo>
                  <a:pt x="10372" y="18880"/>
                </a:lnTo>
                <a:lnTo>
                  <a:pt x="10597" y="18880"/>
                </a:lnTo>
                <a:lnTo>
                  <a:pt x="10597" y="16960"/>
                </a:lnTo>
                <a:lnTo>
                  <a:pt x="11100" y="16960"/>
                </a:lnTo>
                <a:lnTo>
                  <a:pt x="11100" y="16160"/>
                </a:lnTo>
                <a:lnTo>
                  <a:pt x="11205" y="16160"/>
                </a:lnTo>
                <a:lnTo>
                  <a:pt x="11205" y="15120"/>
                </a:lnTo>
                <a:lnTo>
                  <a:pt x="11310" y="15120"/>
                </a:lnTo>
                <a:lnTo>
                  <a:pt x="11310" y="16000"/>
                </a:lnTo>
                <a:lnTo>
                  <a:pt x="11430" y="16000"/>
                </a:lnTo>
                <a:lnTo>
                  <a:pt x="11430" y="14960"/>
                </a:lnTo>
                <a:lnTo>
                  <a:pt x="11700" y="14960"/>
                </a:lnTo>
                <a:lnTo>
                  <a:pt x="11700" y="15920"/>
                </a:lnTo>
                <a:lnTo>
                  <a:pt x="11820" y="15920"/>
                </a:lnTo>
                <a:lnTo>
                  <a:pt x="11820" y="18560"/>
                </a:lnTo>
                <a:lnTo>
                  <a:pt x="12045" y="18560"/>
                </a:lnTo>
                <a:lnTo>
                  <a:pt x="12045" y="14880"/>
                </a:lnTo>
                <a:lnTo>
                  <a:pt x="12488" y="14880"/>
                </a:lnTo>
                <a:lnTo>
                  <a:pt x="12488" y="16000"/>
                </a:lnTo>
                <a:lnTo>
                  <a:pt x="12675" y="16000"/>
                </a:lnTo>
                <a:lnTo>
                  <a:pt x="12675" y="8320"/>
                </a:lnTo>
                <a:lnTo>
                  <a:pt x="12870" y="6320"/>
                </a:lnTo>
                <a:lnTo>
                  <a:pt x="13043" y="8240"/>
                </a:lnTo>
                <a:lnTo>
                  <a:pt x="13043" y="18560"/>
                </a:lnTo>
                <a:lnTo>
                  <a:pt x="13245" y="18560"/>
                </a:lnTo>
                <a:lnTo>
                  <a:pt x="13245" y="8560"/>
                </a:lnTo>
                <a:lnTo>
                  <a:pt x="13845" y="8560"/>
                </a:lnTo>
                <a:lnTo>
                  <a:pt x="13845" y="17600"/>
                </a:lnTo>
                <a:lnTo>
                  <a:pt x="13958" y="17600"/>
                </a:lnTo>
                <a:lnTo>
                  <a:pt x="13958" y="15440"/>
                </a:lnTo>
                <a:lnTo>
                  <a:pt x="14220" y="15440"/>
                </a:lnTo>
                <a:lnTo>
                  <a:pt x="14220" y="16720"/>
                </a:lnTo>
                <a:lnTo>
                  <a:pt x="14760" y="16720"/>
                </a:lnTo>
                <a:lnTo>
                  <a:pt x="14760" y="18400"/>
                </a:lnTo>
                <a:lnTo>
                  <a:pt x="15180" y="18400"/>
                </a:lnTo>
                <a:lnTo>
                  <a:pt x="15180" y="15840"/>
                </a:lnTo>
                <a:lnTo>
                  <a:pt x="15405" y="15840"/>
                </a:lnTo>
                <a:lnTo>
                  <a:pt x="15405" y="17280"/>
                </a:lnTo>
                <a:lnTo>
                  <a:pt x="15570" y="17280"/>
                </a:lnTo>
                <a:lnTo>
                  <a:pt x="15570" y="16400"/>
                </a:lnTo>
                <a:lnTo>
                  <a:pt x="15803" y="16400"/>
                </a:lnTo>
                <a:lnTo>
                  <a:pt x="15803" y="15280"/>
                </a:lnTo>
                <a:lnTo>
                  <a:pt x="16088" y="15280"/>
                </a:lnTo>
                <a:lnTo>
                  <a:pt x="16088" y="18160"/>
                </a:lnTo>
                <a:lnTo>
                  <a:pt x="16298" y="18160"/>
                </a:lnTo>
                <a:lnTo>
                  <a:pt x="16298" y="11360"/>
                </a:lnTo>
                <a:lnTo>
                  <a:pt x="16643" y="11440"/>
                </a:lnTo>
                <a:lnTo>
                  <a:pt x="16643" y="15200"/>
                </a:lnTo>
                <a:lnTo>
                  <a:pt x="16875" y="15200"/>
                </a:lnTo>
                <a:lnTo>
                  <a:pt x="16875" y="17520"/>
                </a:lnTo>
                <a:lnTo>
                  <a:pt x="17168" y="17520"/>
                </a:lnTo>
                <a:lnTo>
                  <a:pt x="17168" y="14960"/>
                </a:lnTo>
                <a:lnTo>
                  <a:pt x="17370" y="14960"/>
                </a:lnTo>
                <a:lnTo>
                  <a:pt x="17370" y="13920"/>
                </a:lnTo>
                <a:lnTo>
                  <a:pt x="17640" y="13920"/>
                </a:lnTo>
                <a:lnTo>
                  <a:pt x="17640" y="14640"/>
                </a:lnTo>
                <a:lnTo>
                  <a:pt x="17828" y="14640"/>
                </a:lnTo>
                <a:lnTo>
                  <a:pt x="17828" y="13520"/>
                </a:lnTo>
                <a:lnTo>
                  <a:pt x="18180" y="10720"/>
                </a:lnTo>
                <a:lnTo>
                  <a:pt x="18525" y="13520"/>
                </a:lnTo>
                <a:lnTo>
                  <a:pt x="18525" y="17360"/>
                </a:lnTo>
                <a:lnTo>
                  <a:pt x="18585" y="17360"/>
                </a:lnTo>
                <a:lnTo>
                  <a:pt x="18585" y="16560"/>
                </a:lnTo>
                <a:lnTo>
                  <a:pt x="18855" y="16560"/>
                </a:lnTo>
                <a:lnTo>
                  <a:pt x="18855" y="20000"/>
                </a:lnTo>
                <a:lnTo>
                  <a:pt x="18923" y="20000"/>
                </a:lnTo>
                <a:lnTo>
                  <a:pt x="18923" y="18320"/>
                </a:lnTo>
                <a:lnTo>
                  <a:pt x="19133" y="18320"/>
                </a:lnTo>
                <a:lnTo>
                  <a:pt x="19133" y="14720"/>
                </a:lnTo>
                <a:lnTo>
                  <a:pt x="19403" y="14720"/>
                </a:lnTo>
                <a:lnTo>
                  <a:pt x="19403" y="18320"/>
                </a:lnTo>
                <a:lnTo>
                  <a:pt x="19410" y="18320"/>
                </a:lnTo>
                <a:lnTo>
                  <a:pt x="19410" y="16880"/>
                </a:lnTo>
                <a:lnTo>
                  <a:pt x="19545" y="16880"/>
                </a:lnTo>
                <a:lnTo>
                  <a:pt x="19545" y="16160"/>
                </a:lnTo>
                <a:lnTo>
                  <a:pt x="19830" y="16160"/>
                </a:lnTo>
                <a:lnTo>
                  <a:pt x="19830" y="18560"/>
                </a:lnTo>
                <a:lnTo>
                  <a:pt x="19875" y="18560"/>
                </a:lnTo>
                <a:lnTo>
                  <a:pt x="19875" y="16880"/>
                </a:lnTo>
                <a:lnTo>
                  <a:pt x="19913" y="16880"/>
                </a:lnTo>
                <a:lnTo>
                  <a:pt x="19913" y="13760"/>
                </a:lnTo>
                <a:lnTo>
                  <a:pt x="20055" y="13760"/>
                </a:lnTo>
                <a:lnTo>
                  <a:pt x="20055" y="12320"/>
                </a:lnTo>
                <a:lnTo>
                  <a:pt x="20130" y="12320"/>
                </a:lnTo>
                <a:lnTo>
                  <a:pt x="20130" y="11520"/>
                </a:lnTo>
                <a:lnTo>
                  <a:pt x="20325" y="11520"/>
                </a:lnTo>
                <a:lnTo>
                  <a:pt x="20325" y="12320"/>
                </a:lnTo>
                <a:lnTo>
                  <a:pt x="20408" y="12320"/>
                </a:lnTo>
                <a:lnTo>
                  <a:pt x="20408" y="16480"/>
                </a:lnTo>
                <a:lnTo>
                  <a:pt x="20640" y="16480"/>
                </a:lnTo>
                <a:lnTo>
                  <a:pt x="20640" y="14320"/>
                </a:lnTo>
                <a:lnTo>
                  <a:pt x="20745" y="14320"/>
                </a:lnTo>
                <a:lnTo>
                  <a:pt x="20745" y="12320"/>
                </a:lnTo>
                <a:lnTo>
                  <a:pt x="20813" y="12320"/>
                </a:lnTo>
                <a:lnTo>
                  <a:pt x="20813" y="9920"/>
                </a:lnTo>
                <a:lnTo>
                  <a:pt x="20865" y="9920"/>
                </a:lnTo>
                <a:lnTo>
                  <a:pt x="20865" y="8080"/>
                </a:lnTo>
                <a:lnTo>
                  <a:pt x="20925" y="8080"/>
                </a:lnTo>
                <a:lnTo>
                  <a:pt x="20925" y="6160"/>
                </a:lnTo>
                <a:lnTo>
                  <a:pt x="21000" y="6160"/>
                </a:lnTo>
                <a:lnTo>
                  <a:pt x="21000" y="8000"/>
                </a:lnTo>
                <a:lnTo>
                  <a:pt x="21060" y="8000"/>
                </a:lnTo>
                <a:lnTo>
                  <a:pt x="21060" y="9520"/>
                </a:lnTo>
                <a:lnTo>
                  <a:pt x="21120" y="9520"/>
                </a:lnTo>
                <a:lnTo>
                  <a:pt x="21120" y="12400"/>
                </a:lnTo>
                <a:lnTo>
                  <a:pt x="21188" y="12400"/>
                </a:lnTo>
                <a:lnTo>
                  <a:pt x="21188" y="14480"/>
                </a:lnTo>
                <a:lnTo>
                  <a:pt x="21270" y="14480"/>
                </a:lnTo>
                <a:lnTo>
                  <a:pt x="21270" y="16560"/>
                </a:lnTo>
                <a:lnTo>
                  <a:pt x="21600" y="165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83C50"/>
          </a:solidFill>
          <a:ln w="12700">
            <a:miter lim="400000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27" name="Shape 3378"/>
          <p:cNvSpPr/>
          <p:nvPr/>
        </p:nvSpPr>
        <p:spPr>
          <a:xfrm>
            <a:off x="4447841" y="5267989"/>
            <a:ext cx="222719" cy="14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extrusionOk="0">
                <a:moveTo>
                  <a:pt x="603" y="0"/>
                </a:moveTo>
                <a:lnTo>
                  <a:pt x="20169" y="0"/>
                </a:lnTo>
                <a:cubicBezTo>
                  <a:pt x="21186" y="0"/>
                  <a:pt x="20678" y="1564"/>
                  <a:pt x="20123" y="2011"/>
                </a:cubicBezTo>
                <a:cubicBezTo>
                  <a:pt x="19522" y="2532"/>
                  <a:pt x="11703" y="9310"/>
                  <a:pt x="11427" y="9534"/>
                </a:cubicBezTo>
                <a:cubicBezTo>
                  <a:pt x="11149" y="9758"/>
                  <a:pt x="10780" y="9907"/>
                  <a:pt x="10409" y="9907"/>
                </a:cubicBezTo>
                <a:cubicBezTo>
                  <a:pt x="9994" y="9907"/>
                  <a:pt x="9623" y="9758"/>
                  <a:pt x="9345" y="9534"/>
                </a:cubicBezTo>
                <a:cubicBezTo>
                  <a:pt x="9069" y="9310"/>
                  <a:pt x="1250" y="2532"/>
                  <a:pt x="650" y="2011"/>
                </a:cubicBezTo>
                <a:cubicBezTo>
                  <a:pt x="94" y="1564"/>
                  <a:pt x="-414" y="0"/>
                  <a:pt x="603" y="0"/>
                </a:cubicBezTo>
                <a:close/>
                <a:moveTo>
                  <a:pt x="20816" y="6181"/>
                </a:moveTo>
                <a:cubicBezTo>
                  <a:pt x="20816" y="6480"/>
                  <a:pt x="20816" y="19813"/>
                  <a:pt x="20816" y="19813"/>
                </a:cubicBezTo>
                <a:cubicBezTo>
                  <a:pt x="20816" y="20632"/>
                  <a:pt x="20169" y="21600"/>
                  <a:pt x="19661" y="21600"/>
                </a:cubicBezTo>
                <a:lnTo>
                  <a:pt x="1113" y="21600"/>
                </a:lnTo>
                <a:cubicBezTo>
                  <a:pt x="603" y="21600"/>
                  <a:pt x="2" y="20632"/>
                  <a:pt x="2" y="19813"/>
                </a:cubicBezTo>
                <a:cubicBezTo>
                  <a:pt x="2" y="19813"/>
                  <a:pt x="2" y="6480"/>
                  <a:pt x="2" y="6181"/>
                </a:cubicBezTo>
                <a:cubicBezTo>
                  <a:pt x="2" y="5810"/>
                  <a:pt x="-44" y="5362"/>
                  <a:pt x="419" y="5735"/>
                </a:cubicBezTo>
                <a:cubicBezTo>
                  <a:pt x="1066" y="6331"/>
                  <a:pt x="8929" y="12961"/>
                  <a:pt x="9345" y="13258"/>
                </a:cubicBezTo>
                <a:cubicBezTo>
                  <a:pt x="9716" y="13556"/>
                  <a:pt x="9994" y="13630"/>
                  <a:pt x="10409" y="13630"/>
                </a:cubicBezTo>
                <a:cubicBezTo>
                  <a:pt x="10780" y="13630"/>
                  <a:pt x="11056" y="13556"/>
                  <a:pt x="11427" y="13258"/>
                </a:cubicBezTo>
                <a:cubicBezTo>
                  <a:pt x="11843" y="12961"/>
                  <a:pt x="19706" y="6331"/>
                  <a:pt x="20355" y="5735"/>
                </a:cubicBezTo>
                <a:cubicBezTo>
                  <a:pt x="20816" y="5362"/>
                  <a:pt x="20816" y="5810"/>
                  <a:pt x="20816" y="618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8" name="Shape 3379"/>
          <p:cNvSpPr/>
          <p:nvPr/>
        </p:nvSpPr>
        <p:spPr>
          <a:xfrm>
            <a:off x="2173967" y="5245815"/>
            <a:ext cx="236075" cy="18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30"/>
                  <a:pt x="3083" y="12413"/>
                  <a:pt x="3088" y="12391"/>
                </a:cubicBezTo>
                <a:cubicBezTo>
                  <a:pt x="3092" y="12369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6"/>
                </a:lnTo>
                <a:cubicBezTo>
                  <a:pt x="20589" y="12627"/>
                  <a:pt x="20495" y="12688"/>
                  <a:pt x="20379" y="12711"/>
                </a:cubicBezTo>
                <a:lnTo>
                  <a:pt x="20339" y="12711"/>
                </a:lnTo>
                <a:cubicBezTo>
                  <a:pt x="20223" y="12711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3"/>
                  <a:pt x="1314" y="12722"/>
                  <a:pt x="1207" y="12711"/>
                </a:cubicBezTo>
                <a:cubicBezTo>
                  <a:pt x="1091" y="12688"/>
                  <a:pt x="997" y="12627"/>
                  <a:pt x="926" y="12526"/>
                </a:cubicBezTo>
                <a:lnTo>
                  <a:pt x="96" y="11280"/>
                </a:lnTo>
                <a:cubicBezTo>
                  <a:pt x="24" y="11168"/>
                  <a:pt x="-7" y="11036"/>
                  <a:pt x="2" y="10884"/>
                </a:cubicBezTo>
                <a:cubicBezTo>
                  <a:pt x="11" y="10733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7" y="303"/>
                  <a:pt x="15198" y="202"/>
                </a:cubicBezTo>
                <a:cubicBezTo>
                  <a:pt x="15278" y="101"/>
                  <a:pt x="15381" y="51"/>
                  <a:pt x="15506" y="51"/>
                </a:cubicBezTo>
                <a:lnTo>
                  <a:pt x="18076" y="51"/>
                </a:lnTo>
                <a:cubicBezTo>
                  <a:pt x="18201" y="51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3"/>
                  <a:pt x="21584" y="10884"/>
                </a:cubicBezTo>
                <a:cubicBezTo>
                  <a:pt x="21593" y="11036"/>
                  <a:pt x="21562" y="11168"/>
                  <a:pt x="21490" y="1128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9" name="Shape 3380"/>
          <p:cNvSpPr/>
          <p:nvPr/>
        </p:nvSpPr>
        <p:spPr>
          <a:xfrm>
            <a:off x="7423729" y="5264107"/>
            <a:ext cx="186267" cy="151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65"/>
                </a:moveTo>
                <a:cubicBezTo>
                  <a:pt x="20988" y="3668"/>
                  <a:pt x="20248" y="4607"/>
                  <a:pt x="19380" y="5383"/>
                </a:cubicBezTo>
                <a:cubicBezTo>
                  <a:pt x="19389" y="5541"/>
                  <a:pt x="19393" y="5777"/>
                  <a:pt x="19393" y="6092"/>
                </a:cubicBezTo>
                <a:cubicBezTo>
                  <a:pt x="19393" y="7554"/>
                  <a:pt x="19220" y="9014"/>
                  <a:pt x="18873" y="10471"/>
                </a:cubicBezTo>
                <a:cubicBezTo>
                  <a:pt x="18525" y="11928"/>
                  <a:pt x="17998" y="13326"/>
                  <a:pt x="17290" y="14664"/>
                </a:cubicBezTo>
                <a:cubicBezTo>
                  <a:pt x="16581" y="16003"/>
                  <a:pt x="15739" y="17187"/>
                  <a:pt x="14761" y="18217"/>
                </a:cubicBezTo>
                <a:cubicBezTo>
                  <a:pt x="13783" y="19246"/>
                  <a:pt x="12605" y="20067"/>
                  <a:pt x="11225" y="20680"/>
                </a:cubicBezTo>
                <a:cubicBezTo>
                  <a:pt x="9845" y="21293"/>
                  <a:pt x="8370" y="21600"/>
                  <a:pt x="6798" y="21600"/>
                </a:cubicBezTo>
                <a:cubicBezTo>
                  <a:pt x="4322" y="21600"/>
                  <a:pt x="2056" y="20784"/>
                  <a:pt x="0" y="19153"/>
                </a:cubicBezTo>
                <a:cubicBezTo>
                  <a:pt x="320" y="19198"/>
                  <a:pt x="676" y="19221"/>
                  <a:pt x="1069" y="19221"/>
                </a:cubicBezTo>
                <a:cubicBezTo>
                  <a:pt x="3125" y="19221"/>
                  <a:pt x="4957" y="18444"/>
                  <a:pt x="6565" y="16892"/>
                </a:cubicBezTo>
                <a:cubicBezTo>
                  <a:pt x="5606" y="16869"/>
                  <a:pt x="4747" y="16507"/>
                  <a:pt x="3988" y="15803"/>
                </a:cubicBezTo>
                <a:cubicBezTo>
                  <a:pt x="3230" y="15100"/>
                  <a:pt x="2709" y="14203"/>
                  <a:pt x="2426" y="13112"/>
                </a:cubicBezTo>
                <a:cubicBezTo>
                  <a:pt x="2727" y="13168"/>
                  <a:pt x="3006" y="13196"/>
                  <a:pt x="3262" y="13196"/>
                </a:cubicBezTo>
                <a:cubicBezTo>
                  <a:pt x="3655" y="13196"/>
                  <a:pt x="4043" y="13134"/>
                  <a:pt x="4427" y="13011"/>
                </a:cubicBezTo>
                <a:cubicBezTo>
                  <a:pt x="3404" y="12752"/>
                  <a:pt x="2556" y="12125"/>
                  <a:pt x="1885" y="11129"/>
                </a:cubicBezTo>
                <a:cubicBezTo>
                  <a:pt x="1213" y="10133"/>
                  <a:pt x="877" y="8978"/>
                  <a:pt x="877" y="7661"/>
                </a:cubicBezTo>
                <a:lnTo>
                  <a:pt x="877" y="7594"/>
                </a:lnTo>
                <a:cubicBezTo>
                  <a:pt x="1498" y="8021"/>
                  <a:pt x="2165" y="8252"/>
                  <a:pt x="2878" y="8286"/>
                </a:cubicBezTo>
                <a:cubicBezTo>
                  <a:pt x="2275" y="7791"/>
                  <a:pt x="1795" y="7144"/>
                  <a:pt x="1439" y="6345"/>
                </a:cubicBezTo>
                <a:cubicBezTo>
                  <a:pt x="1083" y="5546"/>
                  <a:pt x="905" y="4680"/>
                  <a:pt x="905" y="3746"/>
                </a:cubicBezTo>
                <a:cubicBezTo>
                  <a:pt x="905" y="2756"/>
                  <a:pt x="1106" y="1839"/>
                  <a:pt x="1508" y="996"/>
                </a:cubicBezTo>
                <a:cubicBezTo>
                  <a:pt x="2613" y="2672"/>
                  <a:pt x="3959" y="4013"/>
                  <a:pt x="5544" y="5020"/>
                </a:cubicBezTo>
                <a:cubicBezTo>
                  <a:pt x="7129" y="6027"/>
                  <a:pt x="8826" y="6587"/>
                  <a:pt x="10636" y="6699"/>
                </a:cubicBezTo>
                <a:cubicBezTo>
                  <a:pt x="10562" y="6272"/>
                  <a:pt x="10526" y="5856"/>
                  <a:pt x="10526" y="5451"/>
                </a:cubicBezTo>
                <a:cubicBezTo>
                  <a:pt x="10526" y="3943"/>
                  <a:pt x="10958" y="2658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4"/>
                  <a:pt x="18187" y="1721"/>
                </a:cubicBezTo>
                <a:cubicBezTo>
                  <a:pt x="19183" y="1485"/>
                  <a:pt x="20120" y="1046"/>
                  <a:pt x="20997" y="405"/>
                </a:cubicBezTo>
                <a:cubicBezTo>
                  <a:pt x="20659" y="1699"/>
                  <a:pt x="20010" y="2700"/>
                  <a:pt x="19051" y="3409"/>
                </a:cubicBezTo>
                <a:cubicBezTo>
                  <a:pt x="19901" y="3296"/>
                  <a:pt x="20750" y="3015"/>
                  <a:pt x="21600" y="256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30" name="Shape 3382"/>
          <p:cNvSpPr/>
          <p:nvPr/>
        </p:nvSpPr>
        <p:spPr>
          <a:xfrm>
            <a:off x="9584472" y="5248026"/>
            <a:ext cx="95251" cy="183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"/>
                </a:moveTo>
                <a:lnTo>
                  <a:pt x="21600" y="3583"/>
                </a:lnTo>
                <a:lnTo>
                  <a:pt x="17675" y="3583"/>
                </a:lnTo>
                <a:cubicBezTo>
                  <a:pt x="16242" y="3583"/>
                  <a:pt x="15275" y="3738"/>
                  <a:pt x="14775" y="4050"/>
                </a:cubicBezTo>
                <a:cubicBezTo>
                  <a:pt x="14275" y="4362"/>
                  <a:pt x="14025" y="4829"/>
                  <a:pt x="14025" y="5452"/>
                </a:cubicBezTo>
                <a:lnTo>
                  <a:pt x="14025" y="7905"/>
                </a:lnTo>
                <a:lnTo>
                  <a:pt x="21350" y="7905"/>
                </a:lnTo>
                <a:lnTo>
                  <a:pt x="20375" y="11748"/>
                </a:lnTo>
                <a:lnTo>
                  <a:pt x="14025" y="11748"/>
                </a:lnTo>
                <a:lnTo>
                  <a:pt x="14025" y="21600"/>
                </a:lnTo>
                <a:lnTo>
                  <a:pt x="6375" y="21600"/>
                </a:lnTo>
                <a:lnTo>
                  <a:pt x="6375" y="11748"/>
                </a:lnTo>
                <a:lnTo>
                  <a:pt x="0" y="11748"/>
                </a:lnTo>
                <a:lnTo>
                  <a:pt x="0" y="7905"/>
                </a:lnTo>
                <a:lnTo>
                  <a:pt x="6375" y="7905"/>
                </a:lnTo>
                <a:lnTo>
                  <a:pt x="6375" y="5075"/>
                </a:lnTo>
                <a:cubicBezTo>
                  <a:pt x="6375" y="3466"/>
                  <a:pt x="7242" y="2218"/>
                  <a:pt x="8975" y="1331"/>
                </a:cubicBezTo>
                <a:cubicBezTo>
                  <a:pt x="10708" y="444"/>
                  <a:pt x="13017" y="0"/>
                  <a:pt x="15900" y="0"/>
                </a:cubicBezTo>
                <a:cubicBezTo>
                  <a:pt x="18350" y="0"/>
                  <a:pt x="20250" y="52"/>
                  <a:pt x="21600" y="15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31" name="Group 3412"/>
          <p:cNvGrpSpPr/>
          <p:nvPr/>
        </p:nvGrpSpPr>
        <p:grpSpPr>
          <a:xfrm>
            <a:off x="394934" y="285752"/>
            <a:ext cx="11199639" cy="2319867"/>
            <a:chOff x="0" y="0"/>
            <a:chExt cx="22399277" cy="4639733"/>
          </a:xfrm>
        </p:grpSpPr>
        <p:sp>
          <p:nvSpPr>
            <p:cNvPr id="32" name="Shape 3384"/>
            <p:cNvSpPr/>
            <p:nvPr/>
          </p:nvSpPr>
          <p:spPr>
            <a:xfrm>
              <a:off x="810336" y="990598"/>
              <a:ext cx="1041842" cy="12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0"/>
                  </a:moveTo>
                  <a:cubicBezTo>
                    <a:pt x="15846" y="2018"/>
                    <a:pt x="18066" y="5293"/>
                    <a:pt x="18066" y="8992"/>
                  </a:cubicBezTo>
                  <a:cubicBezTo>
                    <a:pt x="18066" y="15125"/>
                    <a:pt x="11970" y="20097"/>
                    <a:pt x="4451" y="20097"/>
                  </a:cubicBezTo>
                  <a:cubicBezTo>
                    <a:pt x="2892" y="20097"/>
                    <a:pt x="1395" y="19881"/>
                    <a:pt x="0" y="19487"/>
                  </a:cubicBezTo>
                  <a:cubicBezTo>
                    <a:pt x="2244" y="20815"/>
                    <a:pt x="5001" y="21600"/>
                    <a:pt x="7985" y="21600"/>
                  </a:cubicBezTo>
                  <a:cubicBezTo>
                    <a:pt x="15504" y="21600"/>
                    <a:pt x="21600" y="16628"/>
                    <a:pt x="21600" y="10495"/>
                  </a:cubicBezTo>
                  <a:cubicBezTo>
                    <a:pt x="21600" y="5634"/>
                    <a:pt x="17769" y="1505"/>
                    <a:pt x="124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grpSp>
          <p:nvGrpSpPr>
            <p:cNvPr id="33" name="Group 3411"/>
            <p:cNvGrpSpPr/>
            <p:nvPr/>
          </p:nvGrpSpPr>
          <p:grpSpPr>
            <a:xfrm>
              <a:off x="-1" y="0"/>
              <a:ext cx="22399280" cy="4639734"/>
              <a:chOff x="0" y="0"/>
              <a:chExt cx="22399278" cy="4639733"/>
            </a:xfrm>
          </p:grpSpPr>
          <p:sp>
            <p:nvSpPr>
              <p:cNvPr id="34" name="Shape 3385"/>
              <p:cNvSpPr/>
              <p:nvPr/>
            </p:nvSpPr>
            <p:spPr>
              <a:xfrm>
                <a:off x="3282603" y="2379133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5" name="Shape 3386"/>
              <p:cNvSpPr/>
              <p:nvPr/>
            </p:nvSpPr>
            <p:spPr>
              <a:xfrm>
                <a:off x="5754869" y="1253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6" name="Shape 3387"/>
              <p:cNvSpPr/>
              <p:nvPr/>
            </p:nvSpPr>
            <p:spPr>
              <a:xfrm>
                <a:off x="10919536" y="15409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7" name="Shape 3388"/>
              <p:cNvSpPr/>
              <p:nvPr/>
            </p:nvSpPr>
            <p:spPr>
              <a:xfrm>
                <a:off x="8845202" y="364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8" name="Shape 3389"/>
              <p:cNvSpPr/>
              <p:nvPr/>
            </p:nvSpPr>
            <p:spPr>
              <a:xfrm>
                <a:off x="21612936" y="1003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9" name="Shape 3390"/>
              <p:cNvSpPr/>
              <p:nvPr/>
            </p:nvSpPr>
            <p:spPr>
              <a:xfrm>
                <a:off x="14348536" y="1447800"/>
                <a:ext cx="397934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0661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0" name="Shape 3391"/>
              <p:cNvSpPr/>
              <p:nvPr/>
            </p:nvSpPr>
            <p:spPr>
              <a:xfrm>
                <a:off x="16609136" y="0"/>
                <a:ext cx="389468" cy="397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030"/>
                    </a:moveTo>
                    <a:lnTo>
                      <a:pt x="20661" y="11030"/>
                    </a:lnTo>
                    <a:lnTo>
                      <a:pt x="12209" y="10570"/>
                    </a:lnTo>
                    <a:lnTo>
                      <a:pt x="21600" y="0"/>
                    </a:lnTo>
                    <a:lnTo>
                      <a:pt x="11270" y="9651"/>
                    </a:lnTo>
                    <a:lnTo>
                      <a:pt x="10800" y="919"/>
                    </a:lnTo>
                    <a:lnTo>
                      <a:pt x="10330" y="9651"/>
                    </a:lnTo>
                    <a:lnTo>
                      <a:pt x="0" y="0"/>
                    </a:lnTo>
                    <a:lnTo>
                      <a:pt x="9861" y="10570"/>
                    </a:lnTo>
                    <a:lnTo>
                      <a:pt x="939" y="11030"/>
                    </a:lnTo>
                    <a:lnTo>
                      <a:pt x="9861" y="11030"/>
                    </a:lnTo>
                    <a:lnTo>
                      <a:pt x="0" y="21600"/>
                    </a:lnTo>
                    <a:lnTo>
                      <a:pt x="10330" y="11949"/>
                    </a:lnTo>
                    <a:lnTo>
                      <a:pt x="10800" y="20681"/>
                    </a:lnTo>
                    <a:lnTo>
                      <a:pt x="11270" y="11949"/>
                    </a:lnTo>
                    <a:lnTo>
                      <a:pt x="21600" y="21600"/>
                    </a:lnTo>
                    <a:lnTo>
                      <a:pt x="12209" y="110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1" name="Shape 3392"/>
              <p:cNvSpPr/>
              <p:nvPr/>
            </p:nvSpPr>
            <p:spPr>
              <a:xfrm>
                <a:off x="20834002" y="2954866"/>
                <a:ext cx="397935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80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80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1130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2" name="Shape 3393"/>
              <p:cNvSpPr/>
              <p:nvPr/>
            </p:nvSpPr>
            <p:spPr>
              <a:xfrm>
                <a:off x="18209336" y="393698"/>
                <a:ext cx="397934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391"/>
                    </a:lnTo>
                    <a:lnTo>
                      <a:pt x="11030" y="939"/>
                    </a:lnTo>
                    <a:lnTo>
                      <a:pt x="10570" y="939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1739"/>
                    </a:lnTo>
                    <a:lnTo>
                      <a:pt x="11030" y="20661"/>
                    </a:lnTo>
                    <a:lnTo>
                      <a:pt x="11030" y="1173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3" name="Shape 3394"/>
              <p:cNvSpPr/>
              <p:nvPr/>
            </p:nvSpPr>
            <p:spPr>
              <a:xfrm>
                <a:off x="5306136" y="3035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80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80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1130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4" name="Shape 3395"/>
              <p:cNvSpPr/>
              <p:nvPr/>
            </p:nvSpPr>
            <p:spPr>
              <a:xfrm>
                <a:off x="16998602" y="2362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5" name="Shape 3396"/>
              <p:cNvSpPr/>
              <p:nvPr/>
            </p:nvSpPr>
            <p:spPr>
              <a:xfrm>
                <a:off x="12985402" y="21420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6" name="Shape 3397"/>
              <p:cNvSpPr/>
              <p:nvPr/>
            </p:nvSpPr>
            <p:spPr>
              <a:xfrm>
                <a:off x="14602536" y="30480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1400" y="11400"/>
                    </a:lnTo>
                    <a:lnTo>
                      <a:pt x="20400" y="10800"/>
                    </a:lnTo>
                    <a:lnTo>
                      <a:pt x="114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7" name="Shape 3398"/>
              <p:cNvSpPr/>
              <p:nvPr/>
            </p:nvSpPr>
            <p:spPr>
              <a:xfrm>
                <a:off x="6728535" y="1206498"/>
                <a:ext cx="304801" cy="296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491"/>
                    </a:moveTo>
                    <a:lnTo>
                      <a:pt x="600" y="11109"/>
                    </a:lnTo>
                    <a:lnTo>
                      <a:pt x="9600" y="11109"/>
                    </a:lnTo>
                    <a:lnTo>
                      <a:pt x="0" y="21600"/>
                    </a:lnTo>
                    <a:lnTo>
                      <a:pt x="10200" y="11726"/>
                    </a:lnTo>
                    <a:lnTo>
                      <a:pt x="10800" y="20983"/>
                    </a:lnTo>
                    <a:lnTo>
                      <a:pt x="10800" y="11726"/>
                    </a:lnTo>
                    <a:lnTo>
                      <a:pt x="21600" y="21600"/>
                    </a:lnTo>
                    <a:lnTo>
                      <a:pt x="12000" y="11109"/>
                    </a:lnTo>
                    <a:lnTo>
                      <a:pt x="20400" y="11109"/>
                    </a:lnTo>
                    <a:lnTo>
                      <a:pt x="12000" y="10491"/>
                    </a:lnTo>
                    <a:lnTo>
                      <a:pt x="21600" y="0"/>
                    </a:lnTo>
                    <a:lnTo>
                      <a:pt x="10800" y="9874"/>
                    </a:lnTo>
                    <a:lnTo>
                      <a:pt x="10800" y="617"/>
                    </a:lnTo>
                    <a:lnTo>
                      <a:pt x="10200" y="9874"/>
                    </a:lnTo>
                    <a:lnTo>
                      <a:pt x="0" y="0"/>
                    </a:lnTo>
                    <a:lnTo>
                      <a:pt x="9600" y="104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8" name="Shape 3399"/>
              <p:cNvSpPr/>
              <p:nvPr/>
            </p:nvSpPr>
            <p:spPr>
              <a:xfrm>
                <a:off x="10318402" y="22098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8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9" name="Shape 3400"/>
              <p:cNvSpPr/>
              <p:nvPr/>
            </p:nvSpPr>
            <p:spPr>
              <a:xfrm>
                <a:off x="7541336" y="2628898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10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1400" y="10200"/>
                    </a:lnTo>
                    <a:lnTo>
                      <a:pt x="10800" y="1200"/>
                    </a:lnTo>
                    <a:lnTo>
                      <a:pt x="10800" y="102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0" name="Shape 3401"/>
              <p:cNvSpPr/>
              <p:nvPr/>
            </p:nvSpPr>
            <p:spPr>
              <a:xfrm>
                <a:off x="5289203" y="10414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1" name="Shape 3402"/>
              <p:cNvSpPr/>
              <p:nvPr/>
            </p:nvSpPr>
            <p:spPr>
              <a:xfrm>
                <a:off x="15982602" y="457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04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2" name="Shape 3403"/>
              <p:cNvSpPr/>
              <p:nvPr/>
            </p:nvSpPr>
            <p:spPr>
              <a:xfrm>
                <a:off x="1657002" y="76200"/>
                <a:ext cx="389468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3" name="Shape 3404"/>
              <p:cNvSpPr/>
              <p:nvPr/>
            </p:nvSpPr>
            <p:spPr>
              <a:xfrm>
                <a:off x="1572336" y="4250266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4" name="Shape 3405"/>
              <p:cNvSpPr/>
              <p:nvPr/>
            </p:nvSpPr>
            <p:spPr>
              <a:xfrm>
                <a:off x="3604336" y="2878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5" name="Shape 3406"/>
              <p:cNvSpPr/>
              <p:nvPr/>
            </p:nvSpPr>
            <p:spPr>
              <a:xfrm>
                <a:off x="82202" y="22521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6" name="Shape 3407"/>
              <p:cNvSpPr/>
              <p:nvPr/>
            </p:nvSpPr>
            <p:spPr>
              <a:xfrm>
                <a:off x="0" y="343130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7" name="Shape 3408"/>
              <p:cNvSpPr/>
              <p:nvPr/>
            </p:nvSpPr>
            <p:spPr>
              <a:xfrm>
                <a:off x="12502802" y="5926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8" name="Shape 3409"/>
              <p:cNvSpPr/>
              <p:nvPr/>
            </p:nvSpPr>
            <p:spPr>
              <a:xfrm>
                <a:off x="9296052" y="564091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9" name="Shape 3410"/>
              <p:cNvSpPr/>
              <p:nvPr/>
            </p:nvSpPr>
            <p:spPr>
              <a:xfrm>
                <a:off x="22009811" y="12699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</p:grpSp>
      </p:grpSp>
      <p:sp>
        <p:nvSpPr>
          <p:cNvPr id="96" name="Text Placeholder 7"/>
          <p:cNvSpPr txBox="1">
            <a:spLocks/>
          </p:cNvSpPr>
          <p:nvPr/>
        </p:nvSpPr>
        <p:spPr>
          <a:xfrm>
            <a:off x="2848496" y="2191320"/>
            <a:ext cx="6495011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Thanks for Attending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0103" y="3594638"/>
            <a:ext cx="80517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If you have any questions find me after the talk.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486401" y="3154403"/>
            <a:ext cx="1219200" cy="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87486" y="5474044"/>
            <a:ext cx="238894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www.chriswoodruff.com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46592" y="5483114"/>
            <a:ext cx="204357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cwoodruff@live.com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75513" y="5477212"/>
            <a:ext cx="12826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@cwoodruff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28053" y="5477212"/>
            <a:ext cx="2317278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Facebook/chris.woodruff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2669" y="4699000"/>
            <a:ext cx="33866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Contact me:</a:t>
            </a:r>
          </a:p>
        </p:txBody>
      </p:sp>
      <p:grpSp>
        <p:nvGrpSpPr>
          <p:cNvPr id="78" name="Group 77"/>
          <p:cNvGrpSpPr/>
          <p:nvPr/>
        </p:nvGrpSpPr>
        <p:grpSpPr>
          <a:xfrm rot="2700000">
            <a:off x="9537976" y="231624"/>
            <a:ext cx="1118928" cy="2025616"/>
            <a:chOff x="4048125" y="660400"/>
            <a:chExt cx="1046163" cy="1893888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6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7" grpId="0" animBg="1"/>
      <p:bldP spid="28" grpId="0" animBg="1"/>
      <p:bldP spid="29" grpId="0" animBg="1"/>
      <p:bldP spid="30" grpId="0" animBg="1"/>
      <p:bldP spid="96" grpId="0"/>
      <p:bldP spid="97" grpId="0"/>
      <p:bldP spid="100" grpId="0"/>
      <p:bldP spid="101" grpId="0"/>
      <p:bldP spid="102" grpId="0"/>
      <p:bldP spid="103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still need desktop apps because…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984" y="2234743"/>
            <a:ext cx="10568976" cy="777281"/>
            <a:chOff x="598488" y="1676055"/>
            <a:chExt cx="7926732" cy="582960"/>
          </a:xfrm>
        </p:grpSpPr>
        <p:sp>
          <p:nvSpPr>
            <p:cNvPr id="5" name="Oval 4"/>
            <p:cNvSpPr/>
            <p:nvPr/>
          </p:nvSpPr>
          <p:spPr>
            <a:xfrm>
              <a:off x="598488" y="1676055"/>
              <a:ext cx="536920" cy="5369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765" y="1761637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sz="2933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ar-SA" sz="2933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21157" y="1761619"/>
              <a:ext cx="7104063" cy="497396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People are not always connected to their company network </a:t>
              </a:r>
            </a:p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or Internet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7984" y="3287636"/>
            <a:ext cx="10568976" cy="715894"/>
            <a:chOff x="598488" y="2465725"/>
            <a:chExt cx="7926732" cy="536920"/>
          </a:xfrm>
        </p:grpSpPr>
        <p:sp>
          <p:nvSpPr>
            <p:cNvPr id="9" name="Oval 8"/>
            <p:cNvSpPr/>
            <p:nvPr/>
          </p:nvSpPr>
          <p:spPr>
            <a:xfrm>
              <a:off x="598488" y="2465725"/>
              <a:ext cx="536920" cy="5369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765" y="2551307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sz="2933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ar-SA" sz="2933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157" y="2551289"/>
              <a:ext cx="7104063" cy="18000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They would like to have better performance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84" y="4340530"/>
            <a:ext cx="10568976" cy="715894"/>
            <a:chOff x="598488" y="3255395"/>
            <a:chExt cx="7926732" cy="536920"/>
          </a:xfrm>
        </p:grpSpPr>
        <p:sp>
          <p:nvSpPr>
            <p:cNvPr id="13" name="Oval 12"/>
            <p:cNvSpPr/>
            <p:nvPr/>
          </p:nvSpPr>
          <p:spPr>
            <a:xfrm>
              <a:off x="598488" y="3255395"/>
              <a:ext cx="536920" cy="53692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765" y="3340977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sz="2933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3</a:t>
              </a:r>
              <a:endParaRPr lang="ar-SA" sz="2933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1157" y="3340959"/>
              <a:ext cx="7104063" cy="18000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There is a need due to privacy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984" y="5393427"/>
            <a:ext cx="10568976" cy="777281"/>
            <a:chOff x="598488" y="4045066"/>
            <a:chExt cx="7926732" cy="582960"/>
          </a:xfrm>
        </p:grpSpPr>
        <p:sp>
          <p:nvSpPr>
            <p:cNvPr id="17" name="Oval 16"/>
            <p:cNvSpPr/>
            <p:nvPr/>
          </p:nvSpPr>
          <p:spPr>
            <a:xfrm>
              <a:off x="598488" y="4045066"/>
              <a:ext cx="536920" cy="53692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765" y="4130648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sz="2933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4</a:t>
              </a:r>
              <a:endParaRPr lang="ar-SA" sz="2933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1157" y="4130630"/>
              <a:ext cx="7104063" cy="497396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There may be a very complex client need that requires</a:t>
              </a:r>
            </a:p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 making a desktop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59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Needs for Desktop Apps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 people like desktop app over Internet web apps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Sometimes just feels better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643" y="5186484"/>
            <a:ext cx="3418415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Social Marketing Analytics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Printers and other local hardware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files editing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On-premise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0" name="TextBox 49"/>
          <p:cNvSpPr txBox="1"/>
          <p:nvPr/>
        </p:nvSpPr>
        <p:spPr>
          <a:xfrm>
            <a:off x="4816611" y="2021123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Offline</a:t>
            </a:r>
            <a:endParaRPr lang="en-US" sz="1133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Kiosks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9" grpId="0"/>
      <p:bldP spid="11" grpId="0"/>
      <p:bldP spid="13" grpId="0"/>
      <p:bldP spid="12" grpId="0"/>
      <p:bldP spid="48" grpId="0" animBg="1"/>
      <p:bldP spid="49" grpId="0" animBg="1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Ideas for Electron Apps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6288" y="2201334"/>
            <a:ext cx="2319424" cy="3939117"/>
            <a:chOff x="3702216" y="1651000"/>
            <a:chExt cx="1739568" cy="2954338"/>
          </a:xfrm>
        </p:grpSpPr>
        <p:sp>
          <p:nvSpPr>
            <p:cNvPr id="5" name="Shape 2449"/>
            <p:cNvSpPr/>
            <p:nvPr/>
          </p:nvSpPr>
          <p:spPr>
            <a:xfrm>
              <a:off x="4237636" y="3858623"/>
              <a:ext cx="670307" cy="74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5" y="0"/>
                  </a:moveTo>
                  <a:cubicBezTo>
                    <a:pt x="1042" y="0"/>
                    <a:pt x="0" y="936"/>
                    <a:pt x="0" y="2087"/>
                  </a:cubicBezTo>
                  <a:cubicBezTo>
                    <a:pt x="0" y="3238"/>
                    <a:pt x="1042" y="4169"/>
                    <a:pt x="2325" y="4169"/>
                  </a:cubicBezTo>
                  <a:lnTo>
                    <a:pt x="19280" y="4169"/>
                  </a:lnTo>
                  <a:cubicBezTo>
                    <a:pt x="20563" y="4169"/>
                    <a:pt x="21600" y="3238"/>
                    <a:pt x="21600" y="2087"/>
                  </a:cubicBezTo>
                  <a:cubicBezTo>
                    <a:pt x="21600" y="936"/>
                    <a:pt x="20563" y="0"/>
                    <a:pt x="19280" y="0"/>
                  </a:cubicBezTo>
                  <a:lnTo>
                    <a:pt x="2325" y="0"/>
                  </a:lnTo>
                  <a:close/>
                  <a:moveTo>
                    <a:pt x="926" y="5553"/>
                  </a:moveTo>
                  <a:cubicBezTo>
                    <a:pt x="416" y="5553"/>
                    <a:pt x="0" y="5922"/>
                    <a:pt x="0" y="6380"/>
                  </a:cubicBezTo>
                  <a:cubicBezTo>
                    <a:pt x="0" y="6837"/>
                    <a:pt x="416" y="7211"/>
                    <a:pt x="926" y="7211"/>
                  </a:cubicBezTo>
                  <a:lnTo>
                    <a:pt x="20679" y="7211"/>
                  </a:lnTo>
                  <a:cubicBezTo>
                    <a:pt x="21189" y="7211"/>
                    <a:pt x="21600" y="6837"/>
                    <a:pt x="21600" y="6380"/>
                  </a:cubicBezTo>
                  <a:cubicBezTo>
                    <a:pt x="21600" y="5922"/>
                    <a:pt x="21189" y="5553"/>
                    <a:pt x="20679" y="5553"/>
                  </a:cubicBezTo>
                  <a:lnTo>
                    <a:pt x="926" y="5553"/>
                  </a:lnTo>
                  <a:close/>
                  <a:moveTo>
                    <a:pt x="926" y="8476"/>
                  </a:moveTo>
                  <a:cubicBezTo>
                    <a:pt x="416" y="8476"/>
                    <a:pt x="0" y="8845"/>
                    <a:pt x="0" y="9302"/>
                  </a:cubicBezTo>
                  <a:cubicBezTo>
                    <a:pt x="0" y="9759"/>
                    <a:pt x="416" y="10133"/>
                    <a:pt x="926" y="10133"/>
                  </a:cubicBezTo>
                  <a:lnTo>
                    <a:pt x="20679" y="10133"/>
                  </a:lnTo>
                  <a:cubicBezTo>
                    <a:pt x="21189" y="10133"/>
                    <a:pt x="21600" y="9759"/>
                    <a:pt x="21600" y="9302"/>
                  </a:cubicBezTo>
                  <a:cubicBezTo>
                    <a:pt x="21600" y="8845"/>
                    <a:pt x="21189" y="8476"/>
                    <a:pt x="20679" y="8476"/>
                  </a:cubicBezTo>
                  <a:lnTo>
                    <a:pt x="926" y="8476"/>
                  </a:lnTo>
                  <a:close/>
                  <a:moveTo>
                    <a:pt x="926" y="11252"/>
                  </a:moveTo>
                  <a:cubicBezTo>
                    <a:pt x="416" y="11252"/>
                    <a:pt x="0" y="11621"/>
                    <a:pt x="0" y="12079"/>
                  </a:cubicBezTo>
                  <a:cubicBezTo>
                    <a:pt x="0" y="12536"/>
                    <a:pt x="416" y="12910"/>
                    <a:pt x="926" y="12910"/>
                  </a:cubicBezTo>
                  <a:lnTo>
                    <a:pt x="20679" y="12910"/>
                  </a:lnTo>
                  <a:cubicBezTo>
                    <a:pt x="21189" y="12910"/>
                    <a:pt x="21600" y="12536"/>
                    <a:pt x="21600" y="12079"/>
                  </a:cubicBezTo>
                  <a:cubicBezTo>
                    <a:pt x="21600" y="11621"/>
                    <a:pt x="21189" y="11252"/>
                    <a:pt x="20679" y="11252"/>
                  </a:cubicBezTo>
                  <a:lnTo>
                    <a:pt x="926" y="11252"/>
                  </a:lnTo>
                  <a:close/>
                  <a:moveTo>
                    <a:pt x="987" y="14321"/>
                  </a:moveTo>
                  <a:cubicBezTo>
                    <a:pt x="443" y="14321"/>
                    <a:pt x="0" y="14713"/>
                    <a:pt x="0" y="15198"/>
                  </a:cubicBezTo>
                  <a:lnTo>
                    <a:pt x="0" y="15723"/>
                  </a:lnTo>
                  <a:lnTo>
                    <a:pt x="4528" y="19216"/>
                  </a:lnTo>
                  <a:lnTo>
                    <a:pt x="17072" y="19216"/>
                  </a:lnTo>
                  <a:lnTo>
                    <a:pt x="21600" y="15723"/>
                  </a:lnTo>
                  <a:lnTo>
                    <a:pt x="21600" y="15198"/>
                  </a:lnTo>
                  <a:cubicBezTo>
                    <a:pt x="21600" y="14713"/>
                    <a:pt x="21162" y="14321"/>
                    <a:pt x="20618" y="14321"/>
                  </a:cubicBezTo>
                  <a:lnTo>
                    <a:pt x="10800" y="14321"/>
                  </a:lnTo>
                  <a:lnTo>
                    <a:pt x="987" y="14321"/>
                  </a:lnTo>
                  <a:close/>
                  <a:moveTo>
                    <a:pt x="5860" y="20312"/>
                  </a:moveTo>
                  <a:lnTo>
                    <a:pt x="7534" y="21600"/>
                  </a:lnTo>
                  <a:lnTo>
                    <a:pt x="10724" y="21600"/>
                  </a:lnTo>
                  <a:lnTo>
                    <a:pt x="13913" y="21600"/>
                  </a:lnTo>
                  <a:lnTo>
                    <a:pt x="15582" y="20312"/>
                  </a:lnTo>
                  <a:cubicBezTo>
                    <a:pt x="15582" y="20312"/>
                    <a:pt x="5860" y="20312"/>
                    <a:pt x="5860" y="20312"/>
                  </a:cubicBezTo>
                  <a:close/>
                </a:path>
              </a:pathLst>
            </a:custGeom>
            <a:solidFill>
              <a:srgbClr val="1E2D3C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6" name="Shape 2450"/>
            <p:cNvSpPr/>
            <p:nvPr/>
          </p:nvSpPr>
          <p:spPr>
            <a:xfrm>
              <a:off x="3702216" y="2231953"/>
              <a:ext cx="870663" cy="85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2734" y="3959"/>
                  </a:moveTo>
                  <a:lnTo>
                    <a:pt x="12734" y="2570"/>
                  </a:lnTo>
                  <a:cubicBezTo>
                    <a:pt x="13197" y="2366"/>
                    <a:pt x="13522" y="1891"/>
                    <a:pt x="13522" y="1338"/>
                  </a:cubicBezTo>
                  <a:cubicBezTo>
                    <a:pt x="13522" y="599"/>
                    <a:pt x="12941" y="0"/>
                    <a:pt x="12225" y="0"/>
                  </a:cubicBezTo>
                  <a:cubicBezTo>
                    <a:pt x="11509" y="0"/>
                    <a:pt x="10928" y="599"/>
                    <a:pt x="10928" y="1338"/>
                  </a:cubicBezTo>
                  <a:cubicBezTo>
                    <a:pt x="10928" y="1891"/>
                    <a:pt x="11253" y="2366"/>
                    <a:pt x="11716" y="2570"/>
                  </a:cubicBezTo>
                  <a:lnTo>
                    <a:pt x="11716" y="3959"/>
                  </a:lnTo>
                  <a:lnTo>
                    <a:pt x="292" y="3959"/>
                  </a:lnTo>
                  <a:cubicBezTo>
                    <a:pt x="-252" y="7514"/>
                    <a:pt x="-223" y="12358"/>
                    <a:pt x="2040" y="18106"/>
                  </a:cubicBezTo>
                  <a:cubicBezTo>
                    <a:pt x="2475" y="19212"/>
                    <a:pt x="3136" y="20400"/>
                    <a:pt x="3867" y="21600"/>
                  </a:cubicBezTo>
                  <a:lnTo>
                    <a:pt x="11716" y="21600"/>
                  </a:lnTo>
                  <a:lnTo>
                    <a:pt x="11716" y="20248"/>
                  </a:lnTo>
                  <a:cubicBezTo>
                    <a:pt x="11253" y="20044"/>
                    <a:pt x="10928" y="19570"/>
                    <a:pt x="10928" y="19017"/>
                  </a:cubicBezTo>
                  <a:cubicBezTo>
                    <a:pt x="10928" y="18278"/>
                    <a:pt x="11509" y="17678"/>
                    <a:pt x="12225" y="17678"/>
                  </a:cubicBezTo>
                  <a:cubicBezTo>
                    <a:pt x="12941" y="17678"/>
                    <a:pt x="13522" y="18278"/>
                    <a:pt x="13522" y="19017"/>
                  </a:cubicBezTo>
                  <a:cubicBezTo>
                    <a:pt x="13522" y="19570"/>
                    <a:pt x="13197" y="20044"/>
                    <a:pt x="12734" y="20248"/>
                  </a:cubicBezTo>
                  <a:lnTo>
                    <a:pt x="12734" y="21600"/>
                  </a:lnTo>
                  <a:lnTo>
                    <a:pt x="21348" y="21600"/>
                  </a:lnTo>
                  <a:lnTo>
                    <a:pt x="21348" y="3959"/>
                  </a:lnTo>
                  <a:cubicBezTo>
                    <a:pt x="21348" y="3959"/>
                    <a:pt x="12734" y="3959"/>
                    <a:pt x="12734" y="395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7" name="Shape 2451"/>
            <p:cNvSpPr/>
            <p:nvPr/>
          </p:nvSpPr>
          <p:spPr>
            <a:xfrm>
              <a:off x="3712320" y="1651000"/>
              <a:ext cx="1015577" cy="73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0475" y="8155"/>
                  </a:moveTo>
                  <a:cubicBezTo>
                    <a:pt x="20010" y="8155"/>
                    <a:pt x="19611" y="8543"/>
                    <a:pt x="19440" y="9097"/>
                  </a:cubicBezTo>
                  <a:lnTo>
                    <a:pt x="18265" y="9097"/>
                  </a:lnTo>
                  <a:lnTo>
                    <a:pt x="18265" y="0"/>
                  </a:lnTo>
                  <a:cubicBezTo>
                    <a:pt x="17128" y="0"/>
                    <a:pt x="11910" y="-88"/>
                    <a:pt x="6541" y="5987"/>
                  </a:cubicBezTo>
                  <a:cubicBezTo>
                    <a:pt x="4100" y="8748"/>
                    <a:pt x="1516" y="12961"/>
                    <a:pt x="434" y="18655"/>
                  </a:cubicBezTo>
                  <a:cubicBezTo>
                    <a:pt x="273" y="19504"/>
                    <a:pt x="121" y="20460"/>
                    <a:pt x="0" y="21512"/>
                  </a:cubicBezTo>
                  <a:lnTo>
                    <a:pt x="9910" y="21512"/>
                  </a:lnTo>
                  <a:lnTo>
                    <a:pt x="9910" y="19902"/>
                  </a:lnTo>
                  <a:cubicBezTo>
                    <a:pt x="9508" y="19666"/>
                    <a:pt x="9226" y="19116"/>
                    <a:pt x="9226" y="18475"/>
                  </a:cubicBezTo>
                  <a:cubicBezTo>
                    <a:pt x="9226" y="17618"/>
                    <a:pt x="9730" y="16924"/>
                    <a:pt x="10351" y="16924"/>
                  </a:cubicBezTo>
                  <a:cubicBezTo>
                    <a:pt x="10972" y="16924"/>
                    <a:pt x="11476" y="17618"/>
                    <a:pt x="11476" y="18475"/>
                  </a:cubicBezTo>
                  <a:cubicBezTo>
                    <a:pt x="11476" y="19116"/>
                    <a:pt x="11194" y="19666"/>
                    <a:pt x="10792" y="19902"/>
                  </a:cubicBezTo>
                  <a:lnTo>
                    <a:pt x="10792" y="21512"/>
                  </a:lnTo>
                  <a:lnTo>
                    <a:pt x="18265" y="21512"/>
                  </a:lnTo>
                  <a:lnTo>
                    <a:pt x="18265" y="10314"/>
                  </a:lnTo>
                  <a:lnTo>
                    <a:pt x="19440" y="10314"/>
                  </a:lnTo>
                  <a:cubicBezTo>
                    <a:pt x="19611" y="10868"/>
                    <a:pt x="20010" y="11257"/>
                    <a:pt x="20475" y="11257"/>
                  </a:cubicBezTo>
                  <a:cubicBezTo>
                    <a:pt x="21096" y="11257"/>
                    <a:pt x="21600" y="10562"/>
                    <a:pt x="21600" y="9706"/>
                  </a:cubicBezTo>
                  <a:cubicBezTo>
                    <a:pt x="21600" y="8849"/>
                    <a:pt x="21096" y="8155"/>
                    <a:pt x="20475" y="815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8" name="Shape 2452"/>
            <p:cNvSpPr/>
            <p:nvPr/>
          </p:nvSpPr>
          <p:spPr>
            <a:xfrm>
              <a:off x="4571120" y="2383506"/>
              <a:ext cx="870664" cy="85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1056" y="0"/>
                  </a:moveTo>
                  <a:lnTo>
                    <a:pt x="9632" y="0"/>
                  </a:lnTo>
                  <a:lnTo>
                    <a:pt x="9632" y="1335"/>
                  </a:lnTo>
                  <a:cubicBezTo>
                    <a:pt x="10095" y="1539"/>
                    <a:pt x="10420" y="2015"/>
                    <a:pt x="10420" y="2569"/>
                  </a:cubicBezTo>
                  <a:cubicBezTo>
                    <a:pt x="10420" y="3309"/>
                    <a:pt x="9839" y="3910"/>
                    <a:pt x="9123" y="3910"/>
                  </a:cubicBezTo>
                  <a:cubicBezTo>
                    <a:pt x="8407" y="3910"/>
                    <a:pt x="7826" y="3309"/>
                    <a:pt x="7826" y="2569"/>
                  </a:cubicBezTo>
                  <a:cubicBezTo>
                    <a:pt x="7826" y="2015"/>
                    <a:pt x="8151" y="1539"/>
                    <a:pt x="8615" y="1335"/>
                  </a:cubicBezTo>
                  <a:lnTo>
                    <a:pt x="8615" y="0"/>
                  </a:lnTo>
                  <a:lnTo>
                    <a:pt x="0" y="0"/>
                  </a:lnTo>
                  <a:lnTo>
                    <a:pt x="0" y="17678"/>
                  </a:lnTo>
                  <a:lnTo>
                    <a:pt x="8615" y="17678"/>
                  </a:lnTo>
                  <a:lnTo>
                    <a:pt x="8615" y="19025"/>
                  </a:lnTo>
                  <a:cubicBezTo>
                    <a:pt x="8151" y="19230"/>
                    <a:pt x="7826" y="19705"/>
                    <a:pt x="7826" y="20259"/>
                  </a:cubicBezTo>
                  <a:cubicBezTo>
                    <a:pt x="7826" y="21000"/>
                    <a:pt x="8407" y="21600"/>
                    <a:pt x="9123" y="21600"/>
                  </a:cubicBezTo>
                  <a:cubicBezTo>
                    <a:pt x="9839" y="21600"/>
                    <a:pt x="10420" y="21000"/>
                    <a:pt x="10420" y="20259"/>
                  </a:cubicBezTo>
                  <a:cubicBezTo>
                    <a:pt x="10420" y="19705"/>
                    <a:pt x="10095" y="19230"/>
                    <a:pt x="9632" y="19025"/>
                  </a:cubicBezTo>
                  <a:lnTo>
                    <a:pt x="9632" y="17678"/>
                  </a:lnTo>
                  <a:lnTo>
                    <a:pt x="17481" y="17678"/>
                  </a:lnTo>
                  <a:cubicBezTo>
                    <a:pt x="18212" y="16476"/>
                    <a:pt x="18873" y="15285"/>
                    <a:pt x="19308" y="14177"/>
                  </a:cubicBezTo>
                  <a:cubicBezTo>
                    <a:pt x="21571" y="8417"/>
                    <a:pt x="21600" y="3563"/>
                    <a:pt x="2105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9" name="Shape 2453"/>
            <p:cNvSpPr/>
            <p:nvPr/>
          </p:nvSpPr>
          <p:spPr>
            <a:xfrm>
              <a:off x="4571120" y="1651000"/>
              <a:ext cx="858749" cy="88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9881" y="19064"/>
                  </a:moveTo>
                  <a:lnTo>
                    <a:pt x="9881" y="17788"/>
                  </a:lnTo>
                  <a:lnTo>
                    <a:pt x="21600" y="17788"/>
                  </a:lnTo>
                  <a:cubicBezTo>
                    <a:pt x="21458" y="16918"/>
                    <a:pt x="21277" y="16128"/>
                    <a:pt x="21087" y="15425"/>
                  </a:cubicBezTo>
                  <a:cubicBezTo>
                    <a:pt x="19808" y="10717"/>
                    <a:pt x="16751" y="7233"/>
                    <a:pt x="13865" y="4950"/>
                  </a:cubicBezTo>
                  <a:cubicBezTo>
                    <a:pt x="7515" y="-73"/>
                    <a:pt x="1345" y="0"/>
                    <a:pt x="0" y="0"/>
                  </a:cubicBezTo>
                  <a:lnTo>
                    <a:pt x="0" y="7522"/>
                  </a:lnTo>
                  <a:lnTo>
                    <a:pt x="1390" y="7522"/>
                  </a:lnTo>
                  <a:cubicBezTo>
                    <a:pt x="1592" y="7064"/>
                    <a:pt x="2064" y="6743"/>
                    <a:pt x="2614" y="6743"/>
                  </a:cubicBezTo>
                  <a:cubicBezTo>
                    <a:pt x="3349" y="6743"/>
                    <a:pt x="3944" y="7317"/>
                    <a:pt x="3944" y="8025"/>
                  </a:cubicBezTo>
                  <a:cubicBezTo>
                    <a:pt x="3944" y="8734"/>
                    <a:pt x="3349" y="9308"/>
                    <a:pt x="2614" y="9308"/>
                  </a:cubicBezTo>
                  <a:cubicBezTo>
                    <a:pt x="2064" y="9308"/>
                    <a:pt x="1592" y="8986"/>
                    <a:pt x="1390" y="8528"/>
                  </a:cubicBezTo>
                  <a:lnTo>
                    <a:pt x="0" y="8528"/>
                  </a:lnTo>
                  <a:lnTo>
                    <a:pt x="0" y="17788"/>
                  </a:lnTo>
                  <a:lnTo>
                    <a:pt x="8837" y="17788"/>
                  </a:lnTo>
                  <a:lnTo>
                    <a:pt x="8837" y="19064"/>
                  </a:lnTo>
                  <a:cubicBezTo>
                    <a:pt x="8362" y="19260"/>
                    <a:pt x="8028" y="19715"/>
                    <a:pt x="8028" y="20244"/>
                  </a:cubicBezTo>
                  <a:cubicBezTo>
                    <a:pt x="8028" y="20953"/>
                    <a:pt x="8624" y="21527"/>
                    <a:pt x="9359" y="21527"/>
                  </a:cubicBezTo>
                  <a:cubicBezTo>
                    <a:pt x="10094" y="21527"/>
                    <a:pt x="10689" y="20953"/>
                    <a:pt x="10689" y="20244"/>
                  </a:cubicBezTo>
                  <a:cubicBezTo>
                    <a:pt x="10689" y="19715"/>
                    <a:pt x="10356" y="19260"/>
                    <a:pt x="9881" y="1906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2454"/>
            <p:cNvSpPr/>
            <p:nvPr/>
          </p:nvSpPr>
          <p:spPr>
            <a:xfrm>
              <a:off x="4419567" y="3085702"/>
              <a:ext cx="862834" cy="70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3586" y="0"/>
                  </a:moveTo>
                  <a:lnTo>
                    <a:pt x="13586" y="1625"/>
                  </a:lnTo>
                  <a:cubicBezTo>
                    <a:pt x="14059" y="1871"/>
                    <a:pt x="14391" y="2445"/>
                    <a:pt x="14391" y="3113"/>
                  </a:cubicBezTo>
                  <a:cubicBezTo>
                    <a:pt x="14391" y="4007"/>
                    <a:pt x="13798" y="4731"/>
                    <a:pt x="13066" y="4731"/>
                  </a:cubicBezTo>
                  <a:cubicBezTo>
                    <a:pt x="12335" y="4731"/>
                    <a:pt x="11742" y="4007"/>
                    <a:pt x="11742" y="3113"/>
                  </a:cubicBezTo>
                  <a:cubicBezTo>
                    <a:pt x="11742" y="2445"/>
                    <a:pt x="12074" y="1871"/>
                    <a:pt x="12547" y="1625"/>
                  </a:cubicBezTo>
                  <a:lnTo>
                    <a:pt x="12547" y="0"/>
                  </a:lnTo>
                  <a:lnTo>
                    <a:pt x="3752" y="0"/>
                  </a:lnTo>
                  <a:lnTo>
                    <a:pt x="3752" y="7027"/>
                  </a:lnTo>
                  <a:lnTo>
                    <a:pt x="2543" y="7027"/>
                  </a:lnTo>
                  <a:cubicBezTo>
                    <a:pt x="2341" y="6449"/>
                    <a:pt x="1871" y="6044"/>
                    <a:pt x="1324" y="6044"/>
                  </a:cubicBezTo>
                  <a:cubicBezTo>
                    <a:pt x="593" y="6044"/>
                    <a:pt x="0" y="6768"/>
                    <a:pt x="0" y="7661"/>
                  </a:cubicBezTo>
                  <a:cubicBezTo>
                    <a:pt x="0" y="8555"/>
                    <a:pt x="593" y="9279"/>
                    <a:pt x="1324" y="9279"/>
                  </a:cubicBezTo>
                  <a:cubicBezTo>
                    <a:pt x="1871" y="9279"/>
                    <a:pt x="2341" y="8874"/>
                    <a:pt x="2543" y="8296"/>
                  </a:cubicBezTo>
                  <a:lnTo>
                    <a:pt x="3752" y="8296"/>
                  </a:lnTo>
                  <a:lnTo>
                    <a:pt x="3752" y="21548"/>
                  </a:lnTo>
                  <a:lnTo>
                    <a:pt x="12092" y="21548"/>
                  </a:lnTo>
                  <a:cubicBezTo>
                    <a:pt x="12092" y="21548"/>
                    <a:pt x="13631" y="21600"/>
                    <a:pt x="14311" y="20125"/>
                  </a:cubicBezTo>
                  <a:cubicBezTo>
                    <a:pt x="15565" y="17405"/>
                    <a:pt x="15832" y="12047"/>
                    <a:pt x="17994" y="7010"/>
                  </a:cubicBezTo>
                  <a:cubicBezTo>
                    <a:pt x="18897" y="4905"/>
                    <a:pt x="20349" y="2434"/>
                    <a:pt x="21600" y="0"/>
                  </a:cubicBezTo>
                  <a:cubicBezTo>
                    <a:pt x="21600" y="0"/>
                    <a:pt x="13586" y="0"/>
                    <a:pt x="1358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1" name="Shape 2455"/>
            <p:cNvSpPr/>
            <p:nvPr/>
          </p:nvSpPr>
          <p:spPr>
            <a:xfrm>
              <a:off x="3858821" y="2929097"/>
              <a:ext cx="712970" cy="85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20137" y="10690"/>
                  </a:moveTo>
                  <a:cubicBezTo>
                    <a:pt x="19893" y="11164"/>
                    <a:pt x="19324" y="11497"/>
                    <a:pt x="18663" y="11497"/>
                  </a:cubicBezTo>
                  <a:cubicBezTo>
                    <a:pt x="17777" y="11497"/>
                    <a:pt x="17060" y="10903"/>
                    <a:pt x="17060" y="10170"/>
                  </a:cubicBezTo>
                  <a:cubicBezTo>
                    <a:pt x="17060" y="9437"/>
                    <a:pt x="17777" y="8843"/>
                    <a:pt x="18663" y="8843"/>
                  </a:cubicBezTo>
                  <a:cubicBezTo>
                    <a:pt x="19324" y="8843"/>
                    <a:pt x="19893" y="9176"/>
                    <a:pt x="20137" y="9650"/>
                  </a:cubicBezTo>
                  <a:lnTo>
                    <a:pt x="21600" y="9650"/>
                  </a:lnTo>
                  <a:lnTo>
                    <a:pt x="21600" y="3888"/>
                  </a:lnTo>
                  <a:lnTo>
                    <a:pt x="10956" y="3888"/>
                  </a:lnTo>
                  <a:lnTo>
                    <a:pt x="10956" y="2547"/>
                  </a:lnTo>
                  <a:cubicBezTo>
                    <a:pt x="11529" y="2345"/>
                    <a:pt x="11930" y="1875"/>
                    <a:pt x="11930" y="1327"/>
                  </a:cubicBezTo>
                  <a:cubicBezTo>
                    <a:pt x="11930" y="594"/>
                    <a:pt x="11213" y="0"/>
                    <a:pt x="10328" y="0"/>
                  </a:cubicBezTo>
                  <a:cubicBezTo>
                    <a:pt x="9443" y="0"/>
                    <a:pt x="8725" y="594"/>
                    <a:pt x="8725" y="1327"/>
                  </a:cubicBezTo>
                  <a:cubicBezTo>
                    <a:pt x="8725" y="1875"/>
                    <a:pt x="9126" y="2345"/>
                    <a:pt x="9699" y="2547"/>
                  </a:cubicBezTo>
                  <a:lnTo>
                    <a:pt x="9699" y="3888"/>
                  </a:lnTo>
                  <a:lnTo>
                    <a:pt x="0" y="3888"/>
                  </a:lnTo>
                  <a:cubicBezTo>
                    <a:pt x="1514" y="5883"/>
                    <a:pt x="3272" y="7910"/>
                    <a:pt x="4365" y="9636"/>
                  </a:cubicBezTo>
                  <a:cubicBezTo>
                    <a:pt x="6980" y="13766"/>
                    <a:pt x="7303" y="18160"/>
                    <a:pt x="8821" y="20390"/>
                  </a:cubicBezTo>
                  <a:cubicBezTo>
                    <a:pt x="9643" y="21600"/>
                    <a:pt x="11507" y="21557"/>
                    <a:pt x="11507" y="21557"/>
                  </a:cubicBezTo>
                  <a:lnTo>
                    <a:pt x="21600" y="21557"/>
                  </a:lnTo>
                  <a:lnTo>
                    <a:pt x="21600" y="10690"/>
                  </a:lnTo>
                  <a:cubicBezTo>
                    <a:pt x="21600" y="10690"/>
                    <a:pt x="20137" y="10690"/>
                    <a:pt x="20137" y="106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2" name="Shape 2456"/>
            <p:cNvSpPr/>
            <p:nvPr/>
          </p:nvSpPr>
          <p:spPr>
            <a:xfrm>
              <a:off x="4776755" y="2656302"/>
              <a:ext cx="278637" cy="27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9705" y="0"/>
                    <a:pt x="8789" y="900"/>
                    <a:pt x="8775" y="2008"/>
                  </a:cubicBezTo>
                  <a:cubicBezTo>
                    <a:pt x="8760" y="3368"/>
                    <a:pt x="8346" y="5715"/>
                    <a:pt x="6082" y="6906"/>
                  </a:cubicBezTo>
                  <a:cubicBezTo>
                    <a:pt x="5916" y="6994"/>
                    <a:pt x="5441" y="7230"/>
                    <a:pt x="5372" y="7261"/>
                  </a:cubicBezTo>
                  <a:cubicBezTo>
                    <a:pt x="5020" y="6966"/>
                    <a:pt x="4544" y="6747"/>
                    <a:pt x="4051" y="6747"/>
                  </a:cubicBezTo>
                  <a:lnTo>
                    <a:pt x="2032" y="6747"/>
                  </a:lnTo>
                  <a:cubicBezTo>
                    <a:pt x="916" y="6747"/>
                    <a:pt x="0" y="7662"/>
                    <a:pt x="0" y="8780"/>
                  </a:cubicBezTo>
                  <a:lnTo>
                    <a:pt x="0" y="19580"/>
                  </a:lnTo>
                  <a:cubicBezTo>
                    <a:pt x="0" y="20697"/>
                    <a:pt x="916" y="21600"/>
                    <a:pt x="2032" y="21600"/>
                  </a:cubicBezTo>
                  <a:lnTo>
                    <a:pt x="4051" y="21600"/>
                  </a:lnTo>
                  <a:cubicBezTo>
                    <a:pt x="4854" y="21600"/>
                    <a:pt x="5525" y="21117"/>
                    <a:pt x="5850" y="20437"/>
                  </a:cubicBezTo>
                  <a:cubicBezTo>
                    <a:pt x="5858" y="20439"/>
                    <a:pt x="5878" y="20448"/>
                    <a:pt x="5886" y="20449"/>
                  </a:cubicBezTo>
                  <a:cubicBezTo>
                    <a:pt x="5932" y="20461"/>
                    <a:pt x="5981" y="20468"/>
                    <a:pt x="6046" y="20486"/>
                  </a:cubicBezTo>
                  <a:cubicBezTo>
                    <a:pt x="6057" y="20488"/>
                    <a:pt x="6070" y="20494"/>
                    <a:pt x="6082" y="20498"/>
                  </a:cubicBezTo>
                  <a:cubicBezTo>
                    <a:pt x="6472" y="20594"/>
                    <a:pt x="7212" y="20779"/>
                    <a:pt x="8811" y="21147"/>
                  </a:cubicBezTo>
                  <a:cubicBezTo>
                    <a:pt x="9155" y="21225"/>
                    <a:pt x="10961" y="21600"/>
                    <a:pt x="12838" y="21600"/>
                  </a:cubicBezTo>
                  <a:lnTo>
                    <a:pt x="16533" y="21600"/>
                  </a:lnTo>
                  <a:cubicBezTo>
                    <a:pt x="17658" y="21600"/>
                    <a:pt x="18462" y="21171"/>
                    <a:pt x="18944" y="20302"/>
                  </a:cubicBezTo>
                  <a:cubicBezTo>
                    <a:pt x="18951" y="20289"/>
                    <a:pt x="19112" y="19990"/>
                    <a:pt x="19238" y="19580"/>
                  </a:cubicBezTo>
                  <a:cubicBezTo>
                    <a:pt x="19333" y="19271"/>
                    <a:pt x="19365" y="18835"/>
                    <a:pt x="19250" y="18392"/>
                  </a:cubicBezTo>
                  <a:cubicBezTo>
                    <a:pt x="19974" y="17893"/>
                    <a:pt x="20212" y="17131"/>
                    <a:pt x="20364" y="16641"/>
                  </a:cubicBezTo>
                  <a:cubicBezTo>
                    <a:pt x="20618" y="15836"/>
                    <a:pt x="20541" y="15237"/>
                    <a:pt x="20364" y="14804"/>
                  </a:cubicBezTo>
                  <a:cubicBezTo>
                    <a:pt x="20771" y="14419"/>
                    <a:pt x="21123" y="13839"/>
                    <a:pt x="21270" y="12943"/>
                  </a:cubicBezTo>
                  <a:cubicBezTo>
                    <a:pt x="21361" y="12388"/>
                    <a:pt x="21256" y="11814"/>
                    <a:pt x="21000" y="11339"/>
                  </a:cubicBezTo>
                  <a:cubicBezTo>
                    <a:pt x="21382" y="10909"/>
                    <a:pt x="21556" y="10369"/>
                    <a:pt x="21576" y="9869"/>
                  </a:cubicBezTo>
                  <a:lnTo>
                    <a:pt x="21588" y="9722"/>
                  </a:lnTo>
                  <a:cubicBezTo>
                    <a:pt x="21593" y="9633"/>
                    <a:pt x="21600" y="9586"/>
                    <a:pt x="21600" y="9392"/>
                  </a:cubicBezTo>
                  <a:cubicBezTo>
                    <a:pt x="21600" y="8538"/>
                    <a:pt x="21002" y="7443"/>
                    <a:pt x="19679" y="7065"/>
                  </a:cubicBezTo>
                  <a:cubicBezTo>
                    <a:pt x="18835" y="6843"/>
                    <a:pt x="16852" y="6848"/>
                    <a:pt x="13951" y="6771"/>
                  </a:cubicBezTo>
                  <a:cubicBezTo>
                    <a:pt x="14089" y="6138"/>
                    <a:pt x="14123" y="5569"/>
                    <a:pt x="14123" y="4555"/>
                  </a:cubicBezTo>
                  <a:cubicBezTo>
                    <a:pt x="14123" y="2132"/>
                    <a:pt x="12367" y="0"/>
                    <a:pt x="10806" y="0"/>
                  </a:cubicBezTo>
                  <a:close/>
                  <a:moveTo>
                    <a:pt x="10806" y="1347"/>
                  </a:moveTo>
                  <a:cubicBezTo>
                    <a:pt x="11520" y="1347"/>
                    <a:pt x="12776" y="2782"/>
                    <a:pt x="12776" y="4555"/>
                  </a:cubicBezTo>
                  <a:cubicBezTo>
                    <a:pt x="12776" y="6156"/>
                    <a:pt x="12714" y="6425"/>
                    <a:pt x="12152" y="8094"/>
                  </a:cubicBezTo>
                  <a:cubicBezTo>
                    <a:pt x="18899" y="8094"/>
                    <a:pt x="18850" y="8195"/>
                    <a:pt x="19446" y="8351"/>
                  </a:cubicBezTo>
                  <a:cubicBezTo>
                    <a:pt x="20184" y="8562"/>
                    <a:pt x="20242" y="9181"/>
                    <a:pt x="20242" y="9392"/>
                  </a:cubicBezTo>
                  <a:cubicBezTo>
                    <a:pt x="20242" y="9623"/>
                    <a:pt x="20238" y="9581"/>
                    <a:pt x="20229" y="9808"/>
                  </a:cubicBezTo>
                  <a:cubicBezTo>
                    <a:pt x="20215" y="10142"/>
                    <a:pt x="20076" y="10800"/>
                    <a:pt x="18895" y="10800"/>
                  </a:cubicBezTo>
                  <a:lnTo>
                    <a:pt x="17549" y="10800"/>
                  </a:lnTo>
                  <a:cubicBezTo>
                    <a:pt x="17363" y="10800"/>
                    <a:pt x="17207" y="10956"/>
                    <a:pt x="17207" y="11143"/>
                  </a:cubicBezTo>
                  <a:cubicBezTo>
                    <a:pt x="17207" y="11330"/>
                    <a:pt x="17363" y="11473"/>
                    <a:pt x="17549" y="11473"/>
                  </a:cubicBezTo>
                  <a:lnTo>
                    <a:pt x="18859" y="11473"/>
                  </a:lnTo>
                  <a:cubicBezTo>
                    <a:pt x="19871" y="11473"/>
                    <a:pt x="20001" y="12318"/>
                    <a:pt x="19936" y="12722"/>
                  </a:cubicBezTo>
                  <a:cubicBezTo>
                    <a:pt x="19853" y="13226"/>
                    <a:pt x="19619" y="14180"/>
                    <a:pt x="18479" y="14180"/>
                  </a:cubicBezTo>
                  <a:lnTo>
                    <a:pt x="16876" y="14180"/>
                  </a:lnTo>
                  <a:cubicBezTo>
                    <a:pt x="16690" y="14180"/>
                    <a:pt x="16533" y="14324"/>
                    <a:pt x="16533" y="14510"/>
                  </a:cubicBezTo>
                  <a:cubicBezTo>
                    <a:pt x="16533" y="14697"/>
                    <a:pt x="16690" y="14853"/>
                    <a:pt x="16876" y="14853"/>
                  </a:cubicBezTo>
                  <a:lnTo>
                    <a:pt x="18198" y="14853"/>
                  </a:lnTo>
                  <a:cubicBezTo>
                    <a:pt x="19337" y="14853"/>
                    <a:pt x="19243" y="15718"/>
                    <a:pt x="19079" y="16237"/>
                  </a:cubicBezTo>
                  <a:cubicBezTo>
                    <a:pt x="18864" y="16918"/>
                    <a:pt x="18727" y="17559"/>
                    <a:pt x="17292" y="17559"/>
                  </a:cubicBezTo>
                  <a:lnTo>
                    <a:pt x="16191" y="17559"/>
                  </a:lnTo>
                  <a:cubicBezTo>
                    <a:pt x="16004" y="17559"/>
                    <a:pt x="15860" y="17703"/>
                    <a:pt x="15860" y="17890"/>
                  </a:cubicBezTo>
                  <a:cubicBezTo>
                    <a:pt x="15860" y="18076"/>
                    <a:pt x="16004" y="18233"/>
                    <a:pt x="16191" y="18233"/>
                  </a:cubicBezTo>
                  <a:lnTo>
                    <a:pt x="17256" y="18233"/>
                  </a:lnTo>
                  <a:cubicBezTo>
                    <a:pt x="17993" y="18233"/>
                    <a:pt x="18030" y="18925"/>
                    <a:pt x="17953" y="19176"/>
                  </a:cubicBezTo>
                  <a:cubicBezTo>
                    <a:pt x="17869" y="19450"/>
                    <a:pt x="17762" y="19656"/>
                    <a:pt x="17757" y="19665"/>
                  </a:cubicBezTo>
                  <a:cubicBezTo>
                    <a:pt x="17553" y="20033"/>
                    <a:pt x="17229" y="20253"/>
                    <a:pt x="16533" y="20253"/>
                  </a:cubicBezTo>
                  <a:lnTo>
                    <a:pt x="12838" y="20253"/>
                  </a:lnTo>
                  <a:cubicBezTo>
                    <a:pt x="10984" y="20253"/>
                    <a:pt x="9152" y="19835"/>
                    <a:pt x="9105" y="19824"/>
                  </a:cubicBezTo>
                  <a:cubicBezTo>
                    <a:pt x="6302" y="19178"/>
                    <a:pt x="6160" y="19128"/>
                    <a:pt x="5984" y="19078"/>
                  </a:cubicBezTo>
                  <a:cubicBezTo>
                    <a:pt x="5984" y="19078"/>
                    <a:pt x="5409" y="18976"/>
                    <a:pt x="5409" y="18478"/>
                  </a:cubicBezTo>
                  <a:lnTo>
                    <a:pt x="5397" y="9159"/>
                  </a:lnTo>
                  <a:cubicBezTo>
                    <a:pt x="5397" y="8843"/>
                    <a:pt x="5601" y="8550"/>
                    <a:pt x="5935" y="8449"/>
                  </a:cubicBezTo>
                  <a:cubicBezTo>
                    <a:pt x="5977" y="8433"/>
                    <a:pt x="6042" y="8418"/>
                    <a:pt x="6082" y="8400"/>
                  </a:cubicBezTo>
                  <a:cubicBezTo>
                    <a:pt x="9165" y="7123"/>
                    <a:pt x="10093" y="4321"/>
                    <a:pt x="10121" y="2020"/>
                  </a:cubicBezTo>
                  <a:cubicBezTo>
                    <a:pt x="10125" y="1697"/>
                    <a:pt x="10384" y="1347"/>
                    <a:pt x="10806" y="1347"/>
                  </a:cubicBezTo>
                  <a:close/>
                  <a:moveTo>
                    <a:pt x="2032" y="8094"/>
                  </a:moveTo>
                  <a:lnTo>
                    <a:pt x="4051" y="8094"/>
                  </a:lnTo>
                  <a:cubicBezTo>
                    <a:pt x="4424" y="8094"/>
                    <a:pt x="4724" y="8406"/>
                    <a:pt x="4724" y="8780"/>
                  </a:cubicBezTo>
                  <a:cubicBezTo>
                    <a:pt x="4724" y="8780"/>
                    <a:pt x="4724" y="19580"/>
                    <a:pt x="4724" y="19580"/>
                  </a:cubicBezTo>
                  <a:cubicBezTo>
                    <a:pt x="4724" y="19953"/>
                    <a:pt x="4424" y="20253"/>
                    <a:pt x="4051" y="20253"/>
                  </a:cubicBezTo>
                  <a:lnTo>
                    <a:pt x="2032" y="20253"/>
                  </a:lnTo>
                  <a:cubicBezTo>
                    <a:pt x="1659" y="20253"/>
                    <a:pt x="1358" y="19953"/>
                    <a:pt x="1358" y="19580"/>
                  </a:cubicBezTo>
                  <a:lnTo>
                    <a:pt x="1358" y="8780"/>
                  </a:lnTo>
                  <a:cubicBezTo>
                    <a:pt x="1358" y="8406"/>
                    <a:pt x="1659" y="8094"/>
                    <a:pt x="2032" y="8094"/>
                  </a:cubicBezTo>
                  <a:close/>
                  <a:moveTo>
                    <a:pt x="3047" y="17559"/>
                  </a:moveTo>
                  <a:cubicBezTo>
                    <a:pt x="2489" y="17559"/>
                    <a:pt x="2031" y="18004"/>
                    <a:pt x="2032" y="18563"/>
                  </a:cubicBezTo>
                  <a:cubicBezTo>
                    <a:pt x="2032" y="19123"/>
                    <a:pt x="2488" y="19580"/>
                    <a:pt x="3047" y="19580"/>
                  </a:cubicBezTo>
                  <a:cubicBezTo>
                    <a:pt x="3606" y="19580"/>
                    <a:pt x="4051" y="19123"/>
                    <a:pt x="4051" y="18563"/>
                  </a:cubicBezTo>
                  <a:cubicBezTo>
                    <a:pt x="4051" y="18004"/>
                    <a:pt x="3606" y="17559"/>
                    <a:pt x="3047" y="17559"/>
                  </a:cubicBezTo>
                  <a:close/>
                  <a:moveTo>
                    <a:pt x="3047" y="18233"/>
                  </a:moveTo>
                  <a:cubicBezTo>
                    <a:pt x="3233" y="18233"/>
                    <a:pt x="3378" y="18377"/>
                    <a:pt x="3378" y="18563"/>
                  </a:cubicBezTo>
                  <a:cubicBezTo>
                    <a:pt x="3378" y="18749"/>
                    <a:pt x="3233" y="18906"/>
                    <a:pt x="3047" y="18906"/>
                  </a:cubicBezTo>
                  <a:cubicBezTo>
                    <a:pt x="2862" y="18906"/>
                    <a:pt x="2705" y="18749"/>
                    <a:pt x="2705" y="18563"/>
                  </a:cubicBezTo>
                  <a:cubicBezTo>
                    <a:pt x="2705" y="18377"/>
                    <a:pt x="2862" y="18233"/>
                    <a:pt x="3047" y="182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3" name="Shape 2457"/>
            <p:cNvSpPr/>
            <p:nvPr/>
          </p:nvSpPr>
          <p:spPr>
            <a:xfrm>
              <a:off x="4071218" y="2601001"/>
              <a:ext cx="233803" cy="24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3" y="0"/>
                  </a:moveTo>
                  <a:cubicBezTo>
                    <a:pt x="1283" y="0"/>
                    <a:pt x="0" y="1202"/>
                    <a:pt x="0" y="2693"/>
                  </a:cubicBezTo>
                  <a:lnTo>
                    <a:pt x="0" y="18893"/>
                  </a:lnTo>
                  <a:cubicBezTo>
                    <a:pt x="0" y="20385"/>
                    <a:pt x="1283" y="21600"/>
                    <a:pt x="2873" y="21600"/>
                  </a:cubicBezTo>
                  <a:lnTo>
                    <a:pt x="18712" y="21600"/>
                  </a:lnTo>
                  <a:cubicBezTo>
                    <a:pt x="20303" y="21600"/>
                    <a:pt x="21600" y="20385"/>
                    <a:pt x="21600" y="18893"/>
                  </a:cubicBezTo>
                  <a:lnTo>
                    <a:pt x="21600" y="2693"/>
                  </a:lnTo>
                  <a:cubicBezTo>
                    <a:pt x="21600" y="1202"/>
                    <a:pt x="20303" y="0"/>
                    <a:pt x="18712" y="0"/>
                  </a:cubicBezTo>
                  <a:lnTo>
                    <a:pt x="2873" y="0"/>
                  </a:lnTo>
                  <a:close/>
                  <a:moveTo>
                    <a:pt x="2873" y="1340"/>
                  </a:moveTo>
                  <a:lnTo>
                    <a:pt x="18712" y="1340"/>
                  </a:lnTo>
                  <a:cubicBezTo>
                    <a:pt x="19506" y="1340"/>
                    <a:pt x="20156" y="1949"/>
                    <a:pt x="20156" y="2693"/>
                  </a:cubicBezTo>
                  <a:cubicBezTo>
                    <a:pt x="20156" y="2693"/>
                    <a:pt x="20156" y="18893"/>
                    <a:pt x="20156" y="18893"/>
                  </a:cubicBezTo>
                  <a:cubicBezTo>
                    <a:pt x="20156" y="19637"/>
                    <a:pt x="19506" y="20247"/>
                    <a:pt x="18712" y="20247"/>
                  </a:cubicBezTo>
                  <a:lnTo>
                    <a:pt x="2873" y="20247"/>
                  </a:lnTo>
                  <a:cubicBezTo>
                    <a:pt x="2079" y="20247"/>
                    <a:pt x="1444" y="19637"/>
                    <a:pt x="1444" y="18893"/>
                  </a:cubicBezTo>
                  <a:lnTo>
                    <a:pt x="1444" y="2693"/>
                  </a:lnTo>
                  <a:cubicBezTo>
                    <a:pt x="1444" y="1949"/>
                    <a:pt x="2079" y="1340"/>
                    <a:pt x="2873" y="1340"/>
                  </a:cubicBezTo>
                  <a:close/>
                  <a:moveTo>
                    <a:pt x="3602" y="2693"/>
                  </a:moveTo>
                  <a:cubicBezTo>
                    <a:pt x="3204" y="2693"/>
                    <a:pt x="2873" y="3004"/>
                    <a:pt x="2873" y="3377"/>
                  </a:cubicBezTo>
                  <a:lnTo>
                    <a:pt x="2873" y="15530"/>
                  </a:lnTo>
                  <a:cubicBezTo>
                    <a:pt x="2873" y="15903"/>
                    <a:pt x="3204" y="16200"/>
                    <a:pt x="3602" y="16200"/>
                  </a:cubicBezTo>
                  <a:lnTo>
                    <a:pt x="17998" y="16200"/>
                  </a:lnTo>
                  <a:cubicBezTo>
                    <a:pt x="18396" y="16200"/>
                    <a:pt x="18712" y="15903"/>
                    <a:pt x="18712" y="15530"/>
                  </a:cubicBezTo>
                  <a:lnTo>
                    <a:pt x="18712" y="3377"/>
                  </a:lnTo>
                  <a:cubicBezTo>
                    <a:pt x="18712" y="3004"/>
                    <a:pt x="18395" y="2693"/>
                    <a:pt x="17998" y="2693"/>
                  </a:cubicBezTo>
                  <a:lnTo>
                    <a:pt x="3602" y="2693"/>
                  </a:lnTo>
                  <a:close/>
                  <a:moveTo>
                    <a:pt x="3602" y="3377"/>
                  </a:moveTo>
                  <a:cubicBezTo>
                    <a:pt x="3602" y="3377"/>
                    <a:pt x="17998" y="3377"/>
                    <a:pt x="17998" y="3377"/>
                  </a:cubicBezTo>
                  <a:lnTo>
                    <a:pt x="17998" y="12741"/>
                  </a:lnTo>
                  <a:lnTo>
                    <a:pt x="15664" y="10349"/>
                  </a:lnTo>
                  <a:cubicBezTo>
                    <a:pt x="15527" y="10204"/>
                    <a:pt x="15331" y="10116"/>
                    <a:pt x="15124" y="10116"/>
                  </a:cubicBezTo>
                  <a:cubicBezTo>
                    <a:pt x="14918" y="10116"/>
                    <a:pt x="14722" y="10204"/>
                    <a:pt x="14585" y="10349"/>
                  </a:cubicBezTo>
                  <a:lnTo>
                    <a:pt x="12703" y="12345"/>
                  </a:lnTo>
                  <a:lnTo>
                    <a:pt x="7015" y="6302"/>
                  </a:lnTo>
                  <a:cubicBezTo>
                    <a:pt x="6878" y="6157"/>
                    <a:pt x="6682" y="6070"/>
                    <a:pt x="6476" y="6070"/>
                  </a:cubicBezTo>
                  <a:cubicBezTo>
                    <a:pt x="6269" y="6070"/>
                    <a:pt x="6073" y="6157"/>
                    <a:pt x="5936" y="6302"/>
                  </a:cubicBezTo>
                  <a:lnTo>
                    <a:pt x="3602" y="8831"/>
                  </a:lnTo>
                  <a:lnTo>
                    <a:pt x="3602" y="3377"/>
                  </a:lnTo>
                  <a:close/>
                  <a:moveTo>
                    <a:pt x="13680" y="4716"/>
                  </a:moveTo>
                  <a:cubicBezTo>
                    <a:pt x="12487" y="4716"/>
                    <a:pt x="11522" y="5635"/>
                    <a:pt x="11522" y="6753"/>
                  </a:cubicBezTo>
                  <a:cubicBezTo>
                    <a:pt x="11522" y="7872"/>
                    <a:pt x="12487" y="8777"/>
                    <a:pt x="13680" y="8777"/>
                  </a:cubicBezTo>
                  <a:cubicBezTo>
                    <a:pt x="14874" y="8777"/>
                    <a:pt x="15839" y="7872"/>
                    <a:pt x="15839" y="6753"/>
                  </a:cubicBezTo>
                  <a:cubicBezTo>
                    <a:pt x="15839" y="5635"/>
                    <a:pt x="14874" y="4716"/>
                    <a:pt x="13680" y="4716"/>
                  </a:cubicBezTo>
                  <a:close/>
                  <a:moveTo>
                    <a:pt x="13680" y="5400"/>
                  </a:moveTo>
                  <a:cubicBezTo>
                    <a:pt x="14474" y="5400"/>
                    <a:pt x="15124" y="6008"/>
                    <a:pt x="15124" y="6753"/>
                  </a:cubicBezTo>
                  <a:cubicBezTo>
                    <a:pt x="15124" y="7498"/>
                    <a:pt x="14474" y="8093"/>
                    <a:pt x="13680" y="8093"/>
                  </a:cubicBezTo>
                  <a:cubicBezTo>
                    <a:pt x="12887" y="8093"/>
                    <a:pt x="12237" y="7498"/>
                    <a:pt x="12237" y="6753"/>
                  </a:cubicBezTo>
                  <a:cubicBezTo>
                    <a:pt x="12237" y="6008"/>
                    <a:pt x="12887" y="5400"/>
                    <a:pt x="13680" y="5400"/>
                  </a:cubicBezTo>
                  <a:close/>
                  <a:moveTo>
                    <a:pt x="6476" y="6753"/>
                  </a:moveTo>
                  <a:lnTo>
                    <a:pt x="12280" y="12919"/>
                  </a:lnTo>
                  <a:lnTo>
                    <a:pt x="12703" y="13370"/>
                  </a:lnTo>
                  <a:lnTo>
                    <a:pt x="14687" y="15530"/>
                  </a:lnTo>
                  <a:lnTo>
                    <a:pt x="3602" y="15530"/>
                  </a:lnTo>
                  <a:cubicBezTo>
                    <a:pt x="3602" y="15530"/>
                    <a:pt x="3602" y="9857"/>
                    <a:pt x="3602" y="9857"/>
                  </a:cubicBezTo>
                  <a:lnTo>
                    <a:pt x="6476" y="6753"/>
                  </a:lnTo>
                  <a:close/>
                  <a:moveTo>
                    <a:pt x="15124" y="10800"/>
                  </a:moveTo>
                  <a:lnTo>
                    <a:pt x="17998" y="13753"/>
                  </a:lnTo>
                  <a:lnTo>
                    <a:pt x="17998" y="15530"/>
                  </a:lnTo>
                  <a:cubicBezTo>
                    <a:pt x="17998" y="15530"/>
                    <a:pt x="15649" y="15530"/>
                    <a:pt x="15649" y="15530"/>
                  </a:cubicBezTo>
                  <a:lnTo>
                    <a:pt x="13185" y="12851"/>
                  </a:lnTo>
                  <a:lnTo>
                    <a:pt x="15124" y="108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4" name="Shape 2458"/>
            <p:cNvSpPr/>
            <p:nvPr/>
          </p:nvSpPr>
          <p:spPr>
            <a:xfrm>
              <a:off x="4781277" y="1949970"/>
              <a:ext cx="249386" cy="16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10" y="13990"/>
                  </a:moveTo>
                  <a:cubicBezTo>
                    <a:pt x="11374" y="14259"/>
                    <a:pt x="11094" y="14401"/>
                    <a:pt x="10800" y="14401"/>
                  </a:cubicBezTo>
                  <a:cubicBezTo>
                    <a:pt x="10506" y="14401"/>
                    <a:pt x="10226" y="14259"/>
                    <a:pt x="9990" y="13990"/>
                  </a:cubicBezTo>
                  <a:lnTo>
                    <a:pt x="7199" y="10800"/>
                  </a:lnTo>
                  <a:lnTo>
                    <a:pt x="6637" y="10157"/>
                  </a:lnTo>
                  <a:lnTo>
                    <a:pt x="1350" y="4115"/>
                  </a:lnTo>
                  <a:lnTo>
                    <a:pt x="1350" y="4114"/>
                  </a:lnTo>
                  <a:cubicBezTo>
                    <a:pt x="1350" y="2980"/>
                    <a:pt x="1955" y="2057"/>
                    <a:pt x="2700" y="2057"/>
                  </a:cubicBezTo>
                  <a:lnTo>
                    <a:pt x="18900" y="2057"/>
                  </a:lnTo>
                  <a:cubicBezTo>
                    <a:pt x="19644" y="2057"/>
                    <a:pt x="20250" y="2980"/>
                    <a:pt x="20250" y="4114"/>
                  </a:cubicBezTo>
                  <a:cubicBezTo>
                    <a:pt x="20250" y="4114"/>
                    <a:pt x="11610" y="13990"/>
                    <a:pt x="11610" y="13990"/>
                  </a:cubicBezTo>
                  <a:close/>
                  <a:moveTo>
                    <a:pt x="20250" y="16199"/>
                  </a:moveTo>
                  <a:lnTo>
                    <a:pt x="15526" y="10800"/>
                  </a:lnTo>
                  <a:lnTo>
                    <a:pt x="20250" y="5400"/>
                  </a:lnTo>
                  <a:cubicBezTo>
                    <a:pt x="20250" y="5400"/>
                    <a:pt x="20250" y="16199"/>
                    <a:pt x="20250" y="16199"/>
                  </a:cubicBezTo>
                  <a:close/>
                  <a:moveTo>
                    <a:pt x="20250" y="17485"/>
                  </a:moveTo>
                  <a:cubicBezTo>
                    <a:pt x="20250" y="18621"/>
                    <a:pt x="19644" y="19542"/>
                    <a:pt x="18900" y="19542"/>
                  </a:cubicBezTo>
                  <a:lnTo>
                    <a:pt x="2700" y="19542"/>
                  </a:lnTo>
                  <a:cubicBezTo>
                    <a:pt x="1955" y="19542"/>
                    <a:pt x="1350" y="18621"/>
                    <a:pt x="1350" y="17485"/>
                  </a:cubicBezTo>
                  <a:lnTo>
                    <a:pt x="6637" y="11443"/>
                  </a:lnTo>
                  <a:lnTo>
                    <a:pt x="9585" y="14814"/>
                  </a:lnTo>
                  <a:cubicBezTo>
                    <a:pt x="9945" y="15223"/>
                    <a:pt x="10372" y="15430"/>
                    <a:pt x="10800" y="15430"/>
                  </a:cubicBezTo>
                  <a:cubicBezTo>
                    <a:pt x="11228" y="15430"/>
                    <a:pt x="11655" y="15223"/>
                    <a:pt x="12015" y="14814"/>
                  </a:cubicBezTo>
                  <a:lnTo>
                    <a:pt x="14963" y="11443"/>
                  </a:lnTo>
                  <a:cubicBezTo>
                    <a:pt x="14963" y="11443"/>
                    <a:pt x="20250" y="17485"/>
                    <a:pt x="20250" y="17485"/>
                  </a:cubicBezTo>
                  <a:close/>
                  <a:moveTo>
                    <a:pt x="1350" y="5400"/>
                  </a:moveTo>
                  <a:lnTo>
                    <a:pt x="6074" y="10800"/>
                  </a:lnTo>
                  <a:lnTo>
                    <a:pt x="1350" y="16199"/>
                  </a:lnTo>
                  <a:cubicBezTo>
                    <a:pt x="1350" y="16199"/>
                    <a:pt x="1350" y="5400"/>
                    <a:pt x="1350" y="5400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1842"/>
                    <a:pt x="0" y="4114"/>
                  </a:cubicBezTo>
                  <a:lnTo>
                    <a:pt x="0" y="17485"/>
                  </a:lnTo>
                  <a:cubicBezTo>
                    <a:pt x="0" y="19757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19757"/>
                    <a:pt x="21600" y="17485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9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5" name="Shape 2459"/>
            <p:cNvSpPr/>
            <p:nvPr/>
          </p:nvSpPr>
          <p:spPr>
            <a:xfrm>
              <a:off x="4200506" y="3459376"/>
              <a:ext cx="249408" cy="21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26" y="0"/>
                  </a:moveTo>
                  <a:cubicBezTo>
                    <a:pt x="6594" y="0"/>
                    <a:pt x="5856" y="598"/>
                    <a:pt x="5545" y="1516"/>
                  </a:cubicBezTo>
                  <a:lnTo>
                    <a:pt x="4615" y="4250"/>
                  </a:lnTo>
                  <a:lnTo>
                    <a:pt x="1695" y="4833"/>
                  </a:lnTo>
                  <a:cubicBezTo>
                    <a:pt x="714" y="5026"/>
                    <a:pt x="0" y="6025"/>
                    <a:pt x="0" y="7204"/>
                  </a:cubicBezTo>
                  <a:lnTo>
                    <a:pt x="0" y="19203"/>
                  </a:lnTo>
                  <a:cubicBezTo>
                    <a:pt x="0" y="20526"/>
                    <a:pt x="907" y="21600"/>
                    <a:pt x="2023" y="21600"/>
                  </a:cubicBezTo>
                  <a:lnTo>
                    <a:pt x="19577" y="21600"/>
                  </a:lnTo>
                  <a:cubicBezTo>
                    <a:pt x="20693" y="21600"/>
                    <a:pt x="21600" y="20526"/>
                    <a:pt x="21600" y="19203"/>
                  </a:cubicBezTo>
                  <a:lnTo>
                    <a:pt x="21600" y="7204"/>
                  </a:lnTo>
                  <a:cubicBezTo>
                    <a:pt x="21600" y="6025"/>
                    <a:pt x="20886" y="5026"/>
                    <a:pt x="19905" y="4833"/>
                  </a:cubicBezTo>
                  <a:lnTo>
                    <a:pt x="16985" y="4250"/>
                  </a:lnTo>
                  <a:lnTo>
                    <a:pt x="16055" y="1503"/>
                  </a:lnTo>
                  <a:cubicBezTo>
                    <a:pt x="15745" y="587"/>
                    <a:pt x="15006" y="0"/>
                    <a:pt x="14174" y="0"/>
                  </a:cubicBezTo>
                  <a:lnTo>
                    <a:pt x="7426" y="0"/>
                  </a:lnTo>
                  <a:close/>
                  <a:moveTo>
                    <a:pt x="7426" y="1607"/>
                  </a:moveTo>
                  <a:lnTo>
                    <a:pt x="14174" y="1607"/>
                  </a:lnTo>
                  <a:cubicBezTo>
                    <a:pt x="14449" y="1607"/>
                    <a:pt x="14695" y="1795"/>
                    <a:pt x="14797" y="2099"/>
                  </a:cubicBezTo>
                  <a:lnTo>
                    <a:pt x="16011" y="5688"/>
                  </a:lnTo>
                  <a:lnTo>
                    <a:pt x="19686" y="6414"/>
                  </a:lnTo>
                  <a:cubicBezTo>
                    <a:pt x="20012" y="6478"/>
                    <a:pt x="20244" y="6813"/>
                    <a:pt x="20244" y="7204"/>
                  </a:cubicBezTo>
                  <a:cubicBezTo>
                    <a:pt x="20244" y="7204"/>
                    <a:pt x="20244" y="19203"/>
                    <a:pt x="20244" y="19203"/>
                  </a:cubicBezTo>
                  <a:cubicBezTo>
                    <a:pt x="20244" y="19645"/>
                    <a:pt x="19950" y="19993"/>
                    <a:pt x="19577" y="19993"/>
                  </a:cubicBezTo>
                  <a:lnTo>
                    <a:pt x="2023" y="19993"/>
                  </a:lnTo>
                  <a:cubicBezTo>
                    <a:pt x="1650" y="19993"/>
                    <a:pt x="1356" y="19645"/>
                    <a:pt x="1356" y="19203"/>
                  </a:cubicBezTo>
                  <a:lnTo>
                    <a:pt x="1356" y="7204"/>
                  </a:lnTo>
                  <a:cubicBezTo>
                    <a:pt x="1356" y="6813"/>
                    <a:pt x="1588" y="6478"/>
                    <a:pt x="1914" y="6414"/>
                  </a:cubicBezTo>
                  <a:lnTo>
                    <a:pt x="5589" y="5688"/>
                  </a:lnTo>
                  <a:lnTo>
                    <a:pt x="6803" y="2099"/>
                  </a:lnTo>
                  <a:cubicBezTo>
                    <a:pt x="6905" y="1795"/>
                    <a:pt x="7149" y="1607"/>
                    <a:pt x="7426" y="1607"/>
                  </a:cubicBezTo>
                  <a:close/>
                  <a:moveTo>
                    <a:pt x="10795" y="5598"/>
                  </a:moveTo>
                  <a:cubicBezTo>
                    <a:pt x="7811" y="5598"/>
                    <a:pt x="5403" y="8464"/>
                    <a:pt x="5403" y="11999"/>
                  </a:cubicBezTo>
                  <a:cubicBezTo>
                    <a:pt x="5403" y="15533"/>
                    <a:pt x="7811" y="18400"/>
                    <a:pt x="10795" y="18400"/>
                  </a:cubicBezTo>
                  <a:cubicBezTo>
                    <a:pt x="13776" y="18400"/>
                    <a:pt x="16197" y="15533"/>
                    <a:pt x="16197" y="11999"/>
                  </a:cubicBezTo>
                  <a:cubicBezTo>
                    <a:pt x="16197" y="8464"/>
                    <a:pt x="13776" y="5598"/>
                    <a:pt x="10795" y="5598"/>
                  </a:cubicBezTo>
                  <a:close/>
                  <a:moveTo>
                    <a:pt x="10488" y="7217"/>
                  </a:moveTo>
                  <a:cubicBezTo>
                    <a:pt x="11522" y="7123"/>
                    <a:pt x="12581" y="7495"/>
                    <a:pt x="13430" y="8358"/>
                  </a:cubicBezTo>
                  <a:cubicBezTo>
                    <a:pt x="15128" y="10082"/>
                    <a:pt x="15334" y="13109"/>
                    <a:pt x="13879" y="15121"/>
                  </a:cubicBezTo>
                  <a:cubicBezTo>
                    <a:pt x="12423" y="17135"/>
                    <a:pt x="9868" y="17364"/>
                    <a:pt x="8170" y="15640"/>
                  </a:cubicBezTo>
                  <a:cubicBezTo>
                    <a:pt x="6471" y="13915"/>
                    <a:pt x="6266" y="10889"/>
                    <a:pt x="7721" y="8876"/>
                  </a:cubicBezTo>
                  <a:cubicBezTo>
                    <a:pt x="8448" y="7869"/>
                    <a:pt x="9455" y="7311"/>
                    <a:pt x="10488" y="7217"/>
                  </a:cubicBezTo>
                  <a:close/>
                  <a:moveTo>
                    <a:pt x="10795" y="8798"/>
                  </a:moveTo>
                  <a:cubicBezTo>
                    <a:pt x="9304" y="8798"/>
                    <a:pt x="8104" y="10232"/>
                    <a:pt x="8104" y="11999"/>
                  </a:cubicBezTo>
                  <a:cubicBezTo>
                    <a:pt x="8104" y="12220"/>
                    <a:pt x="8245" y="12400"/>
                    <a:pt x="8432" y="12400"/>
                  </a:cubicBezTo>
                  <a:cubicBezTo>
                    <a:pt x="8618" y="12400"/>
                    <a:pt x="8771" y="12219"/>
                    <a:pt x="8771" y="11999"/>
                  </a:cubicBezTo>
                  <a:cubicBezTo>
                    <a:pt x="8771" y="10673"/>
                    <a:pt x="9675" y="9601"/>
                    <a:pt x="10795" y="9601"/>
                  </a:cubicBezTo>
                  <a:cubicBezTo>
                    <a:pt x="10980" y="9601"/>
                    <a:pt x="11134" y="9420"/>
                    <a:pt x="11134" y="9200"/>
                  </a:cubicBezTo>
                  <a:cubicBezTo>
                    <a:pt x="11134" y="8979"/>
                    <a:pt x="10980" y="8798"/>
                    <a:pt x="10795" y="879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6" name="Shape 2460"/>
            <p:cNvSpPr/>
            <p:nvPr/>
          </p:nvSpPr>
          <p:spPr>
            <a:xfrm>
              <a:off x="4696071" y="3460543"/>
              <a:ext cx="249279" cy="2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713" extrusionOk="0">
                  <a:moveTo>
                    <a:pt x="5964" y="5"/>
                  </a:moveTo>
                  <a:cubicBezTo>
                    <a:pt x="4450" y="39"/>
                    <a:pt x="2948" y="712"/>
                    <a:pt x="1790" y="2042"/>
                  </a:cubicBezTo>
                  <a:cubicBezTo>
                    <a:pt x="-597" y="4783"/>
                    <a:pt x="-597" y="9218"/>
                    <a:pt x="1790" y="11959"/>
                  </a:cubicBezTo>
                  <a:cubicBezTo>
                    <a:pt x="2472" y="12743"/>
                    <a:pt x="8846" y="20064"/>
                    <a:pt x="8846" y="20064"/>
                  </a:cubicBezTo>
                  <a:cubicBezTo>
                    <a:pt x="9600" y="20930"/>
                    <a:pt x="10818" y="20930"/>
                    <a:pt x="11573" y="20064"/>
                  </a:cubicBezTo>
                  <a:cubicBezTo>
                    <a:pt x="11573" y="20064"/>
                    <a:pt x="18539" y="12048"/>
                    <a:pt x="18616" y="11959"/>
                  </a:cubicBezTo>
                  <a:cubicBezTo>
                    <a:pt x="21003" y="9218"/>
                    <a:pt x="21003" y="4783"/>
                    <a:pt x="18616" y="2042"/>
                  </a:cubicBezTo>
                  <a:cubicBezTo>
                    <a:pt x="16300" y="-618"/>
                    <a:pt x="12603" y="-670"/>
                    <a:pt x="10203" y="1833"/>
                  </a:cubicBezTo>
                  <a:cubicBezTo>
                    <a:pt x="9004" y="581"/>
                    <a:pt x="7479" y="-29"/>
                    <a:pt x="5964" y="5"/>
                  </a:cubicBezTo>
                  <a:close/>
                  <a:moveTo>
                    <a:pt x="5990" y="1473"/>
                  </a:moveTo>
                  <a:cubicBezTo>
                    <a:pt x="7185" y="1443"/>
                    <a:pt x="8383" y="1930"/>
                    <a:pt x="9337" y="2926"/>
                  </a:cubicBezTo>
                  <a:lnTo>
                    <a:pt x="10203" y="3825"/>
                  </a:lnTo>
                  <a:lnTo>
                    <a:pt x="11069" y="2926"/>
                  </a:lnTo>
                  <a:cubicBezTo>
                    <a:pt x="12978" y="935"/>
                    <a:pt x="15898" y="1008"/>
                    <a:pt x="17712" y="3091"/>
                  </a:cubicBezTo>
                  <a:cubicBezTo>
                    <a:pt x="19594" y="5251"/>
                    <a:pt x="19594" y="8766"/>
                    <a:pt x="17712" y="10926"/>
                  </a:cubicBezTo>
                  <a:lnTo>
                    <a:pt x="10655" y="19015"/>
                  </a:lnTo>
                  <a:cubicBezTo>
                    <a:pt x="10406" y="19304"/>
                    <a:pt x="10001" y="19304"/>
                    <a:pt x="9751" y="19015"/>
                  </a:cubicBezTo>
                  <a:lnTo>
                    <a:pt x="2694" y="10926"/>
                  </a:lnTo>
                  <a:cubicBezTo>
                    <a:pt x="812" y="8766"/>
                    <a:pt x="812" y="5251"/>
                    <a:pt x="2694" y="3091"/>
                  </a:cubicBezTo>
                  <a:cubicBezTo>
                    <a:pt x="3601" y="2050"/>
                    <a:pt x="4795" y="1503"/>
                    <a:pt x="5990" y="1473"/>
                  </a:cubicBezTo>
                  <a:close/>
                  <a:moveTo>
                    <a:pt x="5900" y="3705"/>
                  </a:moveTo>
                  <a:cubicBezTo>
                    <a:pt x="4401" y="3707"/>
                    <a:pt x="3186" y="5101"/>
                    <a:pt x="3186" y="6836"/>
                  </a:cubicBezTo>
                  <a:cubicBezTo>
                    <a:pt x="3186" y="7040"/>
                    <a:pt x="3333" y="7211"/>
                    <a:pt x="3509" y="7211"/>
                  </a:cubicBezTo>
                  <a:cubicBezTo>
                    <a:pt x="3685" y="7211"/>
                    <a:pt x="3832" y="7040"/>
                    <a:pt x="3832" y="6836"/>
                  </a:cubicBezTo>
                  <a:cubicBezTo>
                    <a:pt x="3832" y="5508"/>
                    <a:pt x="4755" y="4439"/>
                    <a:pt x="5900" y="4439"/>
                  </a:cubicBezTo>
                  <a:cubicBezTo>
                    <a:pt x="6076" y="4439"/>
                    <a:pt x="6223" y="4269"/>
                    <a:pt x="6223" y="4065"/>
                  </a:cubicBezTo>
                  <a:cubicBezTo>
                    <a:pt x="6223" y="3861"/>
                    <a:pt x="6075" y="3705"/>
                    <a:pt x="5900" y="37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7" name="Shape 2461"/>
            <p:cNvSpPr/>
            <p:nvPr/>
          </p:nvSpPr>
          <p:spPr>
            <a:xfrm>
              <a:off x="4094984" y="1900476"/>
              <a:ext cx="249387" cy="2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7" y="7946"/>
                  </a:moveTo>
                  <a:lnTo>
                    <a:pt x="17741" y="9092"/>
                  </a:lnTo>
                  <a:cubicBezTo>
                    <a:pt x="17741" y="8940"/>
                    <a:pt x="17759" y="8792"/>
                    <a:pt x="17745" y="8637"/>
                  </a:cubicBezTo>
                  <a:cubicBezTo>
                    <a:pt x="17629" y="7331"/>
                    <a:pt x="17037" y="6068"/>
                    <a:pt x="16074" y="5081"/>
                  </a:cubicBezTo>
                  <a:cubicBezTo>
                    <a:pt x="15004" y="3980"/>
                    <a:pt x="13586" y="3349"/>
                    <a:pt x="12181" y="3345"/>
                  </a:cubicBezTo>
                  <a:lnTo>
                    <a:pt x="13269" y="2218"/>
                  </a:lnTo>
                  <a:cubicBezTo>
                    <a:pt x="13813" y="1660"/>
                    <a:pt x="14572" y="1350"/>
                    <a:pt x="15403" y="1350"/>
                  </a:cubicBezTo>
                  <a:cubicBezTo>
                    <a:pt x="16461" y="1350"/>
                    <a:pt x="17547" y="1841"/>
                    <a:pt x="18381" y="2697"/>
                  </a:cubicBezTo>
                  <a:cubicBezTo>
                    <a:pt x="19165" y="3501"/>
                    <a:pt x="19632" y="4500"/>
                    <a:pt x="19699" y="5510"/>
                  </a:cubicBezTo>
                  <a:cubicBezTo>
                    <a:pt x="19760" y="6453"/>
                    <a:pt x="19458" y="7318"/>
                    <a:pt x="18847" y="7946"/>
                  </a:cubicBezTo>
                  <a:moveTo>
                    <a:pt x="5829" y="19329"/>
                  </a:moveTo>
                  <a:cubicBezTo>
                    <a:pt x="5814" y="18424"/>
                    <a:pt x="5454" y="17482"/>
                    <a:pt x="4731" y="16739"/>
                  </a:cubicBezTo>
                  <a:cubicBezTo>
                    <a:pt x="4046" y="16035"/>
                    <a:pt x="3151" y="15629"/>
                    <a:pt x="2257" y="15593"/>
                  </a:cubicBezTo>
                  <a:lnTo>
                    <a:pt x="2912" y="13158"/>
                  </a:lnTo>
                  <a:cubicBezTo>
                    <a:pt x="2960" y="12995"/>
                    <a:pt x="3053" y="12836"/>
                    <a:pt x="3168" y="12695"/>
                  </a:cubicBezTo>
                  <a:cubicBezTo>
                    <a:pt x="4486" y="11727"/>
                    <a:pt x="6513" y="12012"/>
                    <a:pt x="7920" y="13460"/>
                  </a:cubicBezTo>
                  <a:cubicBezTo>
                    <a:pt x="9410" y="14990"/>
                    <a:pt x="9639" y="17231"/>
                    <a:pt x="8492" y="18569"/>
                  </a:cubicBezTo>
                  <a:cubicBezTo>
                    <a:pt x="8417" y="18610"/>
                    <a:pt x="8340" y="18649"/>
                    <a:pt x="8256" y="18675"/>
                  </a:cubicBezTo>
                  <a:cubicBezTo>
                    <a:pt x="8256" y="18675"/>
                    <a:pt x="5829" y="19329"/>
                    <a:pt x="5829" y="19329"/>
                  </a:cubicBezTo>
                  <a:close/>
                  <a:moveTo>
                    <a:pt x="2738" y="20164"/>
                  </a:moveTo>
                  <a:cubicBezTo>
                    <a:pt x="2666" y="20181"/>
                    <a:pt x="2443" y="20239"/>
                    <a:pt x="2292" y="20250"/>
                  </a:cubicBezTo>
                  <a:cubicBezTo>
                    <a:pt x="1752" y="20244"/>
                    <a:pt x="1314" y="19792"/>
                    <a:pt x="1314" y="19238"/>
                  </a:cubicBezTo>
                  <a:cubicBezTo>
                    <a:pt x="1321" y="19125"/>
                    <a:pt x="1366" y="18929"/>
                    <a:pt x="1380" y="18857"/>
                  </a:cubicBezTo>
                  <a:lnTo>
                    <a:pt x="2072" y="16283"/>
                  </a:lnTo>
                  <a:cubicBezTo>
                    <a:pt x="2822" y="16261"/>
                    <a:pt x="3631" y="16563"/>
                    <a:pt x="4266" y="17216"/>
                  </a:cubicBezTo>
                  <a:cubicBezTo>
                    <a:pt x="4911" y="17879"/>
                    <a:pt x="5214" y="18725"/>
                    <a:pt x="5181" y="19505"/>
                  </a:cubicBezTo>
                  <a:cubicBezTo>
                    <a:pt x="5181" y="19505"/>
                    <a:pt x="2738" y="20164"/>
                    <a:pt x="2738" y="20164"/>
                  </a:cubicBezTo>
                  <a:close/>
                  <a:moveTo>
                    <a:pt x="6889" y="11179"/>
                  </a:moveTo>
                  <a:cubicBezTo>
                    <a:pt x="6281" y="10928"/>
                    <a:pt x="5643" y="10784"/>
                    <a:pt x="5004" y="10775"/>
                  </a:cubicBezTo>
                  <a:lnTo>
                    <a:pt x="10064" y="5536"/>
                  </a:lnTo>
                  <a:cubicBezTo>
                    <a:pt x="10839" y="4760"/>
                    <a:pt x="11967" y="4536"/>
                    <a:pt x="13078" y="4820"/>
                  </a:cubicBezTo>
                  <a:cubicBezTo>
                    <a:pt x="13078" y="4820"/>
                    <a:pt x="6889" y="11179"/>
                    <a:pt x="6889" y="11179"/>
                  </a:cubicBezTo>
                  <a:close/>
                  <a:moveTo>
                    <a:pt x="9718" y="13672"/>
                  </a:moveTo>
                  <a:cubicBezTo>
                    <a:pt x="9473" y="13258"/>
                    <a:pt x="9194" y="12860"/>
                    <a:pt x="8849" y="12506"/>
                  </a:cubicBezTo>
                  <a:cubicBezTo>
                    <a:pt x="8447" y="12093"/>
                    <a:pt x="7987" y="11771"/>
                    <a:pt x="7507" y="11499"/>
                  </a:cubicBezTo>
                  <a:lnTo>
                    <a:pt x="13768" y="5064"/>
                  </a:lnTo>
                  <a:cubicBezTo>
                    <a:pt x="14259" y="5289"/>
                    <a:pt x="14730" y="5608"/>
                    <a:pt x="15146" y="6035"/>
                  </a:cubicBezTo>
                  <a:cubicBezTo>
                    <a:pt x="15501" y="6399"/>
                    <a:pt x="15776" y="6807"/>
                    <a:pt x="15987" y="7230"/>
                  </a:cubicBezTo>
                  <a:cubicBezTo>
                    <a:pt x="15987" y="7230"/>
                    <a:pt x="9718" y="13672"/>
                    <a:pt x="9718" y="13672"/>
                  </a:cubicBezTo>
                  <a:close/>
                  <a:moveTo>
                    <a:pt x="10519" y="16062"/>
                  </a:moveTo>
                  <a:cubicBezTo>
                    <a:pt x="10465" y="15452"/>
                    <a:pt x="10299" y="14855"/>
                    <a:pt x="10048" y="14288"/>
                  </a:cubicBezTo>
                  <a:lnTo>
                    <a:pt x="16258" y="7907"/>
                  </a:lnTo>
                  <a:cubicBezTo>
                    <a:pt x="16638" y="9140"/>
                    <a:pt x="16443" y="10430"/>
                    <a:pt x="15610" y="11285"/>
                  </a:cubicBezTo>
                  <a:cubicBezTo>
                    <a:pt x="15605" y="11290"/>
                    <a:pt x="15598" y="11293"/>
                    <a:pt x="15593" y="11299"/>
                  </a:cubicBezTo>
                  <a:lnTo>
                    <a:pt x="15602" y="11307"/>
                  </a:lnTo>
                  <a:lnTo>
                    <a:pt x="10526" y="16565"/>
                  </a:lnTo>
                  <a:cubicBezTo>
                    <a:pt x="10527" y="16398"/>
                    <a:pt x="10535" y="16232"/>
                    <a:pt x="10519" y="16062"/>
                  </a:cubicBezTo>
                  <a:moveTo>
                    <a:pt x="19309" y="1742"/>
                  </a:moveTo>
                  <a:cubicBezTo>
                    <a:pt x="18228" y="632"/>
                    <a:pt x="16806" y="0"/>
                    <a:pt x="15403" y="0"/>
                  </a:cubicBezTo>
                  <a:cubicBezTo>
                    <a:pt x="14221" y="0"/>
                    <a:pt x="13131" y="451"/>
                    <a:pt x="12336" y="1266"/>
                  </a:cubicBezTo>
                  <a:lnTo>
                    <a:pt x="9139" y="4577"/>
                  </a:lnTo>
                  <a:cubicBezTo>
                    <a:pt x="9130" y="4586"/>
                    <a:pt x="9118" y="4593"/>
                    <a:pt x="9108" y="4603"/>
                  </a:cubicBezTo>
                  <a:cubicBezTo>
                    <a:pt x="9103" y="4608"/>
                    <a:pt x="9100" y="4615"/>
                    <a:pt x="9095" y="4621"/>
                  </a:cubicBezTo>
                  <a:lnTo>
                    <a:pt x="9097" y="4622"/>
                  </a:lnTo>
                  <a:lnTo>
                    <a:pt x="2311" y="11647"/>
                  </a:lnTo>
                  <a:cubicBezTo>
                    <a:pt x="1998" y="11966"/>
                    <a:pt x="1771" y="12365"/>
                    <a:pt x="1646" y="12798"/>
                  </a:cubicBezTo>
                  <a:lnTo>
                    <a:pt x="103" y="18541"/>
                  </a:lnTo>
                  <a:cubicBezTo>
                    <a:pt x="101" y="18557"/>
                    <a:pt x="0" y="19009"/>
                    <a:pt x="0" y="19238"/>
                  </a:cubicBezTo>
                  <a:cubicBezTo>
                    <a:pt x="0" y="20542"/>
                    <a:pt x="1031" y="21600"/>
                    <a:pt x="2303" y="21600"/>
                  </a:cubicBezTo>
                  <a:cubicBezTo>
                    <a:pt x="2555" y="21600"/>
                    <a:pt x="3044" y="21476"/>
                    <a:pt x="3062" y="21473"/>
                  </a:cubicBezTo>
                  <a:lnTo>
                    <a:pt x="8631" y="19969"/>
                  </a:lnTo>
                  <a:cubicBezTo>
                    <a:pt x="9054" y="19840"/>
                    <a:pt x="9439" y="19605"/>
                    <a:pt x="9751" y="19283"/>
                  </a:cubicBezTo>
                  <a:lnTo>
                    <a:pt x="19777" y="8900"/>
                  </a:lnTo>
                  <a:cubicBezTo>
                    <a:pt x="21600" y="7024"/>
                    <a:pt x="21395" y="3881"/>
                    <a:pt x="19309" y="1742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3670" y="2491296"/>
            <a:ext cx="1725081" cy="85344"/>
            <a:chOff x="2635252" y="1868472"/>
            <a:chExt cx="1293811" cy="64008"/>
          </a:xfrm>
        </p:grpSpPr>
        <p:sp>
          <p:nvSpPr>
            <p:cNvPr id="19" name="Oval 18"/>
            <p:cNvSpPr/>
            <p:nvPr/>
          </p:nvSpPr>
          <p:spPr>
            <a:xfrm>
              <a:off x="2635252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flipH="1">
              <a:off x="2699260" y="1900476"/>
              <a:ext cx="122980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13669" y="3671101"/>
            <a:ext cx="1398056" cy="85344"/>
            <a:chOff x="2635252" y="2753326"/>
            <a:chExt cx="1048542" cy="64008"/>
          </a:xfrm>
        </p:grpSpPr>
        <p:sp>
          <p:nvSpPr>
            <p:cNvPr id="23" name="Oval 22"/>
            <p:cNvSpPr/>
            <p:nvPr/>
          </p:nvSpPr>
          <p:spPr>
            <a:xfrm>
              <a:off x="2635252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4" name="Straight Connector 23"/>
            <p:cNvCxnSpPr>
              <a:endCxn id="23" idx="6"/>
            </p:cNvCxnSpPr>
            <p:nvPr/>
          </p:nvCxnSpPr>
          <p:spPr>
            <a:xfrm flipH="1">
              <a:off x="2699260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13670" y="4849928"/>
            <a:ext cx="1883831" cy="85344"/>
            <a:chOff x="2635252" y="3637446"/>
            <a:chExt cx="1412873" cy="64008"/>
          </a:xfrm>
        </p:grpSpPr>
        <p:sp>
          <p:nvSpPr>
            <p:cNvPr id="26" name="Oval 25"/>
            <p:cNvSpPr/>
            <p:nvPr/>
          </p:nvSpPr>
          <p:spPr>
            <a:xfrm>
              <a:off x="2635252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7" name="Straight Connector 26"/>
            <p:cNvCxnSpPr>
              <a:endCxn id="26" idx="6"/>
            </p:cNvCxnSpPr>
            <p:nvPr/>
          </p:nvCxnSpPr>
          <p:spPr>
            <a:xfrm flipH="1">
              <a:off x="2699260" y="3669450"/>
              <a:ext cx="13488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55528" y="2491296"/>
            <a:ext cx="1725083" cy="85344"/>
            <a:chOff x="5216646" y="1868472"/>
            <a:chExt cx="1293812" cy="64008"/>
          </a:xfrm>
        </p:grpSpPr>
        <p:sp>
          <p:nvSpPr>
            <p:cNvPr id="29" name="Oval 28"/>
            <p:cNvSpPr/>
            <p:nvPr/>
          </p:nvSpPr>
          <p:spPr>
            <a:xfrm>
              <a:off x="6446450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flipH="1">
              <a:off x="5216646" y="1900476"/>
              <a:ext cx="122980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82555" y="3671101"/>
            <a:ext cx="1398056" cy="85344"/>
            <a:chOff x="5461916" y="2753326"/>
            <a:chExt cx="1048542" cy="64008"/>
          </a:xfrm>
        </p:grpSpPr>
        <p:sp>
          <p:nvSpPr>
            <p:cNvPr id="31" name="Oval 30"/>
            <p:cNvSpPr/>
            <p:nvPr/>
          </p:nvSpPr>
          <p:spPr>
            <a:xfrm>
              <a:off x="6446450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5461916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796779" y="4849928"/>
            <a:ext cx="1883832" cy="85344"/>
            <a:chOff x="5097584" y="3637446"/>
            <a:chExt cx="1412874" cy="64008"/>
          </a:xfrm>
        </p:grpSpPr>
        <p:sp>
          <p:nvSpPr>
            <p:cNvPr id="33" name="Oval 32"/>
            <p:cNvSpPr/>
            <p:nvPr/>
          </p:nvSpPr>
          <p:spPr>
            <a:xfrm>
              <a:off x="6446450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>
            <a:xfrm flipH="1">
              <a:off x="5097584" y="3669450"/>
              <a:ext cx="134886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0221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Editors and Reading Apps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221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Images and Pictures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21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Audio/Video Conferencing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5686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Communication Apps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5686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Social Media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5686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03712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 of Electron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5351" y="2441259"/>
            <a:ext cx="241299" cy="241299"/>
            <a:chOff x="4481513" y="1830944"/>
            <a:chExt cx="180974" cy="180974"/>
          </a:xfrm>
        </p:grpSpPr>
        <p:sp>
          <p:nvSpPr>
            <p:cNvPr id="5" name="Oval 4"/>
            <p:cNvSpPr/>
            <p:nvPr/>
          </p:nvSpPr>
          <p:spPr>
            <a:xfrm>
              <a:off x="4481513" y="1830944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186428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cxnSp>
        <p:nvCxnSpPr>
          <p:cNvPr id="7" name="Straight Connector 6"/>
          <p:cNvCxnSpPr>
            <a:stCxn id="5" idx="4"/>
            <a:endCxn id="13" idx="0"/>
          </p:cNvCxnSpPr>
          <p:nvPr/>
        </p:nvCxnSpPr>
        <p:spPr>
          <a:xfrm rot="5400000">
            <a:off x="5316062" y="3462496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4"/>
          </p:cNvCxnSpPr>
          <p:nvPr/>
        </p:nvCxnSpPr>
        <p:spPr>
          <a:xfrm rot="5400000">
            <a:off x="5193771" y="5955771"/>
            <a:ext cx="1803400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87584" y="4281215"/>
            <a:ext cx="3754967" cy="707440"/>
            <a:chOff x="762000" y="3379402"/>
            <a:chExt cx="2816225" cy="346902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January 2013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began at GitHub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689918" y="4242435"/>
            <a:ext cx="812165" cy="81216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8" name="Group 17"/>
          <p:cNvGrpSpPr/>
          <p:nvPr/>
        </p:nvGrpSpPr>
        <p:grpSpPr>
          <a:xfrm>
            <a:off x="5060367" y="4604384"/>
            <a:ext cx="498000" cy="88267"/>
            <a:chOff x="3817500" y="3453288"/>
            <a:chExt cx="373500" cy="66200"/>
          </a:xfrm>
        </p:grpSpPr>
        <p:sp>
          <p:nvSpPr>
            <p:cNvPr id="19" name="Oval 18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hape 344"/>
          <p:cNvSpPr/>
          <p:nvPr/>
        </p:nvSpPr>
        <p:spPr>
          <a:xfrm>
            <a:off x="5930900" y="4411697"/>
            <a:ext cx="330200" cy="47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2" h="21572" extrusionOk="0">
                <a:moveTo>
                  <a:pt x="2947" y="6470"/>
                </a:moveTo>
                <a:cubicBezTo>
                  <a:pt x="3252" y="3667"/>
                  <a:pt x="6062" y="2155"/>
                  <a:pt x="10317" y="2155"/>
                </a:cubicBezTo>
                <a:cubicBezTo>
                  <a:pt x="14570" y="2155"/>
                  <a:pt x="17176" y="3634"/>
                  <a:pt x="17481" y="6436"/>
                </a:cubicBezTo>
                <a:cubicBezTo>
                  <a:pt x="17648" y="7972"/>
                  <a:pt x="16442" y="8996"/>
                  <a:pt x="14815" y="10671"/>
                </a:cubicBezTo>
                <a:cubicBezTo>
                  <a:pt x="13615" y="11907"/>
                  <a:pt x="12452" y="13198"/>
                  <a:pt x="11791" y="15099"/>
                </a:cubicBezTo>
                <a:lnTo>
                  <a:pt x="8843" y="15099"/>
                </a:lnTo>
                <a:cubicBezTo>
                  <a:pt x="8181" y="13198"/>
                  <a:pt x="7018" y="11907"/>
                  <a:pt x="5817" y="10670"/>
                </a:cubicBezTo>
                <a:cubicBezTo>
                  <a:pt x="4191" y="8996"/>
                  <a:pt x="2779" y="8006"/>
                  <a:pt x="2947" y="6470"/>
                </a:cubicBezTo>
                <a:close/>
                <a:moveTo>
                  <a:pt x="14292" y="17256"/>
                </a:moveTo>
                <a:cubicBezTo>
                  <a:pt x="14292" y="12557"/>
                  <a:pt x="21116" y="10948"/>
                  <a:pt x="20605" y="6267"/>
                </a:cubicBezTo>
                <a:cubicBezTo>
                  <a:pt x="20283" y="3314"/>
                  <a:pt x="17549" y="0"/>
                  <a:pt x="10317" y="0"/>
                </a:cubicBezTo>
                <a:cubicBezTo>
                  <a:pt x="3084" y="0"/>
                  <a:pt x="350" y="3314"/>
                  <a:pt x="27" y="6268"/>
                </a:cubicBezTo>
                <a:cubicBezTo>
                  <a:pt x="-484" y="10948"/>
                  <a:pt x="6342" y="12557"/>
                  <a:pt x="6342" y="17256"/>
                </a:cubicBezTo>
                <a:cubicBezTo>
                  <a:pt x="6342" y="17256"/>
                  <a:pt x="14292" y="17256"/>
                  <a:pt x="14292" y="17256"/>
                </a:cubicBezTo>
                <a:close/>
                <a:moveTo>
                  <a:pt x="6169" y="20678"/>
                </a:moveTo>
                <a:cubicBezTo>
                  <a:pt x="7332" y="21228"/>
                  <a:pt x="8676" y="21600"/>
                  <a:pt x="10317" y="21571"/>
                </a:cubicBezTo>
                <a:cubicBezTo>
                  <a:pt x="11954" y="21600"/>
                  <a:pt x="13301" y="21228"/>
                  <a:pt x="14464" y="20678"/>
                </a:cubicBezTo>
                <a:lnTo>
                  <a:pt x="14439" y="18335"/>
                </a:lnTo>
                <a:lnTo>
                  <a:pt x="6194" y="18335"/>
                </a:lnTo>
                <a:cubicBezTo>
                  <a:pt x="6194" y="18335"/>
                  <a:pt x="6169" y="20678"/>
                  <a:pt x="6169" y="2067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4087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4"/>
            <a:endCxn id="9" idx="0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4"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918" y="4241800"/>
            <a:ext cx="812165" cy="81216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hape 1236"/>
          <p:cNvSpPr/>
          <p:nvPr/>
        </p:nvSpPr>
        <p:spPr>
          <a:xfrm>
            <a:off x="5921643" y="4437380"/>
            <a:ext cx="346597" cy="36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2" h="20934" extrusionOk="0">
                <a:moveTo>
                  <a:pt x="18452" y="13964"/>
                </a:moveTo>
                <a:cubicBezTo>
                  <a:pt x="18105" y="14098"/>
                  <a:pt x="15778" y="12334"/>
                  <a:pt x="14292" y="9001"/>
                </a:cubicBezTo>
                <a:cubicBezTo>
                  <a:pt x="12805" y="5671"/>
                  <a:pt x="12992" y="2627"/>
                  <a:pt x="13337" y="2491"/>
                </a:cubicBezTo>
                <a:cubicBezTo>
                  <a:pt x="13683" y="2358"/>
                  <a:pt x="15953" y="4488"/>
                  <a:pt x="17439" y="7818"/>
                </a:cubicBezTo>
                <a:cubicBezTo>
                  <a:pt x="18927" y="11148"/>
                  <a:pt x="18798" y="13828"/>
                  <a:pt x="18452" y="13964"/>
                </a:cubicBezTo>
                <a:close/>
                <a:moveTo>
                  <a:pt x="19118" y="7014"/>
                </a:moveTo>
                <a:cubicBezTo>
                  <a:pt x="17204" y="2726"/>
                  <a:pt x="14125" y="-535"/>
                  <a:pt x="12568" y="73"/>
                </a:cubicBezTo>
                <a:cubicBezTo>
                  <a:pt x="9923" y="1110"/>
                  <a:pt x="14143" y="6080"/>
                  <a:pt x="1153" y="11161"/>
                </a:cubicBezTo>
                <a:cubicBezTo>
                  <a:pt x="31" y="11602"/>
                  <a:pt x="-253" y="13357"/>
                  <a:pt x="217" y="14409"/>
                </a:cubicBezTo>
                <a:cubicBezTo>
                  <a:pt x="686" y="15458"/>
                  <a:pt x="2220" y="16503"/>
                  <a:pt x="3343" y="16065"/>
                </a:cubicBezTo>
                <a:cubicBezTo>
                  <a:pt x="3537" y="15988"/>
                  <a:pt x="4250" y="15767"/>
                  <a:pt x="4250" y="15767"/>
                </a:cubicBezTo>
                <a:cubicBezTo>
                  <a:pt x="5051" y="16803"/>
                  <a:pt x="5890" y="16189"/>
                  <a:pt x="6188" y="16846"/>
                </a:cubicBezTo>
                <a:cubicBezTo>
                  <a:pt x="6546" y="17637"/>
                  <a:pt x="7323" y="19356"/>
                  <a:pt x="7587" y="19940"/>
                </a:cubicBezTo>
                <a:cubicBezTo>
                  <a:pt x="7852" y="20524"/>
                  <a:pt x="8451" y="21065"/>
                  <a:pt x="8886" y="20906"/>
                </a:cubicBezTo>
                <a:cubicBezTo>
                  <a:pt x="9320" y="20746"/>
                  <a:pt x="10798" y="20205"/>
                  <a:pt x="11363" y="20000"/>
                </a:cubicBezTo>
                <a:cubicBezTo>
                  <a:pt x="11929" y="19793"/>
                  <a:pt x="12063" y="19306"/>
                  <a:pt x="11890" y="18925"/>
                </a:cubicBezTo>
                <a:cubicBezTo>
                  <a:pt x="11704" y="18512"/>
                  <a:pt x="10940" y="18391"/>
                  <a:pt x="10722" y="17910"/>
                </a:cubicBezTo>
                <a:cubicBezTo>
                  <a:pt x="10504" y="17430"/>
                  <a:pt x="9792" y="15888"/>
                  <a:pt x="9588" y="15402"/>
                </a:cubicBezTo>
                <a:cubicBezTo>
                  <a:pt x="9310" y="14741"/>
                  <a:pt x="9901" y="14203"/>
                  <a:pt x="10760" y="14118"/>
                </a:cubicBezTo>
                <a:cubicBezTo>
                  <a:pt x="16673" y="13522"/>
                  <a:pt x="17779" y="17039"/>
                  <a:pt x="19792" y="16251"/>
                </a:cubicBezTo>
                <a:cubicBezTo>
                  <a:pt x="21347" y="15640"/>
                  <a:pt x="21030" y="11297"/>
                  <a:pt x="19118" y="70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4" name="Shape 1237"/>
          <p:cNvSpPr/>
          <p:nvPr/>
        </p:nvSpPr>
        <p:spPr>
          <a:xfrm>
            <a:off x="5901805" y="1775175"/>
            <a:ext cx="422795" cy="38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0"/>
                </a:moveTo>
                <a:lnTo>
                  <a:pt x="9720" y="0"/>
                </a:lnTo>
                <a:cubicBezTo>
                  <a:pt x="8532" y="0"/>
                  <a:pt x="7560" y="1080"/>
                  <a:pt x="7560" y="2400"/>
                </a:cubicBezTo>
                <a:lnTo>
                  <a:pt x="7560" y="12000"/>
                </a:lnTo>
                <a:lnTo>
                  <a:pt x="15120" y="12000"/>
                </a:lnTo>
                <a:lnTo>
                  <a:pt x="18360" y="15600"/>
                </a:lnTo>
                <a:lnTo>
                  <a:pt x="18360" y="12000"/>
                </a:lnTo>
                <a:lnTo>
                  <a:pt x="19440" y="12000"/>
                </a:lnTo>
                <a:cubicBezTo>
                  <a:pt x="20628" y="12000"/>
                  <a:pt x="21600" y="10921"/>
                  <a:pt x="21600" y="9600"/>
                </a:cubicBezTo>
                <a:lnTo>
                  <a:pt x="21600" y="2400"/>
                </a:lnTo>
                <a:cubicBezTo>
                  <a:pt x="21600" y="1080"/>
                  <a:pt x="20628" y="0"/>
                  <a:pt x="19440" y="0"/>
                </a:cubicBezTo>
                <a:close/>
                <a:moveTo>
                  <a:pt x="6264" y="13440"/>
                </a:moveTo>
                <a:lnTo>
                  <a:pt x="6264" y="6000"/>
                </a:lnTo>
                <a:lnTo>
                  <a:pt x="2160" y="6000"/>
                </a:lnTo>
                <a:cubicBezTo>
                  <a:pt x="972" y="6000"/>
                  <a:pt x="0" y="7080"/>
                  <a:pt x="0" y="8400"/>
                </a:cubicBezTo>
                <a:lnTo>
                  <a:pt x="0" y="15600"/>
                </a:lnTo>
                <a:cubicBezTo>
                  <a:pt x="0" y="16920"/>
                  <a:pt x="972" y="18000"/>
                  <a:pt x="2160" y="18000"/>
                </a:cubicBezTo>
                <a:lnTo>
                  <a:pt x="3240" y="18000"/>
                </a:lnTo>
                <a:lnTo>
                  <a:pt x="3240" y="21600"/>
                </a:lnTo>
                <a:lnTo>
                  <a:pt x="6480" y="18000"/>
                </a:lnTo>
                <a:lnTo>
                  <a:pt x="11880" y="18000"/>
                </a:lnTo>
                <a:cubicBezTo>
                  <a:pt x="13068" y="18000"/>
                  <a:pt x="14040" y="16920"/>
                  <a:pt x="14040" y="15600"/>
                </a:cubicBezTo>
                <a:lnTo>
                  <a:pt x="14040" y="13416"/>
                </a:lnTo>
                <a:cubicBezTo>
                  <a:pt x="13971" y="13433"/>
                  <a:pt x="13897" y="13441"/>
                  <a:pt x="13824" y="13441"/>
                </a:cubicBezTo>
                <a:lnTo>
                  <a:pt x="6264" y="13441"/>
                </a:lnTo>
                <a:cubicBezTo>
                  <a:pt x="6264" y="13441"/>
                  <a:pt x="6264" y="13440"/>
                  <a:pt x="6264" y="134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533798" y="1655420"/>
            <a:ext cx="3754967" cy="707440"/>
            <a:chOff x="762000" y="3379402"/>
            <a:chExt cx="2816225" cy="346902"/>
          </a:xfrm>
        </p:grpSpPr>
        <p:sp>
          <p:nvSpPr>
            <p:cNvPr id="26" name="TextBox 25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Open Sourced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April 2015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Renamed Electron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82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  <a:stCxn id="15" idx="4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endCxn id="12" idx="0"/>
          </p:cNvCxnSpPr>
          <p:nvPr/>
        </p:nvCxnSpPr>
        <p:spPr>
          <a:xfrm rot="5400000">
            <a:off x="5682932" y="5467034"/>
            <a:ext cx="82613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75351" y="5880101"/>
            <a:ext cx="241299" cy="241299"/>
            <a:chOff x="4481513" y="4410076"/>
            <a:chExt cx="180974" cy="180974"/>
          </a:xfrm>
        </p:grpSpPr>
        <p:sp>
          <p:nvSpPr>
            <p:cNvPr id="12" name="Oval 11"/>
            <p:cNvSpPr/>
            <p:nvPr/>
          </p:nvSpPr>
          <p:spPr>
            <a:xfrm>
              <a:off x="4481513" y="4410076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14850" y="444341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22" name="Oval 21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3" name="Straight Connector 22"/>
            <p:cNvCxnSpPr>
              <a:endCxn id="22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5" name="Oval 24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6" name="Straight Connector 25"/>
            <p:cNvCxnSpPr>
              <a:endCxn id="25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hape 1282"/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533798" y="1614659"/>
            <a:ext cx="3754967" cy="707440"/>
            <a:chOff x="762000" y="3379402"/>
            <a:chExt cx="2816225" cy="346902"/>
          </a:xfrm>
        </p:grpSpPr>
        <p:sp>
          <p:nvSpPr>
            <p:cNvPr id="28" name="TextBox 27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June 2016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Released version 1.0.0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34951" y="4294162"/>
            <a:ext cx="3754967" cy="707440"/>
            <a:chOff x="762000" y="3379402"/>
            <a:chExt cx="2816225" cy="346902"/>
          </a:xfrm>
        </p:grpSpPr>
        <p:sp>
          <p:nvSpPr>
            <p:cNvPr id="33" name="TextBox 32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Current version 1.6.8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36" name="Shape 1282"/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3785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Blocks for Electron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8375" y="4140200"/>
            <a:ext cx="1525296" cy="85344"/>
            <a:chOff x="2631281" y="3105150"/>
            <a:chExt cx="1143972" cy="64008"/>
          </a:xfrm>
        </p:grpSpPr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 flipH="1" flipV="1">
              <a:off x="2695289" y="3137154"/>
              <a:ext cx="1079964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0800000">
              <a:off x="2631281" y="310515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27241" y="2465780"/>
            <a:ext cx="1957720" cy="3544096"/>
            <a:chOff x="4048125" y="660400"/>
            <a:chExt cx="1046163" cy="1893888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8375" y="2468043"/>
            <a:ext cx="2221928" cy="272924"/>
            <a:chOff x="2631281" y="1851032"/>
            <a:chExt cx="1666446" cy="204693"/>
          </a:xfrm>
        </p:grpSpPr>
        <p:sp>
          <p:nvSpPr>
            <p:cNvPr id="56" name="Oval 55"/>
            <p:cNvSpPr/>
            <p:nvPr/>
          </p:nvSpPr>
          <p:spPr>
            <a:xfrm rot="10800000">
              <a:off x="2631281" y="18510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57" name="Elbow Connector 56"/>
            <p:cNvCxnSpPr>
              <a:stCxn id="56" idx="2"/>
            </p:cNvCxnSpPr>
            <p:nvPr/>
          </p:nvCxnSpPr>
          <p:spPr>
            <a:xfrm>
              <a:off x="2695289" y="1883036"/>
              <a:ext cx="1602438" cy="172689"/>
            </a:xfrm>
            <a:prstGeom prst="bentConnector3">
              <a:avLst>
                <a:gd name="adj1" fmla="val 57727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751" y="2470150"/>
            <a:ext cx="1923280" cy="1143001"/>
            <a:chOff x="5072063" y="1852612"/>
            <a:chExt cx="1442460" cy="857251"/>
          </a:xfrm>
        </p:grpSpPr>
        <p:sp>
          <p:nvSpPr>
            <p:cNvPr id="62" name="Oval 61"/>
            <p:cNvSpPr/>
            <p:nvPr/>
          </p:nvSpPr>
          <p:spPr>
            <a:xfrm>
              <a:off x="6450515" y="185261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3" name="Elbow Connector 62"/>
            <p:cNvCxnSpPr>
              <a:endCxn id="62" idx="2"/>
            </p:cNvCxnSpPr>
            <p:nvPr/>
          </p:nvCxnSpPr>
          <p:spPr>
            <a:xfrm flipV="1">
              <a:off x="5072063" y="1884616"/>
              <a:ext cx="1378452" cy="825247"/>
            </a:xfrm>
            <a:prstGeom prst="bentConnector3">
              <a:avLst>
                <a:gd name="adj1" fmla="val 41535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7675" y="4646176"/>
            <a:ext cx="1978356" cy="631965"/>
            <a:chOff x="5030756" y="3484632"/>
            <a:chExt cx="1483767" cy="473974"/>
          </a:xfrm>
        </p:grpSpPr>
        <p:sp>
          <p:nvSpPr>
            <p:cNvPr id="68" name="Oval 67"/>
            <p:cNvSpPr/>
            <p:nvPr/>
          </p:nvSpPr>
          <p:spPr>
            <a:xfrm>
              <a:off x="6450515" y="34846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9" name="Elbow Connector 68"/>
            <p:cNvCxnSpPr>
              <a:endCxn id="68" idx="2"/>
            </p:cNvCxnSpPr>
            <p:nvPr/>
          </p:nvCxnSpPr>
          <p:spPr>
            <a:xfrm flipV="1">
              <a:off x="5030756" y="3516636"/>
              <a:ext cx="1419759" cy="441970"/>
            </a:xfrm>
            <a:prstGeom prst="bentConnector3">
              <a:avLst>
                <a:gd name="adj1" fmla="val 4396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3" y="1653545"/>
            <a:ext cx="939458" cy="171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971" y="1814217"/>
            <a:ext cx="889540" cy="162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11" y="3397981"/>
            <a:ext cx="896033" cy="1623248"/>
          </a:xfrm>
          <a:prstGeom prst="rect">
            <a:avLst/>
          </a:prstGeom>
        </p:spPr>
      </p:pic>
      <p:pic>
        <p:nvPicPr>
          <p:cNvPr id="2052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73" y="4045680"/>
            <a:ext cx="1286335" cy="12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01-Boost Business Theme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597</Words>
  <Application>Microsoft Office PowerPoint</Application>
  <PresentationFormat>Widescreen</PresentationFormat>
  <Paragraphs>183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Consolas</vt:lpstr>
      <vt:lpstr>Gill Sans</vt:lpstr>
      <vt:lpstr>Helvetica Light</vt:lpstr>
      <vt:lpstr>Lato</vt:lpstr>
      <vt:lpstr>Lato Black</vt:lpstr>
      <vt:lpstr>Lato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72</cp:revision>
  <dcterms:created xsi:type="dcterms:W3CDTF">2017-05-20T13:37:45Z</dcterms:created>
  <dcterms:modified xsi:type="dcterms:W3CDTF">2017-09-07T19:52:56Z</dcterms:modified>
</cp:coreProperties>
</file>