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03C82-D6D9-7F48-8565-DD420712F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C5B82-FCE1-7A40-B324-B908B249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D648D-FA84-8242-80AE-C8D5CBFE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14ABF-E595-6348-8144-534BDBE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18003-B8D3-1144-B4B7-D6282793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84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93E7E-1D39-7541-AF17-0198C1ED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DC588-0CA0-8F4C-A7B2-01F11327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A706D-C851-6444-9C5F-F89F5F4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0EF35-ACCE-F246-9239-B2309797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97FBA-2C62-8546-A0CA-7B92B39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9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E917AB-76E9-FD47-AFDC-116D3FA7F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2D4CD-5812-6E40-A5F1-426885C5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38D2C-8726-DB47-A10D-7F9CFAD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C26BC-5B39-144B-8FB0-E1E3AF73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8933C-F7FF-DE48-A0FA-A9FEFCF6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2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57BF-38C1-5E40-8F5C-99C8162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B2207-C717-084A-971F-2E69411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6A022-41A8-164C-9406-7E675A47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B5C77-7F4A-7541-982B-0BB123A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61A4B-FFE9-3442-A7ED-E7F6A205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6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2408-76C1-1945-B75D-45BD316B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AD275-50DC-674E-B663-9557C076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84B6F-41FF-5442-8E80-A23DDA43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15213-3288-B348-A3FB-C96ACE8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7FFF9-9748-F747-8A8D-F6BA4F2A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2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19DE2-9C13-C044-B6D3-FFFAFD5A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C2A66-BEDA-2448-8F81-49FDDCD9F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9C468-9296-A44D-B773-C4FAEC35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94EE4-6CDE-6F43-9346-3DE1C8FD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14689-BBC3-064B-8A51-184A0BDB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D7F6B-BB29-1F4C-80EE-4F862BC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A3022-3FBA-D74D-B11F-3A4D198C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103CC-FC75-B24F-9717-1129555F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AD473-99ED-8C4F-AD8F-ABEF9EBE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27B20-DA85-734B-98A1-1F4E6B173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8E4AB9-DDAE-0A4E-8659-066265B4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40AA0C-5C9D-C64A-B217-699924E3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75AFE2-613A-484B-983B-8BE9CDC1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78F71-ADD4-CD4D-BBB3-FCB651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3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64C10-EDFE-B44A-979E-0FD6AD56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48188-6172-D144-8435-B6D4E8FF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58D462-2048-944A-9A3D-1BB5861A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128CE-F1B7-1343-84BD-E43DD030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4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EDA36A-1D77-CA46-AB22-CF49C31D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3E823-FAE0-1D4E-A73C-65AA0E0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717F6-7CB8-4145-B520-367C3684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3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D0A9-AC7C-C041-BD82-7DC189E3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AA9F2-759F-D348-BBE3-4003500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D1A4B-68DD-6743-8DA5-84F5C298D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BC1A1-B91F-8742-9B8E-562FACE0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9B354-6F94-F843-AA00-7A946FB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D69EF-0C2E-CD4E-8BDF-F7AC83FB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EF12-9891-4748-87FF-9B5391D0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3CFB0E-EC9A-434D-A770-5354A06D2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C50E9-9BF0-FB45-A076-88F8BBBE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EE072-F065-514C-8C06-0CE33E8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47C3B-2036-A04A-B994-0758872D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F6843-776C-0C4C-9AEB-969DB728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9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887B4-0F86-D44F-BB93-F95A4683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31F63-A512-F34A-B327-BB04FB04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85F0A-7177-6144-8E49-972C3B024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19A2-3DB4-C54E-920B-8FDA0D7DB07B}" type="datetimeFigureOut">
              <a:rPr kumimoji="1" lang="zh-CN" altLang="en-US" smtClean="0"/>
              <a:t>2022/2/10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D4807-674C-114D-AEB5-2EFAC2DB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61368-BF47-024C-B35B-701E954B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4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F044BA2-A9C0-FC42-B12C-3938BAD16513}"/>
              </a:ext>
            </a:extLst>
          </p:cNvPr>
          <p:cNvSpPr txBox="1"/>
          <p:nvPr/>
        </p:nvSpPr>
        <p:spPr>
          <a:xfrm>
            <a:off x="1187668" y="1534510"/>
            <a:ext cx="849235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4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endParaRPr lang="zh-CN" altLang="en-US" sz="4400" dirty="0">
              <a:solidFill>
                <a:srgbClr val="000000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lang="en" altLang="zh-CN" sz="36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</a:p>
          <a:p>
            <a:r>
              <a:rPr lang="en" altLang="zh-CN" sz="28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endParaRPr lang="zh-CN" altLang="en-US" sz="2800" dirty="0">
              <a:solidFill>
                <a:srgbClr val="000000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lang="en" altLang="zh-CN" sz="2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endParaRPr lang="zh-CN" altLang="en-US" sz="2400" dirty="0">
              <a:solidFill>
                <a:srgbClr val="000000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lang="en" altLang="zh-CN" sz="20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</a:p>
          <a:p>
            <a:r>
              <a:rPr lang="en" altLang="zh-CN" dirty="0">
                <a:solidFill>
                  <a:srgbClr val="FB9E0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FB9E0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</a:p>
          <a:p>
            <a:r>
              <a:rPr lang="en" altLang="zh-CN" dirty="0">
                <a:solidFill>
                  <a:srgbClr val="0C61A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0C61A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</a:p>
          <a:p>
            <a:r>
              <a:rPr lang="en" altLang="zh-CN" dirty="0">
                <a:solidFill>
                  <a:srgbClr val="0D600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0D600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</a:p>
        </p:txBody>
      </p:sp>
    </p:spTree>
    <p:extLst>
      <p:ext uri="{BB962C8B-B14F-4D97-AF65-F5344CB8AC3E}">
        <p14:creationId xmlns:p14="http://schemas.microsoft.com/office/powerpoint/2010/main" val="13699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5DF0DD-52F3-5144-A0CF-BC4D4D1BA6CC}"/>
              </a:ext>
            </a:extLst>
          </p:cNvPr>
          <p:cNvSpPr txBox="1"/>
          <p:nvPr/>
        </p:nvSpPr>
        <p:spPr>
          <a:xfrm>
            <a:off x="1166647" y="1674673"/>
            <a:ext cx="849235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4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sz="4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4400" dirty="0">
              <a:solidFill>
                <a:srgbClr val="000000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lang="en" altLang="zh-CN" sz="36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36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8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2800" dirty="0">
              <a:solidFill>
                <a:srgbClr val="000000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lang="en" altLang="zh-CN" sz="2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2400" dirty="0">
              <a:solidFill>
                <a:srgbClr val="000000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lang="en" altLang="zh-CN" sz="20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20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dirty="0">
                <a:solidFill>
                  <a:srgbClr val="FB9E0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FB9E0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dirty="0">
                <a:solidFill>
                  <a:srgbClr val="FB9E0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dirty="0">
              <a:solidFill>
                <a:srgbClr val="FB9E09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dirty="0">
                <a:solidFill>
                  <a:srgbClr val="0C61A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0C61A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dirty="0">
                <a:solidFill>
                  <a:srgbClr val="0C61A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dirty="0">
              <a:solidFill>
                <a:srgbClr val="0C61AB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dirty="0">
                <a:solidFill>
                  <a:srgbClr val="0D600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TBS</a:t>
            </a:r>
            <a:r>
              <a:rPr lang="zh-CN" altLang="en-US" dirty="0">
                <a:solidFill>
                  <a:srgbClr val="0D600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文件测试</a:t>
            </a:r>
            <a:r>
              <a:rPr lang="en-US" altLang="zh-CN" dirty="0">
                <a:solidFill>
                  <a:srgbClr val="0D600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dirty="0">
              <a:solidFill>
                <a:srgbClr val="0D600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1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PingFang SC</vt:lpstr>
      <vt:lpstr>PingFang SC Semibold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T190259</dc:creator>
  <cp:lastModifiedBy>T190259</cp:lastModifiedBy>
  <cp:revision>1</cp:revision>
  <dcterms:created xsi:type="dcterms:W3CDTF">2022-02-10T11:28:27Z</dcterms:created>
  <dcterms:modified xsi:type="dcterms:W3CDTF">2022-02-10T11:30:52Z</dcterms:modified>
</cp:coreProperties>
</file>