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b0b76974a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b0b76974a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b0b76974a_0_3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b0b76974a_0_3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b0b76974a_0_3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b0b76974a_0_3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8d5422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8d5422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b0b76974a_0_3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b0b76974a_0_3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gvI1dhJTV-QuJoc-rXyYqFwIWJXSmneE/view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JobConnect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824000" y="3298950"/>
            <a:ext cx="2620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Integrantes: </a:t>
            </a: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Sebastián Contreras</a:t>
            </a:r>
            <a:endParaRPr sz="1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Sebastián Durán</a:t>
            </a:r>
            <a:endParaRPr sz="1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s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Felipe Urbina</a:t>
            </a:r>
            <a:endParaRPr sz="13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4084050"/>
            <a:ext cx="347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Profesor: Luis Bravo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24000" y="4468950"/>
            <a:ext cx="472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Asignatura: Capstone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512500" y="1664800"/>
            <a:ext cx="29913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Mercado laboral: trabajadores de baja calificación son los más afectados por la menor creación de empleo: Esto de acuerdo a un análisis del OCEC-UDP 2023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Actualmente en agosto de año </a:t>
            </a:r>
            <a:r>
              <a:rPr lang="es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también</a:t>
            </a:r>
            <a:r>
              <a:rPr lang="es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hizo un estudio por el OCEC-UDP en el cual se ve una alza de desempleo tras la persistente debilidad del mercado laboral.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rgbClr val="49505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963" y="1475938"/>
            <a:ext cx="2191625" cy="21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512500" y="3519425"/>
            <a:ext cx="2991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605"/>
              <a:buNone/>
            </a:pPr>
            <a:r>
              <a:rPr lang="es" sz="140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-Disminución de un total de 0.7% de empleabilidad de personas que tienen un nivel menor a la educación media</a:t>
            </a:r>
            <a:endParaRPr sz="140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625" y="1522338"/>
            <a:ext cx="1499175" cy="20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512500" y="1747438"/>
            <a:ext cx="2481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-retraso con respecto a realizar trabajos urgentes y cobros pocos transparentes.</a:t>
            </a:r>
            <a:r>
              <a:rPr b="1" lang="es" sz="1300">
                <a:solidFill>
                  <a:schemeClr val="dk2"/>
                </a:solidFill>
              </a:rPr>
              <a:t> 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2577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6916850" y="1688900"/>
            <a:ext cx="22272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Facilidad a la hora de buscar empleo.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viabilidad de la </a:t>
            </a:r>
            <a:r>
              <a:rPr lang="es"/>
              <a:t>solución.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aumento de Trabajos y Empleos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75" y="1834775"/>
            <a:ext cx="2402876" cy="14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975" y="3262650"/>
            <a:ext cx="2402874" cy="137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000" y="1749275"/>
            <a:ext cx="3338975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negocio</a:t>
            </a:r>
            <a:endParaRPr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Comisiones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Publicidad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Plan de prioridad</a:t>
            </a:r>
            <a:endParaRPr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550" y="1597875"/>
            <a:ext cx="5089424" cy="3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550500" y="112650"/>
            <a:ext cx="62694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de funcionalidad de la Web</a:t>
            </a:r>
            <a:endParaRPr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7" title="Screen recorder_10-07-2024_0-22-17-93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63" y="789225"/>
            <a:ext cx="8171275" cy="405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171525" y="1997825"/>
            <a:ext cx="130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200" y="1101675"/>
            <a:ext cx="3599601" cy="359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