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b0b76974a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b0b76974a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b0b76974a_0_3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b0b76974a_0_3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b0b76974a_0_3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fb0b76974a_0_3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b0b76974a_0_3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b0b76974a_0_3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b0b76974a_0_3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b0b76974a_0_3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b0b76974a_0_3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b0b76974a_0_3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JobConnect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824000" y="3298950"/>
            <a:ext cx="262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Integrantes: </a:t>
            </a: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Sebastián Contreras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Sebastián Durán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Felipe Urbina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4084050"/>
            <a:ext cx="34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Profesor: Luis Bravo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24000" y="4468950"/>
            <a:ext cx="472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Asignatura: Capstone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12500" y="1326075"/>
            <a:ext cx="29913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Mercado laboral: trabajadores de baja calificación son los más afectados por la menor creación de empleo: Esto de acuerdo a un análisis del OCEC-UDP 2023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rgbClr val="4950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988" y="1489363"/>
            <a:ext cx="2191625" cy="21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512500" y="2003500"/>
            <a:ext cx="29913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230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-Disminución de un total de 1.3% de empleabilidad de estudiantes</a:t>
            </a:r>
            <a:endParaRPr/>
          </a:p>
        </p:txBody>
      </p:sp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512500" y="3519425"/>
            <a:ext cx="2991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605"/>
              <a:buNone/>
            </a:pPr>
            <a:r>
              <a:rPr lang="es" sz="140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-Disminución de un total de 0.7% de empleabilidad de personas que tienen un nivel menor a la educación media</a:t>
            </a:r>
            <a:endParaRPr sz="1400"/>
          </a:p>
        </p:txBody>
      </p:sp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525" y="2969675"/>
            <a:ext cx="1499175" cy="209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099" y="1326075"/>
            <a:ext cx="1920025" cy="13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2577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6916850" y="1688900"/>
            <a:ext cx="22272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Facilidad a la hora de buscar empleo.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viabilidad de la </a:t>
            </a:r>
            <a:r>
              <a:rPr lang="es"/>
              <a:t>solución.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aumento de Trabajos y Empleos</a:t>
            </a:r>
            <a:endParaRPr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75" y="1834775"/>
            <a:ext cx="2402876" cy="14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75" y="3262650"/>
            <a:ext cx="2402874" cy="137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000" y="1749275"/>
            <a:ext cx="333897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Comisiones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Publicidad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Plan de prioridad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50" y="1597875"/>
            <a:ext cx="5089424" cy="3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solución (Web)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5496700" y="598575"/>
            <a:ext cx="30819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Home Employer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Home Worker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Reseñas</a:t>
            </a:r>
            <a:r>
              <a:rPr lang="es" sz="900"/>
              <a:t>--</a:t>
            </a:r>
            <a:r>
              <a:rPr lang="es" sz="900"/>
              <a:t>Ranking</a:t>
            </a:r>
            <a:endParaRPr sz="900"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0" y="1597875"/>
            <a:ext cx="4388901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525" y="1597875"/>
            <a:ext cx="453787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solución (</a:t>
            </a:r>
            <a:r>
              <a:rPr lang="es"/>
              <a:t>Móvil</a:t>
            </a:r>
            <a:r>
              <a:rPr lang="es"/>
              <a:t>)</a:t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6919100" y="430825"/>
            <a:ext cx="1583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-Home worker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-Home employer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-registro del pago</a:t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795" y="1501125"/>
            <a:ext cx="1266526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60400"/>
            <a:ext cx="1266525" cy="250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806" y="1503441"/>
            <a:ext cx="1266525" cy="253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500" y="1460400"/>
            <a:ext cx="1289827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5789" y="1449804"/>
            <a:ext cx="1266525" cy="2562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18"/>
          <p:cNvCxnSpPr>
            <a:stCxn id="325" idx="3"/>
            <a:endCxn id="326" idx="1"/>
          </p:cNvCxnSpPr>
          <p:nvPr/>
        </p:nvCxnSpPr>
        <p:spPr>
          <a:xfrm>
            <a:off x="2570327" y="2731200"/>
            <a:ext cx="16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171525" y="1997825"/>
            <a:ext cx="130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00" y="1101675"/>
            <a:ext cx="3599601" cy="359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