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pi6a6cuKGsavNwLjGbdwmgQ88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hyperlink" Target="https://stein.pythonanywher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8.pn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8" name="Google Shape;18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00" y="2446955"/>
            <a:ext cx="4258646" cy="425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8827" y="4346425"/>
            <a:ext cx="2359173" cy="235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7674" y="2988939"/>
            <a:ext cx="5352675" cy="2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" y="118481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588" y="2795875"/>
            <a:ext cx="3728824" cy="372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/>
          <p:nvPr/>
        </p:nvSpPr>
        <p:spPr>
          <a:xfrm>
            <a:off x="4814550" y="2237525"/>
            <a:ext cx="256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JobConnect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037" y="2228524"/>
            <a:ext cx="5999918" cy="4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325" y="2401225"/>
            <a:ext cx="3949350" cy="39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553" cy="4350553"/>
            <a:chOff x="0" y="0"/>
            <a:chExt cx="7633553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Contreras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front-end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Principal encargado del front-end y apoyo back-end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7454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Durán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back-end y QA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Principal encargado del back-end y QA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Urbina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del proyecto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Principal coordinador de las actividades del proyecto.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0550" y="1710825"/>
            <a:ext cx="1551000" cy="13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550" y="4671650"/>
            <a:ext cx="1551000" cy="13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0550" y="3191250"/>
            <a:ext cx="1551000" cy="13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Según un estudio de Adecco “Análisis laboral Chile 2024”, con respecto al mercado laboral actual podemos inferir que: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65%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empresas buscan trabajadores con </a:t>
            </a: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habilidades digitales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45%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trabajadores siguen en el </a:t>
            </a: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 informal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 los empleos informales y trabajos "pitutos".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automatización y la formalización del mercado están desplazando empleos tradicionales.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Visibilidad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Mayor exposición de trabajos informales a una audiencia más amplia.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Proceso de integración simple para trabajadores.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Profesionalismo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Diseño que otorga un aspecto más profesional a los trabajos informales, mejorando su percepción en el mercado laboral.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15" y="20405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Abordar la problemática de los trabajos informales del país.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Trabajos.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reseñas y calificaciones.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envío de correos.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682100" y="2564825"/>
            <a:ext cx="41766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del proyecto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perfiles de usuario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Publicación y búsqueda de trabajos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reseñas y calificaciones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Responsividad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 geográficos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4438100" y="2564825"/>
            <a:ext cx="31413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Mensajería interna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Idiomas soportados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Integraciones externas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dedicada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188" y="2179349"/>
            <a:ext cx="4600367" cy="447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6"/>
          <p:cNvSpPr txBox="1"/>
          <p:nvPr/>
        </p:nvSpPr>
        <p:spPr>
          <a:xfrm>
            <a:off x="971725" y="2527050"/>
            <a:ext cx="53817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utilizada: Scrum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del equipo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Ceremonias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613" y="2200425"/>
            <a:ext cx="6923914" cy="42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8" name="Google Shape;1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588" y="2048150"/>
            <a:ext cx="4888830" cy="21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50" y="3253475"/>
            <a:ext cx="10874901" cy="14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2718" y="3450750"/>
            <a:ext cx="6206551" cy="2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8"/>
          <p:cNvSpPr txBox="1"/>
          <p:nvPr/>
        </p:nvSpPr>
        <p:spPr>
          <a:xfrm>
            <a:off x="551275" y="2328950"/>
            <a:ext cx="61479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Modelo: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Representa los datos y la lógica de negocio. En Django, se implementa mediante clases de modelo conectadas a la base de datos.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Vista: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la interfaz que el usuario ve. Se maneja con HTML, CSS y JavaScript en Django, presentando los datos procesados.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Controlador: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Django, se asocia con las vistas, que gestionan las solicitudes del usuario, procesan la lógica y actualizan la vista o el modelo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551275" y="5189450"/>
            <a:ext cx="53817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¿Por qué usarlo en Django?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-escalabilidad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-mantenibilidad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684" y="2853075"/>
            <a:ext cx="5107867" cy="30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JobConnect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9" name="Google Shape;179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9788" y="758025"/>
            <a:ext cx="5384963" cy="592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